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  <p:sldMasterId id="2147483663" r:id="rId2"/>
    <p:sldMasterId id="2147483692" r:id="rId3"/>
  </p:sldMasterIdLst>
  <p:notesMasterIdLst>
    <p:notesMasterId r:id="rId44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</p:sldIdLst>
  <p:sldSz cx="9144000" cy="5143500" type="screen16x9"/>
  <p:notesSz cx="6858000" cy="9144000"/>
  <p:embeddedFontLst>
    <p:embeddedFont>
      <p:font typeface="Aldrich" panose="02000000000000000000" pitchFamily="2" charset="0"/>
      <p:regular r:id="rId45"/>
    </p:embeddedFont>
    <p:embeddedFont>
      <p:font typeface="Bree Serif" panose="02000503040000020004" pitchFamily="2" charset="0"/>
      <p:regular r:id="rId46"/>
    </p:embeddedFont>
    <p:embeddedFont>
      <p:font typeface="Century Gothic" panose="020B0502020202020204" pitchFamily="34" charset="0"/>
      <p:regular r:id="rId47"/>
      <p:bold r:id="rId48"/>
      <p:italic r:id="rId49"/>
      <p:boldItalic r:id="rId50"/>
    </p:embeddedFont>
    <p:embeddedFont>
      <p:font typeface="Didact Gothic" pitchFamily="2" charset="0"/>
      <p:regular r:id="rId51"/>
    </p:embeddedFont>
    <p:embeddedFont>
      <p:font typeface="Dosis" panose="02000000000000000000" pitchFamily="2" charset="0"/>
      <p:regular r:id="rId52"/>
      <p:bold r:id="rId53"/>
    </p:embeddedFont>
    <p:embeddedFont>
      <p:font typeface="Fira Sans Extra Condensed" panose="02000000000000000000" pitchFamily="2" charset="0"/>
      <p:regular r:id="rId54"/>
      <p:bold r:id="rId55"/>
      <p:italic r:id="rId56"/>
      <p:boldItalic r:id="rId57"/>
    </p:embeddedFont>
    <p:embeddedFont>
      <p:font typeface="Fira Sans Extra Condensed Medium" panose="020B0603050000020004" pitchFamily="34" charset="0"/>
      <p:regular r:id="rId58"/>
      <p:bold r:id="rId59"/>
      <p:italic r:id="rId60"/>
      <p:boldItalic r:id="rId61"/>
    </p:embeddedFont>
    <p:embeddedFont>
      <p:font typeface="Lexend Deca ExtraBold" pitchFamily="2" charset="0"/>
      <p:bold r:id="rId62"/>
    </p:embeddedFont>
    <p:embeddedFont>
      <p:font typeface="McLaren" panose="02000503000000020004" pitchFamily="2" charset="0"/>
      <p:regular r:id="rId63"/>
    </p:embeddedFont>
    <p:embeddedFont>
      <p:font typeface="Montserrat" panose="02000000000000000000" pitchFamily="2" charset="0"/>
      <p:regular r:id="rId64"/>
      <p:bold r:id="rId65"/>
      <p:italic r:id="rId66"/>
      <p:boldItalic r:id="rId67"/>
    </p:embeddedFont>
    <p:embeddedFont>
      <p:font typeface="Montserrat Black" panose="02000000000000000000" pitchFamily="2" charset="0"/>
      <p:bold r:id="rId68"/>
      <p:boldItalic r:id="rId69"/>
    </p:embeddedFont>
    <p:embeddedFont>
      <p:font typeface="Montserrat Medium" panose="02000000000000000000" pitchFamily="2" charset="0"/>
      <p:regular r:id="rId70"/>
      <p:bold r:id="rId71"/>
      <p:italic r:id="rId72"/>
      <p:boldItalic r:id="rId73"/>
    </p:embeddedFont>
    <p:embeddedFont>
      <p:font typeface="Montserrat SemiBold" panose="02000000000000000000" pitchFamily="2" charset="0"/>
      <p:regular r:id="rId74"/>
      <p:bold r:id="rId75"/>
      <p:italic r:id="rId76"/>
      <p:boldItalic r:id="rId77"/>
    </p:embeddedFont>
    <p:embeddedFont>
      <p:font typeface="Open Sans" panose="02000000000000000000" pitchFamily="2" charset="0"/>
      <p:regular r:id="rId78"/>
      <p:bold r:id="rId79"/>
      <p:italic r:id="rId80"/>
      <p:boldItalic r:id="rId81"/>
    </p:embeddedFont>
    <p:embeddedFont>
      <p:font typeface="Open Sans ExtraBold" panose="02000000000000000000" pitchFamily="2" charset="0"/>
      <p:bold r:id="rId82"/>
      <p:boldItalic r:id="rId83"/>
    </p:embeddedFont>
    <p:embeddedFont>
      <p:font typeface="Open Sans SemiBold" panose="02000000000000000000" pitchFamily="2" charset="0"/>
      <p:regular r:id="rId84"/>
      <p:bold r:id="rId85"/>
      <p:italic r:id="rId86"/>
      <p:boldItalic r:id="rId87"/>
    </p:embeddedFont>
    <p:embeddedFont>
      <p:font typeface="Oswald" panose="02000000000000000000" pitchFamily="2" charset="0"/>
      <p:regular r:id="rId88"/>
      <p:bold r:id="rId89"/>
    </p:embeddedFont>
    <p:embeddedFont>
      <p:font typeface="Poppins" panose="020B0502040504020204" pitchFamily="34" charset="0"/>
      <p:regular r:id="rId90"/>
      <p:bold r:id="rId91"/>
      <p:italic r:id="rId92"/>
      <p:boldItalic r:id="rId93"/>
    </p:embeddedFont>
    <p:embeddedFont>
      <p:font typeface="PT Sans" panose="02000000000000000000" pitchFamily="2" charset="0"/>
      <p:regular r:id="rId94"/>
      <p:bold r:id="rId95"/>
      <p:italic r:id="rId96"/>
      <p:boldItalic r:id="rId97"/>
    </p:embeddedFont>
    <p:embeddedFont>
      <p:font typeface="Raleway Medium" panose="02000000000000000000" pitchFamily="2" charset="0"/>
      <p:regular r:id="rId98"/>
      <p:bold r:id="rId99"/>
      <p:italic r:id="rId100"/>
      <p:boldItalic r:id="rId101"/>
    </p:embeddedFont>
    <p:embeddedFont>
      <p:font typeface="Righteous" panose="02010506000000020000" pitchFamily="2" charset="0"/>
      <p:regular r:id="rId102"/>
    </p:embeddedFont>
    <p:embeddedFont>
      <p:font typeface="Roboto" panose="02000000000000000000" pitchFamily="2" charset="0"/>
      <p:regular r:id="rId103"/>
      <p:bold r:id="rId104"/>
      <p:italic r:id="rId105"/>
      <p:boldItalic r:id="rId106"/>
    </p:embeddedFont>
    <p:embeddedFont>
      <p:font typeface="Roboto Condensed" panose="02000000000000000000" pitchFamily="2" charset="0"/>
      <p:regular r:id="rId107"/>
      <p:bold r:id="rId108"/>
      <p:italic r:id="rId109"/>
      <p:boldItalic r:id="rId110"/>
    </p:embeddedFont>
    <p:embeddedFont>
      <p:font typeface="Roboto Condensed Light" panose="02000000000000000000" pitchFamily="2" charset="0"/>
      <p:regular r:id="rId111"/>
      <p:bold r:id="rId112"/>
      <p:italic r:id="rId113"/>
      <p:boldItalic r:id="rId114"/>
    </p:embeddedFont>
    <p:embeddedFont>
      <p:font typeface="Roboto Medium" panose="02000000000000000000" pitchFamily="2" charset="0"/>
      <p:regular r:id="rId115"/>
      <p:bold r:id="rId116"/>
      <p:italic r:id="rId117"/>
      <p:boldItalic r:id="rId118"/>
    </p:embeddedFont>
    <p:embeddedFont>
      <p:font typeface="Squada One" panose="02000000000000000000" pitchFamily="2" charset="0"/>
      <p:regular r:id="rId119"/>
    </p:embeddedFont>
    <p:embeddedFont>
      <p:font typeface="Syncopate" panose="02000505000000020003" pitchFamily="2" charset="0"/>
      <p:regular r:id="rId120"/>
      <p:bold r:id="rId1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25" roundtripDataSignature="AMtx7miSZVzhciEwXoYCqTWo9UGxxqxRR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04BAEF4-5DB6-49C2-BF5E-446AAD6FD7E7}">
  <a:tblStyle styleId="{704BAEF4-5DB6-49C2-BF5E-446AAD6FD7E7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 /><Relationship Id="rId117" Type="http://schemas.openxmlformats.org/officeDocument/2006/relationships/font" Target="fonts/font73.fntdata" /><Relationship Id="rId21" Type="http://schemas.openxmlformats.org/officeDocument/2006/relationships/slide" Target="slides/slide18.xml" /><Relationship Id="rId42" Type="http://schemas.openxmlformats.org/officeDocument/2006/relationships/slide" Target="slides/slide39.xml" /><Relationship Id="rId47" Type="http://schemas.openxmlformats.org/officeDocument/2006/relationships/font" Target="fonts/font3.fntdata" /><Relationship Id="rId63" Type="http://schemas.openxmlformats.org/officeDocument/2006/relationships/font" Target="fonts/font19.fntdata" /><Relationship Id="rId68" Type="http://schemas.openxmlformats.org/officeDocument/2006/relationships/font" Target="fonts/font24.fntdata" /><Relationship Id="rId84" Type="http://schemas.openxmlformats.org/officeDocument/2006/relationships/font" Target="fonts/font40.fntdata" /><Relationship Id="rId89" Type="http://schemas.openxmlformats.org/officeDocument/2006/relationships/font" Target="fonts/font45.fntdata" /><Relationship Id="rId112" Type="http://schemas.openxmlformats.org/officeDocument/2006/relationships/font" Target="fonts/font68.fntdata" /><Relationship Id="rId16" Type="http://schemas.openxmlformats.org/officeDocument/2006/relationships/slide" Target="slides/slide13.xml" /><Relationship Id="rId107" Type="http://schemas.openxmlformats.org/officeDocument/2006/relationships/font" Target="fonts/font63.fntdata" /><Relationship Id="rId11" Type="http://schemas.openxmlformats.org/officeDocument/2006/relationships/slide" Target="slides/slide8.xml" /><Relationship Id="rId32" Type="http://schemas.openxmlformats.org/officeDocument/2006/relationships/slide" Target="slides/slide29.xml" /><Relationship Id="rId37" Type="http://schemas.openxmlformats.org/officeDocument/2006/relationships/slide" Target="slides/slide34.xml" /><Relationship Id="rId53" Type="http://schemas.openxmlformats.org/officeDocument/2006/relationships/font" Target="fonts/font9.fntdata" /><Relationship Id="rId58" Type="http://schemas.openxmlformats.org/officeDocument/2006/relationships/font" Target="fonts/font14.fntdata" /><Relationship Id="rId74" Type="http://schemas.openxmlformats.org/officeDocument/2006/relationships/font" Target="fonts/font30.fntdata" /><Relationship Id="rId79" Type="http://schemas.openxmlformats.org/officeDocument/2006/relationships/font" Target="fonts/font35.fntdata" /><Relationship Id="rId102" Type="http://schemas.openxmlformats.org/officeDocument/2006/relationships/font" Target="fonts/font58.fntdata" /><Relationship Id="rId128" Type="http://schemas.openxmlformats.org/officeDocument/2006/relationships/theme" Target="theme/theme1.xml" /><Relationship Id="rId5" Type="http://schemas.openxmlformats.org/officeDocument/2006/relationships/slide" Target="slides/slide2.xml" /><Relationship Id="rId61" Type="http://schemas.openxmlformats.org/officeDocument/2006/relationships/font" Target="fonts/font17.fntdata" /><Relationship Id="rId82" Type="http://schemas.openxmlformats.org/officeDocument/2006/relationships/font" Target="fonts/font38.fntdata" /><Relationship Id="rId90" Type="http://schemas.openxmlformats.org/officeDocument/2006/relationships/font" Target="fonts/font46.fntdata" /><Relationship Id="rId95" Type="http://schemas.openxmlformats.org/officeDocument/2006/relationships/font" Target="fonts/font51.fntdata" /><Relationship Id="rId19" Type="http://schemas.openxmlformats.org/officeDocument/2006/relationships/slide" Target="slides/slide16.xml" /><Relationship Id="rId14" Type="http://schemas.openxmlformats.org/officeDocument/2006/relationships/slide" Target="slides/slide11.xml" /><Relationship Id="rId22" Type="http://schemas.openxmlformats.org/officeDocument/2006/relationships/slide" Target="slides/slide19.xml" /><Relationship Id="rId27" Type="http://schemas.openxmlformats.org/officeDocument/2006/relationships/slide" Target="slides/slide24.xml" /><Relationship Id="rId30" Type="http://schemas.openxmlformats.org/officeDocument/2006/relationships/slide" Target="slides/slide27.xml" /><Relationship Id="rId35" Type="http://schemas.openxmlformats.org/officeDocument/2006/relationships/slide" Target="slides/slide32.xml" /><Relationship Id="rId43" Type="http://schemas.openxmlformats.org/officeDocument/2006/relationships/slide" Target="slides/slide40.xml" /><Relationship Id="rId48" Type="http://schemas.openxmlformats.org/officeDocument/2006/relationships/font" Target="fonts/font4.fntdata" /><Relationship Id="rId56" Type="http://schemas.openxmlformats.org/officeDocument/2006/relationships/font" Target="fonts/font12.fntdata" /><Relationship Id="rId64" Type="http://schemas.openxmlformats.org/officeDocument/2006/relationships/font" Target="fonts/font20.fntdata" /><Relationship Id="rId69" Type="http://schemas.openxmlformats.org/officeDocument/2006/relationships/font" Target="fonts/font25.fntdata" /><Relationship Id="rId77" Type="http://schemas.openxmlformats.org/officeDocument/2006/relationships/font" Target="fonts/font33.fntdata" /><Relationship Id="rId100" Type="http://schemas.openxmlformats.org/officeDocument/2006/relationships/font" Target="fonts/font56.fntdata" /><Relationship Id="rId105" Type="http://schemas.openxmlformats.org/officeDocument/2006/relationships/font" Target="fonts/font61.fntdata" /><Relationship Id="rId113" Type="http://schemas.openxmlformats.org/officeDocument/2006/relationships/font" Target="fonts/font69.fntdata" /><Relationship Id="rId118" Type="http://schemas.openxmlformats.org/officeDocument/2006/relationships/font" Target="fonts/font74.fntdata" /><Relationship Id="rId126" Type="http://schemas.openxmlformats.org/officeDocument/2006/relationships/presProps" Target="presProps.xml" /><Relationship Id="rId8" Type="http://schemas.openxmlformats.org/officeDocument/2006/relationships/slide" Target="slides/slide5.xml" /><Relationship Id="rId51" Type="http://schemas.openxmlformats.org/officeDocument/2006/relationships/font" Target="fonts/font7.fntdata" /><Relationship Id="rId72" Type="http://schemas.openxmlformats.org/officeDocument/2006/relationships/font" Target="fonts/font28.fntdata" /><Relationship Id="rId80" Type="http://schemas.openxmlformats.org/officeDocument/2006/relationships/font" Target="fonts/font36.fntdata" /><Relationship Id="rId85" Type="http://schemas.openxmlformats.org/officeDocument/2006/relationships/font" Target="fonts/font41.fntdata" /><Relationship Id="rId93" Type="http://schemas.openxmlformats.org/officeDocument/2006/relationships/font" Target="fonts/font49.fntdata" /><Relationship Id="rId98" Type="http://schemas.openxmlformats.org/officeDocument/2006/relationships/font" Target="fonts/font54.fntdata" /><Relationship Id="rId121" Type="http://schemas.openxmlformats.org/officeDocument/2006/relationships/font" Target="fonts/font77.fntdata" /><Relationship Id="rId3" Type="http://schemas.openxmlformats.org/officeDocument/2006/relationships/slideMaster" Target="slideMasters/slideMaster3.xml" /><Relationship Id="rId12" Type="http://schemas.openxmlformats.org/officeDocument/2006/relationships/slide" Target="slides/slide9.xml" /><Relationship Id="rId17" Type="http://schemas.openxmlformats.org/officeDocument/2006/relationships/slide" Target="slides/slide14.xml" /><Relationship Id="rId25" Type="http://schemas.openxmlformats.org/officeDocument/2006/relationships/slide" Target="slides/slide22.xml" /><Relationship Id="rId33" Type="http://schemas.openxmlformats.org/officeDocument/2006/relationships/slide" Target="slides/slide30.xml" /><Relationship Id="rId38" Type="http://schemas.openxmlformats.org/officeDocument/2006/relationships/slide" Target="slides/slide35.xml" /><Relationship Id="rId46" Type="http://schemas.openxmlformats.org/officeDocument/2006/relationships/font" Target="fonts/font2.fntdata" /><Relationship Id="rId59" Type="http://schemas.openxmlformats.org/officeDocument/2006/relationships/font" Target="fonts/font15.fntdata" /><Relationship Id="rId67" Type="http://schemas.openxmlformats.org/officeDocument/2006/relationships/font" Target="fonts/font23.fntdata" /><Relationship Id="rId103" Type="http://schemas.openxmlformats.org/officeDocument/2006/relationships/font" Target="fonts/font59.fntdata" /><Relationship Id="rId108" Type="http://schemas.openxmlformats.org/officeDocument/2006/relationships/font" Target="fonts/font64.fntdata" /><Relationship Id="rId116" Type="http://schemas.openxmlformats.org/officeDocument/2006/relationships/font" Target="fonts/font72.fntdata" /><Relationship Id="rId129" Type="http://schemas.openxmlformats.org/officeDocument/2006/relationships/tableStyles" Target="tableStyles.xml" /><Relationship Id="rId20" Type="http://schemas.openxmlformats.org/officeDocument/2006/relationships/slide" Target="slides/slide17.xml" /><Relationship Id="rId41" Type="http://schemas.openxmlformats.org/officeDocument/2006/relationships/slide" Target="slides/slide38.xml" /><Relationship Id="rId54" Type="http://schemas.openxmlformats.org/officeDocument/2006/relationships/font" Target="fonts/font10.fntdata" /><Relationship Id="rId62" Type="http://schemas.openxmlformats.org/officeDocument/2006/relationships/font" Target="fonts/font18.fntdata" /><Relationship Id="rId70" Type="http://schemas.openxmlformats.org/officeDocument/2006/relationships/font" Target="fonts/font26.fntdata" /><Relationship Id="rId75" Type="http://schemas.openxmlformats.org/officeDocument/2006/relationships/font" Target="fonts/font31.fntdata" /><Relationship Id="rId83" Type="http://schemas.openxmlformats.org/officeDocument/2006/relationships/font" Target="fonts/font39.fntdata" /><Relationship Id="rId88" Type="http://schemas.openxmlformats.org/officeDocument/2006/relationships/font" Target="fonts/font44.fntdata" /><Relationship Id="rId91" Type="http://schemas.openxmlformats.org/officeDocument/2006/relationships/font" Target="fonts/font47.fntdata" /><Relationship Id="rId96" Type="http://schemas.openxmlformats.org/officeDocument/2006/relationships/font" Target="fonts/font52.fntdata" /><Relationship Id="rId111" Type="http://schemas.openxmlformats.org/officeDocument/2006/relationships/font" Target="fonts/font67.fntdata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3.xml" /><Relationship Id="rId15" Type="http://schemas.openxmlformats.org/officeDocument/2006/relationships/slide" Target="slides/slide12.xml" /><Relationship Id="rId23" Type="http://schemas.openxmlformats.org/officeDocument/2006/relationships/slide" Target="slides/slide20.xml" /><Relationship Id="rId28" Type="http://schemas.openxmlformats.org/officeDocument/2006/relationships/slide" Target="slides/slide25.xml" /><Relationship Id="rId36" Type="http://schemas.openxmlformats.org/officeDocument/2006/relationships/slide" Target="slides/slide33.xml" /><Relationship Id="rId49" Type="http://schemas.openxmlformats.org/officeDocument/2006/relationships/font" Target="fonts/font5.fntdata" /><Relationship Id="rId57" Type="http://schemas.openxmlformats.org/officeDocument/2006/relationships/font" Target="fonts/font13.fntdata" /><Relationship Id="rId106" Type="http://schemas.openxmlformats.org/officeDocument/2006/relationships/font" Target="fonts/font62.fntdata" /><Relationship Id="rId114" Type="http://schemas.openxmlformats.org/officeDocument/2006/relationships/font" Target="fonts/font70.fntdata" /><Relationship Id="rId119" Type="http://schemas.openxmlformats.org/officeDocument/2006/relationships/font" Target="fonts/font75.fntdata" /><Relationship Id="rId127" Type="http://schemas.openxmlformats.org/officeDocument/2006/relationships/viewProps" Target="viewProps.xml" /><Relationship Id="rId10" Type="http://schemas.openxmlformats.org/officeDocument/2006/relationships/slide" Target="slides/slide7.xml" /><Relationship Id="rId31" Type="http://schemas.openxmlformats.org/officeDocument/2006/relationships/slide" Target="slides/slide28.xml" /><Relationship Id="rId44" Type="http://schemas.openxmlformats.org/officeDocument/2006/relationships/notesMaster" Target="notesMasters/notesMaster1.xml" /><Relationship Id="rId52" Type="http://schemas.openxmlformats.org/officeDocument/2006/relationships/font" Target="fonts/font8.fntdata" /><Relationship Id="rId60" Type="http://schemas.openxmlformats.org/officeDocument/2006/relationships/font" Target="fonts/font16.fntdata" /><Relationship Id="rId65" Type="http://schemas.openxmlformats.org/officeDocument/2006/relationships/font" Target="fonts/font21.fntdata" /><Relationship Id="rId73" Type="http://schemas.openxmlformats.org/officeDocument/2006/relationships/font" Target="fonts/font29.fntdata" /><Relationship Id="rId78" Type="http://schemas.openxmlformats.org/officeDocument/2006/relationships/font" Target="fonts/font34.fntdata" /><Relationship Id="rId81" Type="http://schemas.openxmlformats.org/officeDocument/2006/relationships/font" Target="fonts/font37.fntdata" /><Relationship Id="rId86" Type="http://schemas.openxmlformats.org/officeDocument/2006/relationships/font" Target="fonts/font42.fntdata" /><Relationship Id="rId94" Type="http://schemas.openxmlformats.org/officeDocument/2006/relationships/font" Target="fonts/font50.fntdata" /><Relationship Id="rId99" Type="http://schemas.openxmlformats.org/officeDocument/2006/relationships/font" Target="fonts/font55.fntdata" /><Relationship Id="rId101" Type="http://schemas.openxmlformats.org/officeDocument/2006/relationships/font" Target="fonts/font57.fntdata" /><Relationship Id="rId4" Type="http://schemas.openxmlformats.org/officeDocument/2006/relationships/slide" Target="slides/slide1.xml" /><Relationship Id="rId9" Type="http://schemas.openxmlformats.org/officeDocument/2006/relationships/slide" Target="slides/slide6.xml" /><Relationship Id="rId13" Type="http://schemas.openxmlformats.org/officeDocument/2006/relationships/slide" Target="slides/slide10.xml" /><Relationship Id="rId18" Type="http://schemas.openxmlformats.org/officeDocument/2006/relationships/slide" Target="slides/slide15.xml" /><Relationship Id="rId39" Type="http://schemas.openxmlformats.org/officeDocument/2006/relationships/slide" Target="slides/slide36.xml" /><Relationship Id="rId109" Type="http://schemas.openxmlformats.org/officeDocument/2006/relationships/font" Target="fonts/font65.fntdata" /><Relationship Id="rId34" Type="http://schemas.openxmlformats.org/officeDocument/2006/relationships/slide" Target="slides/slide31.xml" /><Relationship Id="rId50" Type="http://schemas.openxmlformats.org/officeDocument/2006/relationships/font" Target="fonts/font6.fntdata" /><Relationship Id="rId55" Type="http://schemas.openxmlformats.org/officeDocument/2006/relationships/font" Target="fonts/font11.fntdata" /><Relationship Id="rId76" Type="http://schemas.openxmlformats.org/officeDocument/2006/relationships/font" Target="fonts/font32.fntdata" /><Relationship Id="rId97" Type="http://schemas.openxmlformats.org/officeDocument/2006/relationships/font" Target="fonts/font53.fntdata" /><Relationship Id="rId104" Type="http://schemas.openxmlformats.org/officeDocument/2006/relationships/font" Target="fonts/font60.fntdata" /><Relationship Id="rId120" Type="http://schemas.openxmlformats.org/officeDocument/2006/relationships/font" Target="fonts/font76.fntdata" /><Relationship Id="rId125" Type="http://customschemas.google.com/relationships/presentationmetadata" Target="metadata" /><Relationship Id="rId7" Type="http://schemas.openxmlformats.org/officeDocument/2006/relationships/slide" Target="slides/slide4.xml" /><Relationship Id="rId71" Type="http://schemas.openxmlformats.org/officeDocument/2006/relationships/font" Target="fonts/font27.fntdata" /><Relationship Id="rId92" Type="http://schemas.openxmlformats.org/officeDocument/2006/relationships/font" Target="fonts/font48.fntdata" /><Relationship Id="rId2" Type="http://schemas.openxmlformats.org/officeDocument/2006/relationships/slideMaster" Target="slideMasters/slideMaster2.xml" /><Relationship Id="rId29" Type="http://schemas.openxmlformats.org/officeDocument/2006/relationships/slide" Target="slides/slide26.xml" /><Relationship Id="rId24" Type="http://schemas.openxmlformats.org/officeDocument/2006/relationships/slide" Target="slides/slide21.xml" /><Relationship Id="rId40" Type="http://schemas.openxmlformats.org/officeDocument/2006/relationships/slide" Target="slides/slide37.xml" /><Relationship Id="rId45" Type="http://schemas.openxmlformats.org/officeDocument/2006/relationships/font" Target="fonts/font1.fntdata" /><Relationship Id="rId66" Type="http://schemas.openxmlformats.org/officeDocument/2006/relationships/font" Target="fonts/font22.fntdata" /><Relationship Id="rId87" Type="http://schemas.openxmlformats.org/officeDocument/2006/relationships/font" Target="fonts/font43.fntdata" /><Relationship Id="rId110" Type="http://schemas.openxmlformats.org/officeDocument/2006/relationships/font" Target="fonts/font66.fntdata" /><Relationship Id="rId115" Type="http://schemas.openxmlformats.org/officeDocument/2006/relationships/font" Target="fonts/font71.fntdata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 /><Relationship Id="rId1" Type="http://schemas.openxmlformats.org/officeDocument/2006/relationships/notesMaster" Target="../notesMasters/notesMaster1.xml" 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 /><Relationship Id="rId1" Type="http://schemas.openxmlformats.org/officeDocument/2006/relationships/notesMaster" Target="../notesMasters/notesMaster1.xml" 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 /><Relationship Id="rId1" Type="http://schemas.openxmlformats.org/officeDocument/2006/relationships/notesMaster" Target="../notesMasters/notesMaster1.xml" 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 /><Relationship Id="rId1" Type="http://schemas.openxmlformats.org/officeDocument/2006/relationships/notesMaster" Target="../notesMasters/notesMaster1.xml" 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 /><Relationship Id="rId1" Type="http://schemas.openxmlformats.org/officeDocument/2006/relationships/notesMaster" Target="../notesMasters/notesMaster1.xml" 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 /><Relationship Id="rId1" Type="http://schemas.openxmlformats.org/officeDocument/2006/relationships/notesMaster" Target="../notesMasters/notesMaster1.xml" 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 /><Relationship Id="rId1" Type="http://schemas.openxmlformats.org/officeDocument/2006/relationships/notesMaster" Target="../notesMasters/notesMaster1.xml" 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 /><Relationship Id="rId1" Type="http://schemas.openxmlformats.org/officeDocument/2006/relationships/notesMaster" Target="../notesMasters/notesMaster1.xml" 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 /><Relationship Id="rId1" Type="http://schemas.openxmlformats.org/officeDocument/2006/relationships/notesMaster" Target="../notesMasters/notesMaster1.xml" 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 /><Relationship Id="rId1" Type="http://schemas.openxmlformats.org/officeDocument/2006/relationships/notesMaster" Target="../notesMasters/notesMaster1.xml" 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 /><Relationship Id="rId1" Type="http://schemas.openxmlformats.org/officeDocument/2006/relationships/notesMaster" Target="../notesMasters/notesMaster1.xml" 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 /><Relationship Id="rId1" Type="http://schemas.openxmlformats.org/officeDocument/2006/relationships/notesMaster" Target="../notesMasters/notesMaster1.xml" 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 /><Relationship Id="rId1" Type="http://schemas.openxmlformats.org/officeDocument/2006/relationships/notesMaster" Target="../notesMasters/notesMaster1.xml" 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 /><Relationship Id="rId1" Type="http://schemas.openxmlformats.org/officeDocument/2006/relationships/notesMaster" Target="../notesMasters/notesMaster1.xml" 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 /><Relationship Id="rId1" Type="http://schemas.openxmlformats.org/officeDocument/2006/relationships/notesMaster" Target="../notesMasters/notesMaster1.xml" 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 /><Relationship Id="rId1" Type="http://schemas.openxmlformats.org/officeDocument/2006/relationships/notesMaster" Target="../notesMasters/notesMaster1.xml" 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 /><Relationship Id="rId1" Type="http://schemas.openxmlformats.org/officeDocument/2006/relationships/notesMaster" Target="../notesMasters/notesMaster1.xml" 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 /><Relationship Id="rId1" Type="http://schemas.openxmlformats.org/officeDocument/2006/relationships/notesMaster" Target="../notesMasters/notesMaster1.xml" 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 /><Relationship Id="rId1" Type="http://schemas.openxmlformats.org/officeDocument/2006/relationships/notesMaster" Target="../notesMasters/notesMaster1.xml" 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 /><Relationship Id="rId1" Type="http://schemas.openxmlformats.org/officeDocument/2006/relationships/notesMaster" Target="../notesMasters/notesMaster1.xml" 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6" name="Google Shape;1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5" name="Google Shape;144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Google Shape;146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8" name="Google Shape;146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Google Shape;150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09" name="Google Shape;150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9" name="Google Shape;152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Google Shape;153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9" name="Google Shape;153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9" name="Google Shape;155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0" name="Google Shape;156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8" name="Google Shape;156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Google Shape;157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7" name="Google Shape;157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2" name="Google Shape;159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4" name="Google Shape;160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5" name="Google Shape;160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6" name="Google Shape;116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" name="Google Shape;303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32" name="Google Shape;3032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8" name="Google Shape;304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9" name="Google Shape;304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0" name="Google Shape;307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1" name="Google Shape;307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Google Shape;307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78" name="Google Shape;307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6" name="Google Shape;308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87" name="Google Shape;3087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6" name="Google Shape;309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7" name="Google Shape;3097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" name="Google Shape;310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03" name="Google Shape;3103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1" name="Google Shape;311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2" name="Google Shape;3112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1" name="Google Shape;313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32" name="Google Shape;3132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1" name="Google Shape;317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72" name="Google Shape;3172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g296a4d9a38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9" name="Google Shape;1199;g296a4d9a388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4" name="Google Shape;329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95" name="Google Shape;3295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" name="Google Shape;331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8" name="Google Shape;3318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37" name="Google Shape;3337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" name="Google Shape;334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9" name="Google Shape;3349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0" name="Google Shape;336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61" name="Google Shape;3361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4" name="Google Shape;346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65" name="Google Shape;3465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4" name="Google Shape;347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5" name="Google Shape;3475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" name="Google Shape;3482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83" name="Google Shape;3483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8" name="Google Shape;349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9" name="Google Shape;3499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8" name="Google Shape;3508;g296a4d9a388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09" name="Google Shape;3509;g296a4d9a388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4" name="Google Shape;120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3" name="Google Shape;3513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4" name="Google Shape;3514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9" name="Google Shape;122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5" name="Google Shape;133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5" name="Google Shape;135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2" name="Google Shape;139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Google Shape;13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8" name="Google Shape;13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 /><Relationship Id="rId2" Type="http://schemas.openxmlformats.org/officeDocument/2006/relationships/hyperlink" Target="http://bit.ly/2Tynxth" TargetMode="External" /><Relationship Id="rId1" Type="http://schemas.openxmlformats.org/officeDocument/2006/relationships/slideMaster" Target="../slideMasters/slideMaster2.xml" /><Relationship Id="rId4" Type="http://schemas.openxmlformats.org/officeDocument/2006/relationships/hyperlink" Target="http://bit.ly/2TtBDfr" TargetMode="External" 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Master" Target="../slideMasters/slideMaster2.xml" 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 /><Relationship Id="rId2" Type="http://schemas.openxmlformats.org/officeDocument/2006/relationships/hyperlink" Target="http://bit.ly/2Tynxth" TargetMode="External" /><Relationship Id="rId1" Type="http://schemas.openxmlformats.org/officeDocument/2006/relationships/slideMaster" Target="../slideMasters/slideMaster3.xml" /><Relationship Id="rId4" Type="http://schemas.openxmlformats.org/officeDocument/2006/relationships/hyperlink" Target="http://bit.ly/2TtBDfr" TargetMode="External" 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OPENING" type="title">
  <p:cSld name="TITLE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40"/>
          <p:cNvPicPr preferRelativeResize="0"/>
          <p:nvPr/>
        </p:nvPicPr>
        <p:blipFill rotWithShape="1">
          <a:blip r:embed="rId2">
            <a:alphaModFix/>
          </a:blip>
          <a:srcRect t="1244"/>
          <a:stretch/>
        </p:blipFill>
        <p:spPr>
          <a:xfrm>
            <a:off x="0" y="0"/>
            <a:ext cx="9144000" cy="50796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40"/>
          <p:cNvSpPr txBox="1">
            <a:spLocks noGrp="1"/>
          </p:cNvSpPr>
          <p:nvPr>
            <p:ph type="ctrTitle"/>
          </p:nvPr>
        </p:nvSpPr>
        <p:spPr>
          <a:xfrm flipH="1">
            <a:off x="1375550" y="3092475"/>
            <a:ext cx="63930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40"/>
          <p:cNvSpPr txBox="1">
            <a:spLocks noGrp="1"/>
          </p:cNvSpPr>
          <p:nvPr>
            <p:ph type="subTitle" idx="1"/>
          </p:nvPr>
        </p:nvSpPr>
        <p:spPr>
          <a:xfrm flipH="1">
            <a:off x="2750257" y="3636375"/>
            <a:ext cx="36435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2">
  <p:cSld name="CUSTOM_6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04"/>
          <p:cNvSpPr txBox="1">
            <a:spLocks noGrp="1"/>
          </p:cNvSpPr>
          <p:nvPr>
            <p:ph type="ctrTitle"/>
          </p:nvPr>
        </p:nvSpPr>
        <p:spPr>
          <a:xfrm>
            <a:off x="1250675" y="1851425"/>
            <a:ext cx="66588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04"/>
          <p:cNvSpPr txBox="1">
            <a:spLocks noGrp="1"/>
          </p:cNvSpPr>
          <p:nvPr>
            <p:ph type="subTitle" idx="1"/>
          </p:nvPr>
        </p:nvSpPr>
        <p:spPr>
          <a:xfrm>
            <a:off x="3114750" y="2640476"/>
            <a:ext cx="2930700" cy="6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cxnSp>
        <p:nvCxnSpPr>
          <p:cNvPr id="86" name="Google Shape;86;p104"/>
          <p:cNvCxnSpPr/>
          <p:nvPr/>
        </p:nvCxnSpPr>
        <p:spPr>
          <a:xfrm>
            <a:off x="3681150" y="2571750"/>
            <a:ext cx="17979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7" name="Google Shape;87;p104"/>
          <p:cNvPicPr preferRelativeResize="0"/>
          <p:nvPr/>
        </p:nvPicPr>
        <p:blipFill rotWithShape="1">
          <a:blip r:embed="rId2">
            <a:alphaModFix/>
          </a:blip>
          <a:srcRect l="5336" t="6603" r="40593"/>
          <a:stretch/>
        </p:blipFill>
        <p:spPr>
          <a:xfrm rot="10800000" flipH="1">
            <a:off x="-15801" y="1663076"/>
            <a:ext cx="3614626" cy="351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04"/>
          <p:cNvPicPr preferRelativeResize="0"/>
          <p:nvPr/>
        </p:nvPicPr>
        <p:blipFill rotWithShape="1">
          <a:blip r:embed="rId2">
            <a:alphaModFix/>
          </a:blip>
          <a:srcRect l="5336" t="6603" r="40593"/>
          <a:stretch/>
        </p:blipFill>
        <p:spPr>
          <a:xfrm flipH="1">
            <a:off x="5545433" y="-15957"/>
            <a:ext cx="3614626" cy="3512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">
  <p:cSld name="CUSTOM_7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05"/>
          <p:cNvPicPr preferRelativeResize="0"/>
          <p:nvPr/>
        </p:nvPicPr>
        <p:blipFill rotWithShape="1">
          <a:blip r:embed="rId2">
            <a:alphaModFix/>
          </a:blip>
          <a:srcRect l="5336" t="6603" r="40593"/>
          <a:stretch/>
        </p:blipFill>
        <p:spPr>
          <a:xfrm flipH="1">
            <a:off x="6951325" y="-15958"/>
            <a:ext cx="2200651" cy="2138376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05"/>
          <p:cNvSpPr txBox="1">
            <a:spLocks noGrp="1"/>
          </p:cNvSpPr>
          <p:nvPr>
            <p:ph type="ctrTitle"/>
          </p:nvPr>
        </p:nvSpPr>
        <p:spPr>
          <a:xfrm flipH="1">
            <a:off x="749100" y="500825"/>
            <a:ext cx="83949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CUSTOM_7_1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06"/>
          <p:cNvPicPr preferRelativeResize="0"/>
          <p:nvPr/>
        </p:nvPicPr>
        <p:blipFill rotWithShape="1">
          <a:blip r:embed="rId2">
            <a:alphaModFix/>
          </a:blip>
          <a:srcRect l="5336" t="6603" r="40593"/>
          <a:stretch/>
        </p:blipFill>
        <p:spPr>
          <a:xfrm flipH="1">
            <a:off x="6951325" y="-15958"/>
            <a:ext cx="2200651" cy="2138376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06"/>
          <p:cNvSpPr txBox="1">
            <a:spLocks noGrp="1"/>
          </p:cNvSpPr>
          <p:nvPr>
            <p:ph type="ctrTitle"/>
          </p:nvPr>
        </p:nvSpPr>
        <p:spPr>
          <a:xfrm flipH="1">
            <a:off x="749100" y="507400"/>
            <a:ext cx="83949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06"/>
          <p:cNvSpPr txBox="1">
            <a:spLocks noGrp="1"/>
          </p:cNvSpPr>
          <p:nvPr>
            <p:ph type="ctrTitle" idx="2"/>
          </p:nvPr>
        </p:nvSpPr>
        <p:spPr>
          <a:xfrm>
            <a:off x="1690457" y="1908313"/>
            <a:ext cx="26292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06"/>
          <p:cNvSpPr txBox="1">
            <a:spLocks noGrp="1"/>
          </p:cNvSpPr>
          <p:nvPr>
            <p:ph type="subTitle" idx="1"/>
          </p:nvPr>
        </p:nvSpPr>
        <p:spPr>
          <a:xfrm>
            <a:off x="2051807" y="2369775"/>
            <a:ext cx="19065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06"/>
          <p:cNvSpPr txBox="1">
            <a:spLocks noGrp="1"/>
          </p:cNvSpPr>
          <p:nvPr>
            <p:ph type="ctrTitle" idx="3"/>
          </p:nvPr>
        </p:nvSpPr>
        <p:spPr>
          <a:xfrm>
            <a:off x="1690457" y="3410263"/>
            <a:ext cx="26292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06"/>
          <p:cNvSpPr txBox="1">
            <a:spLocks noGrp="1"/>
          </p:cNvSpPr>
          <p:nvPr>
            <p:ph type="subTitle" idx="4"/>
          </p:nvPr>
        </p:nvSpPr>
        <p:spPr>
          <a:xfrm>
            <a:off x="2051807" y="3871725"/>
            <a:ext cx="19065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06"/>
          <p:cNvSpPr txBox="1">
            <a:spLocks noGrp="1"/>
          </p:cNvSpPr>
          <p:nvPr>
            <p:ph type="ctrTitle" idx="5"/>
          </p:nvPr>
        </p:nvSpPr>
        <p:spPr>
          <a:xfrm>
            <a:off x="4824357" y="1908313"/>
            <a:ext cx="26292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106"/>
          <p:cNvSpPr txBox="1">
            <a:spLocks noGrp="1"/>
          </p:cNvSpPr>
          <p:nvPr>
            <p:ph type="subTitle" idx="6"/>
          </p:nvPr>
        </p:nvSpPr>
        <p:spPr>
          <a:xfrm>
            <a:off x="5185707" y="2369775"/>
            <a:ext cx="19065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06"/>
          <p:cNvSpPr txBox="1">
            <a:spLocks noGrp="1"/>
          </p:cNvSpPr>
          <p:nvPr>
            <p:ph type="ctrTitle" idx="7"/>
          </p:nvPr>
        </p:nvSpPr>
        <p:spPr>
          <a:xfrm>
            <a:off x="4824357" y="3410263"/>
            <a:ext cx="26292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106"/>
          <p:cNvSpPr txBox="1">
            <a:spLocks noGrp="1"/>
          </p:cNvSpPr>
          <p:nvPr>
            <p:ph type="subTitle" idx="8"/>
          </p:nvPr>
        </p:nvSpPr>
        <p:spPr>
          <a:xfrm>
            <a:off x="5185707" y="3871725"/>
            <a:ext cx="19065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cxnSp>
        <p:nvCxnSpPr>
          <p:cNvPr id="103" name="Google Shape;103;p106"/>
          <p:cNvCxnSpPr/>
          <p:nvPr/>
        </p:nvCxnSpPr>
        <p:spPr>
          <a:xfrm>
            <a:off x="2273400" y="2110663"/>
            <a:ext cx="4597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4" name="Google Shape;104;p106"/>
          <p:cNvCxnSpPr/>
          <p:nvPr/>
        </p:nvCxnSpPr>
        <p:spPr>
          <a:xfrm>
            <a:off x="2273400" y="3627438"/>
            <a:ext cx="4597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8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_9">
    <p:bg>
      <p:bgPr>
        <a:noFill/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3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42"/>
          <p:cNvGrpSpPr/>
          <p:nvPr/>
        </p:nvGrpSpPr>
        <p:grpSpPr>
          <a:xfrm>
            <a:off x="-9513" y="-6"/>
            <a:ext cx="9177947" cy="5143519"/>
            <a:chOff x="-9513" y="-6"/>
            <a:chExt cx="9177947" cy="5143519"/>
          </a:xfrm>
        </p:grpSpPr>
        <p:sp>
          <p:nvSpPr>
            <p:cNvPr id="112" name="Google Shape;112;p42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name="adj" fmla="val 3396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42"/>
            <p:cNvSpPr/>
            <p:nvPr/>
          </p:nvSpPr>
          <p:spPr>
            <a:xfrm flipH="1">
              <a:off x="109125" y="2"/>
              <a:ext cx="1612254" cy="1208486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862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42"/>
            <p:cNvSpPr/>
            <p:nvPr/>
          </p:nvSpPr>
          <p:spPr>
            <a:xfrm flipH="1">
              <a:off x="1100819" y="-6"/>
              <a:ext cx="1250789" cy="937634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862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42"/>
            <p:cNvSpPr/>
            <p:nvPr/>
          </p:nvSpPr>
          <p:spPr>
            <a:xfrm flipH="1">
              <a:off x="6750722" y="3878776"/>
              <a:ext cx="1664900" cy="1264737"/>
            </a:xfrm>
            <a:custGeom>
              <a:avLst/>
              <a:gdLst/>
              <a:ahLst/>
              <a:cxnLst/>
              <a:rect l="l" t="t" r="r" b="b"/>
              <a:pathLst>
                <a:path w="24157" h="19743" extrusionOk="0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862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42"/>
            <p:cNvSpPr/>
            <p:nvPr/>
          </p:nvSpPr>
          <p:spPr>
            <a:xfrm rot="10800000" flipH="1">
              <a:off x="8024650" y="2432841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862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42"/>
            <p:cNvSpPr/>
            <p:nvPr/>
          </p:nvSpPr>
          <p:spPr>
            <a:xfrm rot="10800000" flipH="1">
              <a:off x="8024650" y="259818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862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42"/>
            <p:cNvSpPr/>
            <p:nvPr/>
          </p:nvSpPr>
          <p:spPr>
            <a:xfrm flipH="1">
              <a:off x="-9513" y="2600324"/>
              <a:ext cx="1196082" cy="1134709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862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9" name="Google Shape;119;p42"/>
          <p:cNvGrpSpPr/>
          <p:nvPr/>
        </p:nvGrpSpPr>
        <p:grpSpPr>
          <a:xfrm>
            <a:off x="4281414" y="75177"/>
            <a:ext cx="581170" cy="125403"/>
            <a:chOff x="4685288" y="186288"/>
            <a:chExt cx="419375" cy="90485"/>
          </a:xfrm>
        </p:grpSpPr>
        <p:sp>
          <p:nvSpPr>
            <p:cNvPr id="120" name="Google Shape;120;p42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1" name="Google Shape;121;p42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122" name="Google Shape;122;p42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42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24" name="Google Shape;124;p42"/>
          <p:cNvSpPr txBox="1">
            <a:spLocks noGrp="1"/>
          </p:cNvSpPr>
          <p:nvPr>
            <p:ph type="subTitle" idx="1"/>
          </p:nvPr>
        </p:nvSpPr>
        <p:spPr>
          <a:xfrm>
            <a:off x="1454213" y="2117745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42"/>
          <p:cNvSpPr txBox="1">
            <a:spLocks noGrp="1"/>
          </p:cNvSpPr>
          <p:nvPr>
            <p:ph type="subTitle" idx="2"/>
          </p:nvPr>
        </p:nvSpPr>
        <p:spPr>
          <a:xfrm>
            <a:off x="5322225" y="2127834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42"/>
          <p:cNvSpPr txBox="1">
            <a:spLocks noGrp="1"/>
          </p:cNvSpPr>
          <p:nvPr>
            <p:ph type="title"/>
          </p:nvPr>
        </p:nvSpPr>
        <p:spPr>
          <a:xfrm>
            <a:off x="2270363" y="1392503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42"/>
          <p:cNvSpPr txBox="1">
            <a:spLocks noGrp="1"/>
          </p:cNvSpPr>
          <p:nvPr>
            <p:ph type="title" idx="3"/>
          </p:nvPr>
        </p:nvSpPr>
        <p:spPr>
          <a:xfrm>
            <a:off x="6130262" y="1393328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42"/>
          <p:cNvSpPr txBox="1">
            <a:spLocks noGrp="1"/>
          </p:cNvSpPr>
          <p:nvPr>
            <p:ph type="subTitle" idx="4"/>
          </p:nvPr>
        </p:nvSpPr>
        <p:spPr>
          <a:xfrm>
            <a:off x="1009425" y="180997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129" name="Google Shape;129;p42"/>
          <p:cNvSpPr txBox="1">
            <a:spLocks noGrp="1"/>
          </p:cNvSpPr>
          <p:nvPr>
            <p:ph type="subTitle" idx="5"/>
          </p:nvPr>
        </p:nvSpPr>
        <p:spPr>
          <a:xfrm>
            <a:off x="4877475" y="182007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130" name="Google Shape;130;p42"/>
          <p:cNvSpPr txBox="1">
            <a:spLocks noGrp="1"/>
          </p:cNvSpPr>
          <p:nvPr>
            <p:ph type="title" idx="6"/>
          </p:nvPr>
        </p:nvSpPr>
        <p:spPr>
          <a:xfrm>
            <a:off x="722375" y="53075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42"/>
          <p:cNvSpPr txBox="1">
            <a:spLocks noGrp="1"/>
          </p:cNvSpPr>
          <p:nvPr>
            <p:ph type="subTitle" idx="7"/>
          </p:nvPr>
        </p:nvSpPr>
        <p:spPr>
          <a:xfrm>
            <a:off x="1454213" y="3738095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42"/>
          <p:cNvSpPr txBox="1">
            <a:spLocks noGrp="1"/>
          </p:cNvSpPr>
          <p:nvPr>
            <p:ph type="subTitle" idx="8"/>
          </p:nvPr>
        </p:nvSpPr>
        <p:spPr>
          <a:xfrm>
            <a:off x="5322225" y="3748184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42"/>
          <p:cNvSpPr txBox="1">
            <a:spLocks noGrp="1"/>
          </p:cNvSpPr>
          <p:nvPr>
            <p:ph type="title" idx="9"/>
          </p:nvPr>
        </p:nvSpPr>
        <p:spPr>
          <a:xfrm>
            <a:off x="2270363" y="3012853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42"/>
          <p:cNvSpPr txBox="1">
            <a:spLocks noGrp="1"/>
          </p:cNvSpPr>
          <p:nvPr>
            <p:ph type="title" idx="13"/>
          </p:nvPr>
        </p:nvSpPr>
        <p:spPr>
          <a:xfrm>
            <a:off x="6130262" y="3013678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42"/>
          <p:cNvSpPr txBox="1">
            <a:spLocks noGrp="1"/>
          </p:cNvSpPr>
          <p:nvPr>
            <p:ph type="subTitle" idx="14"/>
          </p:nvPr>
        </p:nvSpPr>
        <p:spPr>
          <a:xfrm>
            <a:off x="1009425" y="343032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136" name="Google Shape;136;p42"/>
          <p:cNvSpPr txBox="1">
            <a:spLocks noGrp="1"/>
          </p:cNvSpPr>
          <p:nvPr>
            <p:ph type="subTitle" idx="15"/>
          </p:nvPr>
        </p:nvSpPr>
        <p:spPr>
          <a:xfrm>
            <a:off x="4877475" y="344042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CUSTOM_3_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43"/>
          <p:cNvGrpSpPr/>
          <p:nvPr/>
        </p:nvGrpSpPr>
        <p:grpSpPr>
          <a:xfrm>
            <a:off x="-9513" y="-6"/>
            <a:ext cx="9177947" cy="5143519"/>
            <a:chOff x="-9513" y="-6"/>
            <a:chExt cx="9177947" cy="5143519"/>
          </a:xfrm>
        </p:grpSpPr>
        <p:sp>
          <p:nvSpPr>
            <p:cNvPr id="139" name="Google Shape;139;p43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name="adj" fmla="val 3396"/>
              </a:avLst>
            </a:prstGeom>
            <a:solidFill>
              <a:schemeClr val="accent4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3"/>
            <p:cNvSpPr/>
            <p:nvPr/>
          </p:nvSpPr>
          <p:spPr>
            <a:xfrm flipH="1">
              <a:off x="109125" y="2"/>
              <a:ext cx="1612254" cy="1208486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3"/>
            <p:cNvSpPr/>
            <p:nvPr/>
          </p:nvSpPr>
          <p:spPr>
            <a:xfrm flipH="1">
              <a:off x="1100819" y="-6"/>
              <a:ext cx="1250789" cy="937634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3"/>
            <p:cNvSpPr/>
            <p:nvPr/>
          </p:nvSpPr>
          <p:spPr>
            <a:xfrm flipH="1">
              <a:off x="6750722" y="3878776"/>
              <a:ext cx="1664900" cy="1264737"/>
            </a:xfrm>
            <a:custGeom>
              <a:avLst/>
              <a:gdLst/>
              <a:ahLst/>
              <a:cxnLst/>
              <a:rect l="l" t="t" r="r" b="b"/>
              <a:pathLst>
                <a:path w="24157" h="19743" extrusionOk="0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43"/>
            <p:cNvSpPr/>
            <p:nvPr/>
          </p:nvSpPr>
          <p:spPr>
            <a:xfrm rot="10800000" flipH="1">
              <a:off x="8024650" y="2432841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43"/>
            <p:cNvSpPr/>
            <p:nvPr/>
          </p:nvSpPr>
          <p:spPr>
            <a:xfrm rot="10800000" flipH="1">
              <a:off x="8024650" y="259818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43"/>
            <p:cNvSpPr/>
            <p:nvPr/>
          </p:nvSpPr>
          <p:spPr>
            <a:xfrm flipH="1">
              <a:off x="-9513" y="2600324"/>
              <a:ext cx="1196082" cy="1134709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6" name="Google Shape;146;p43"/>
          <p:cNvGrpSpPr/>
          <p:nvPr/>
        </p:nvGrpSpPr>
        <p:grpSpPr>
          <a:xfrm>
            <a:off x="4281415" y="75177"/>
            <a:ext cx="581170" cy="125403"/>
            <a:chOff x="4685288" y="186288"/>
            <a:chExt cx="419375" cy="90485"/>
          </a:xfrm>
        </p:grpSpPr>
        <p:sp>
          <p:nvSpPr>
            <p:cNvPr id="147" name="Google Shape;147;p43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8" name="Google Shape;148;p43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149" name="Google Shape;149;p43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50;p43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1" name="Google Shape;151;p43"/>
          <p:cNvSpPr txBox="1">
            <a:spLocks noGrp="1"/>
          </p:cNvSpPr>
          <p:nvPr>
            <p:ph type="subTitle" idx="1"/>
          </p:nvPr>
        </p:nvSpPr>
        <p:spPr>
          <a:xfrm>
            <a:off x="1454213" y="2117745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43"/>
          <p:cNvSpPr txBox="1">
            <a:spLocks noGrp="1"/>
          </p:cNvSpPr>
          <p:nvPr>
            <p:ph type="subTitle" idx="2"/>
          </p:nvPr>
        </p:nvSpPr>
        <p:spPr>
          <a:xfrm>
            <a:off x="5322225" y="2127834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43"/>
          <p:cNvSpPr txBox="1">
            <a:spLocks noGrp="1"/>
          </p:cNvSpPr>
          <p:nvPr>
            <p:ph type="title"/>
          </p:nvPr>
        </p:nvSpPr>
        <p:spPr>
          <a:xfrm>
            <a:off x="2270363" y="1392503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43"/>
          <p:cNvSpPr txBox="1">
            <a:spLocks noGrp="1"/>
          </p:cNvSpPr>
          <p:nvPr>
            <p:ph type="title" idx="3"/>
          </p:nvPr>
        </p:nvSpPr>
        <p:spPr>
          <a:xfrm>
            <a:off x="6130262" y="1393328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5" name="Google Shape;155;p43"/>
          <p:cNvSpPr txBox="1">
            <a:spLocks noGrp="1"/>
          </p:cNvSpPr>
          <p:nvPr>
            <p:ph type="subTitle" idx="4"/>
          </p:nvPr>
        </p:nvSpPr>
        <p:spPr>
          <a:xfrm>
            <a:off x="1009425" y="180997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156" name="Google Shape;156;p43"/>
          <p:cNvSpPr txBox="1">
            <a:spLocks noGrp="1"/>
          </p:cNvSpPr>
          <p:nvPr>
            <p:ph type="subTitle" idx="5"/>
          </p:nvPr>
        </p:nvSpPr>
        <p:spPr>
          <a:xfrm>
            <a:off x="4877475" y="182007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157" name="Google Shape;157;p43"/>
          <p:cNvSpPr txBox="1">
            <a:spLocks noGrp="1"/>
          </p:cNvSpPr>
          <p:nvPr>
            <p:ph type="title" idx="6"/>
          </p:nvPr>
        </p:nvSpPr>
        <p:spPr>
          <a:xfrm>
            <a:off x="722375" y="53075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43"/>
          <p:cNvSpPr txBox="1">
            <a:spLocks noGrp="1"/>
          </p:cNvSpPr>
          <p:nvPr>
            <p:ph type="subTitle" idx="7"/>
          </p:nvPr>
        </p:nvSpPr>
        <p:spPr>
          <a:xfrm>
            <a:off x="1454213" y="3738095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43"/>
          <p:cNvSpPr txBox="1">
            <a:spLocks noGrp="1"/>
          </p:cNvSpPr>
          <p:nvPr>
            <p:ph type="subTitle" idx="8"/>
          </p:nvPr>
        </p:nvSpPr>
        <p:spPr>
          <a:xfrm>
            <a:off x="5322225" y="3748184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43"/>
          <p:cNvSpPr txBox="1">
            <a:spLocks noGrp="1"/>
          </p:cNvSpPr>
          <p:nvPr>
            <p:ph type="title" idx="9"/>
          </p:nvPr>
        </p:nvSpPr>
        <p:spPr>
          <a:xfrm>
            <a:off x="2270363" y="3012853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43"/>
          <p:cNvSpPr txBox="1">
            <a:spLocks noGrp="1"/>
          </p:cNvSpPr>
          <p:nvPr>
            <p:ph type="title" idx="13"/>
          </p:nvPr>
        </p:nvSpPr>
        <p:spPr>
          <a:xfrm>
            <a:off x="6130262" y="3013678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2" name="Google Shape;162;p43"/>
          <p:cNvSpPr txBox="1">
            <a:spLocks noGrp="1"/>
          </p:cNvSpPr>
          <p:nvPr>
            <p:ph type="subTitle" idx="14"/>
          </p:nvPr>
        </p:nvSpPr>
        <p:spPr>
          <a:xfrm>
            <a:off x="1009425" y="343032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163" name="Google Shape;163;p43"/>
          <p:cNvSpPr txBox="1">
            <a:spLocks noGrp="1"/>
          </p:cNvSpPr>
          <p:nvPr>
            <p:ph type="subTitle" idx="15"/>
          </p:nvPr>
        </p:nvSpPr>
        <p:spPr>
          <a:xfrm>
            <a:off x="4877475" y="344042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165;p46"/>
          <p:cNvGrpSpPr/>
          <p:nvPr/>
        </p:nvGrpSpPr>
        <p:grpSpPr>
          <a:xfrm>
            <a:off x="255152" y="2785291"/>
            <a:ext cx="2526614" cy="874563"/>
            <a:chOff x="3457434" y="4469778"/>
            <a:chExt cx="1572451" cy="544288"/>
          </a:xfrm>
        </p:grpSpPr>
        <p:sp>
          <p:nvSpPr>
            <p:cNvPr id="166" name="Google Shape;166;p46"/>
            <p:cNvSpPr/>
            <p:nvPr/>
          </p:nvSpPr>
          <p:spPr>
            <a:xfrm>
              <a:off x="3457434" y="4667694"/>
              <a:ext cx="1467538" cy="346372"/>
            </a:xfrm>
            <a:custGeom>
              <a:avLst/>
              <a:gdLst/>
              <a:ahLst/>
              <a:cxnLst/>
              <a:rect l="l" t="t" r="r" b="b"/>
              <a:pathLst>
                <a:path w="60617" h="14307" extrusionOk="0">
                  <a:moveTo>
                    <a:pt x="7848" y="0"/>
                  </a:moveTo>
                  <a:cubicBezTo>
                    <a:pt x="3393" y="0"/>
                    <a:pt x="1" y="3229"/>
                    <a:pt x="1" y="7153"/>
                  </a:cubicBezTo>
                  <a:cubicBezTo>
                    <a:pt x="1" y="11077"/>
                    <a:pt x="3393" y="14306"/>
                    <a:pt x="7848" y="14306"/>
                  </a:cubicBezTo>
                  <a:lnTo>
                    <a:pt x="60617" y="14306"/>
                  </a:lnTo>
                  <a:lnTo>
                    <a:pt x="60617" y="0"/>
                  </a:ln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46"/>
            <p:cNvSpPr/>
            <p:nvPr/>
          </p:nvSpPr>
          <p:spPr>
            <a:xfrm>
              <a:off x="3531662" y="4713209"/>
              <a:ext cx="1393310" cy="255319"/>
            </a:xfrm>
            <a:custGeom>
              <a:avLst/>
              <a:gdLst/>
              <a:ahLst/>
              <a:cxnLst/>
              <a:rect l="l" t="t" r="r" b="b"/>
              <a:pathLst>
                <a:path w="57551" h="10546" extrusionOk="0">
                  <a:moveTo>
                    <a:pt x="7480" y="0"/>
                  </a:moveTo>
                  <a:cubicBezTo>
                    <a:pt x="3393" y="0"/>
                    <a:pt x="0" y="2371"/>
                    <a:pt x="0" y="5273"/>
                  </a:cubicBezTo>
                  <a:cubicBezTo>
                    <a:pt x="0" y="8175"/>
                    <a:pt x="3393" y="10546"/>
                    <a:pt x="7480" y="10546"/>
                  </a:cubicBezTo>
                  <a:lnTo>
                    <a:pt x="57551" y="10546"/>
                  </a:lnTo>
                  <a:lnTo>
                    <a:pt x="575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46"/>
            <p:cNvSpPr/>
            <p:nvPr/>
          </p:nvSpPr>
          <p:spPr>
            <a:xfrm>
              <a:off x="3531662" y="4750807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46"/>
            <p:cNvSpPr/>
            <p:nvPr/>
          </p:nvSpPr>
          <p:spPr>
            <a:xfrm>
              <a:off x="3598337" y="4741898"/>
              <a:ext cx="1422023" cy="16850"/>
            </a:xfrm>
            <a:custGeom>
              <a:avLst/>
              <a:gdLst/>
              <a:ahLst/>
              <a:cxnLst/>
              <a:rect l="l" t="t" r="r" b="b"/>
              <a:pathLst>
                <a:path w="58737" h="696" extrusionOk="0">
                  <a:moveTo>
                    <a:pt x="0" y="1"/>
                  </a:moveTo>
                  <a:lnTo>
                    <a:pt x="0" y="696"/>
                  </a:lnTo>
                  <a:lnTo>
                    <a:pt x="58736" y="696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46"/>
            <p:cNvSpPr/>
            <p:nvPr/>
          </p:nvSpPr>
          <p:spPr>
            <a:xfrm>
              <a:off x="3531662" y="4812156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46"/>
            <p:cNvSpPr/>
            <p:nvPr/>
          </p:nvSpPr>
          <p:spPr>
            <a:xfrm>
              <a:off x="3531662" y="4804239"/>
              <a:ext cx="1422023" cy="15858"/>
            </a:xfrm>
            <a:custGeom>
              <a:avLst/>
              <a:gdLst/>
              <a:ahLst/>
              <a:cxnLst/>
              <a:rect l="l" t="t" r="r" b="b"/>
              <a:pathLst>
                <a:path w="58737" h="655" extrusionOk="0">
                  <a:moveTo>
                    <a:pt x="0" y="1"/>
                  </a:moveTo>
                  <a:lnTo>
                    <a:pt x="0" y="655"/>
                  </a:lnTo>
                  <a:lnTo>
                    <a:pt x="58736" y="655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46"/>
            <p:cNvSpPr/>
            <p:nvPr/>
          </p:nvSpPr>
          <p:spPr>
            <a:xfrm>
              <a:off x="3531662" y="4869557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0"/>
                  </a:moveTo>
                  <a:lnTo>
                    <a:pt x="587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46"/>
            <p:cNvSpPr/>
            <p:nvPr/>
          </p:nvSpPr>
          <p:spPr>
            <a:xfrm>
              <a:off x="3531662" y="4861641"/>
              <a:ext cx="1422023" cy="16850"/>
            </a:xfrm>
            <a:custGeom>
              <a:avLst/>
              <a:gdLst/>
              <a:ahLst/>
              <a:cxnLst/>
              <a:rect l="l" t="t" r="r" b="b"/>
              <a:pathLst>
                <a:path w="58737" h="696" extrusionOk="0">
                  <a:moveTo>
                    <a:pt x="0" y="0"/>
                  </a:moveTo>
                  <a:lnTo>
                    <a:pt x="0" y="695"/>
                  </a:lnTo>
                  <a:lnTo>
                    <a:pt x="58736" y="695"/>
                  </a:lnTo>
                  <a:lnTo>
                    <a:pt x="587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46"/>
            <p:cNvSpPr/>
            <p:nvPr/>
          </p:nvSpPr>
          <p:spPr>
            <a:xfrm>
              <a:off x="3531662" y="4931898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0"/>
                  </a:moveTo>
                  <a:lnTo>
                    <a:pt x="587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46"/>
            <p:cNvSpPr/>
            <p:nvPr/>
          </p:nvSpPr>
          <p:spPr>
            <a:xfrm>
              <a:off x="3607862" y="4923982"/>
              <a:ext cx="1422023" cy="15858"/>
            </a:xfrm>
            <a:custGeom>
              <a:avLst/>
              <a:gdLst/>
              <a:ahLst/>
              <a:cxnLst/>
              <a:rect l="l" t="t" r="r" b="b"/>
              <a:pathLst>
                <a:path w="58737" h="655" extrusionOk="0">
                  <a:moveTo>
                    <a:pt x="0" y="0"/>
                  </a:moveTo>
                  <a:lnTo>
                    <a:pt x="0" y="654"/>
                  </a:lnTo>
                  <a:lnTo>
                    <a:pt x="58736" y="654"/>
                  </a:lnTo>
                  <a:lnTo>
                    <a:pt x="587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46"/>
            <p:cNvSpPr/>
            <p:nvPr/>
          </p:nvSpPr>
          <p:spPr>
            <a:xfrm>
              <a:off x="3457434" y="4469778"/>
              <a:ext cx="1467538" cy="197941"/>
            </a:xfrm>
            <a:custGeom>
              <a:avLst/>
              <a:gdLst/>
              <a:ahLst/>
              <a:cxnLst/>
              <a:rect l="l" t="t" r="r" b="b"/>
              <a:pathLst>
                <a:path w="60617" h="8176" extrusionOk="0">
                  <a:moveTo>
                    <a:pt x="7848" y="0"/>
                  </a:moveTo>
                  <a:cubicBezTo>
                    <a:pt x="3393" y="0"/>
                    <a:pt x="1" y="1881"/>
                    <a:pt x="1" y="4088"/>
                  </a:cubicBezTo>
                  <a:cubicBezTo>
                    <a:pt x="1" y="6295"/>
                    <a:pt x="3393" y="8175"/>
                    <a:pt x="7848" y="8175"/>
                  </a:cubicBezTo>
                  <a:lnTo>
                    <a:pt x="60617" y="8175"/>
                  </a:lnTo>
                  <a:lnTo>
                    <a:pt x="60617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46"/>
            <p:cNvSpPr/>
            <p:nvPr/>
          </p:nvSpPr>
          <p:spPr>
            <a:xfrm>
              <a:off x="3531662" y="4494520"/>
              <a:ext cx="1393310" cy="144485"/>
            </a:xfrm>
            <a:custGeom>
              <a:avLst/>
              <a:gdLst/>
              <a:ahLst/>
              <a:cxnLst/>
              <a:rect l="l" t="t" r="r" b="b"/>
              <a:pathLst>
                <a:path w="57551" h="5968" extrusionOk="0">
                  <a:moveTo>
                    <a:pt x="7480" y="0"/>
                  </a:moveTo>
                  <a:cubicBezTo>
                    <a:pt x="3393" y="0"/>
                    <a:pt x="0" y="1390"/>
                    <a:pt x="0" y="3066"/>
                  </a:cubicBezTo>
                  <a:cubicBezTo>
                    <a:pt x="0" y="4782"/>
                    <a:pt x="3393" y="5968"/>
                    <a:pt x="7480" y="5968"/>
                  </a:cubicBezTo>
                  <a:lnTo>
                    <a:pt x="57551" y="5968"/>
                  </a:lnTo>
                  <a:lnTo>
                    <a:pt x="575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46"/>
            <p:cNvSpPr/>
            <p:nvPr/>
          </p:nvSpPr>
          <p:spPr>
            <a:xfrm>
              <a:off x="3531662" y="4515293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46"/>
            <p:cNvSpPr/>
            <p:nvPr/>
          </p:nvSpPr>
          <p:spPr>
            <a:xfrm>
              <a:off x="3607862" y="4507376"/>
              <a:ext cx="1422023" cy="15858"/>
            </a:xfrm>
            <a:custGeom>
              <a:avLst/>
              <a:gdLst/>
              <a:ahLst/>
              <a:cxnLst/>
              <a:rect l="l" t="t" r="r" b="b"/>
              <a:pathLst>
                <a:path w="58737" h="655" extrusionOk="0">
                  <a:moveTo>
                    <a:pt x="0" y="1"/>
                  </a:moveTo>
                  <a:lnTo>
                    <a:pt x="0" y="655"/>
                  </a:lnTo>
                  <a:lnTo>
                    <a:pt x="58736" y="655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46"/>
            <p:cNvSpPr/>
            <p:nvPr/>
          </p:nvSpPr>
          <p:spPr>
            <a:xfrm>
              <a:off x="3531662" y="4552891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46"/>
            <p:cNvSpPr/>
            <p:nvPr/>
          </p:nvSpPr>
          <p:spPr>
            <a:xfrm>
              <a:off x="3541187" y="4543981"/>
              <a:ext cx="1422023" cy="16850"/>
            </a:xfrm>
            <a:custGeom>
              <a:avLst/>
              <a:gdLst/>
              <a:ahLst/>
              <a:cxnLst/>
              <a:rect l="l" t="t" r="r" b="b"/>
              <a:pathLst>
                <a:path w="58737" h="696" extrusionOk="0">
                  <a:moveTo>
                    <a:pt x="0" y="1"/>
                  </a:moveTo>
                  <a:lnTo>
                    <a:pt x="0" y="696"/>
                  </a:lnTo>
                  <a:lnTo>
                    <a:pt x="58736" y="696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46"/>
            <p:cNvSpPr/>
            <p:nvPr/>
          </p:nvSpPr>
          <p:spPr>
            <a:xfrm>
              <a:off x="3531662" y="4585550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46"/>
            <p:cNvSpPr/>
            <p:nvPr/>
          </p:nvSpPr>
          <p:spPr>
            <a:xfrm>
              <a:off x="3531662" y="4618209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0"/>
                  </a:moveTo>
                  <a:lnTo>
                    <a:pt x="587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46"/>
            <p:cNvSpPr/>
            <p:nvPr/>
          </p:nvSpPr>
          <p:spPr>
            <a:xfrm>
              <a:off x="3607862" y="4610293"/>
              <a:ext cx="1422023" cy="16850"/>
            </a:xfrm>
            <a:custGeom>
              <a:avLst/>
              <a:gdLst/>
              <a:ahLst/>
              <a:cxnLst/>
              <a:rect l="l" t="t" r="r" b="b"/>
              <a:pathLst>
                <a:path w="58737" h="696" extrusionOk="0">
                  <a:moveTo>
                    <a:pt x="0" y="0"/>
                  </a:moveTo>
                  <a:lnTo>
                    <a:pt x="0" y="695"/>
                  </a:lnTo>
                  <a:lnTo>
                    <a:pt x="58736" y="695"/>
                  </a:lnTo>
                  <a:lnTo>
                    <a:pt x="587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46"/>
            <p:cNvSpPr/>
            <p:nvPr/>
          </p:nvSpPr>
          <p:spPr>
            <a:xfrm>
              <a:off x="3541187" y="4577633"/>
              <a:ext cx="1422023" cy="15858"/>
            </a:xfrm>
            <a:custGeom>
              <a:avLst/>
              <a:gdLst/>
              <a:ahLst/>
              <a:cxnLst/>
              <a:rect l="l" t="t" r="r" b="b"/>
              <a:pathLst>
                <a:path w="58737" h="655" extrusionOk="0">
                  <a:moveTo>
                    <a:pt x="0" y="1"/>
                  </a:moveTo>
                  <a:lnTo>
                    <a:pt x="0" y="655"/>
                  </a:lnTo>
                  <a:lnTo>
                    <a:pt x="58736" y="655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6" name="Google Shape;186;p46"/>
          <p:cNvGrpSpPr/>
          <p:nvPr/>
        </p:nvGrpSpPr>
        <p:grpSpPr>
          <a:xfrm>
            <a:off x="102752" y="3680641"/>
            <a:ext cx="2526614" cy="874563"/>
            <a:chOff x="3457434" y="4469778"/>
            <a:chExt cx="1572451" cy="544288"/>
          </a:xfrm>
        </p:grpSpPr>
        <p:sp>
          <p:nvSpPr>
            <p:cNvPr id="187" name="Google Shape;187;p46"/>
            <p:cNvSpPr/>
            <p:nvPr/>
          </p:nvSpPr>
          <p:spPr>
            <a:xfrm>
              <a:off x="3457434" y="4667694"/>
              <a:ext cx="1467538" cy="346372"/>
            </a:xfrm>
            <a:custGeom>
              <a:avLst/>
              <a:gdLst/>
              <a:ahLst/>
              <a:cxnLst/>
              <a:rect l="l" t="t" r="r" b="b"/>
              <a:pathLst>
                <a:path w="60617" h="14307" extrusionOk="0">
                  <a:moveTo>
                    <a:pt x="7848" y="0"/>
                  </a:moveTo>
                  <a:cubicBezTo>
                    <a:pt x="3393" y="0"/>
                    <a:pt x="1" y="3229"/>
                    <a:pt x="1" y="7153"/>
                  </a:cubicBezTo>
                  <a:cubicBezTo>
                    <a:pt x="1" y="11077"/>
                    <a:pt x="3393" y="14306"/>
                    <a:pt x="7848" y="14306"/>
                  </a:cubicBezTo>
                  <a:lnTo>
                    <a:pt x="60617" y="14306"/>
                  </a:lnTo>
                  <a:lnTo>
                    <a:pt x="60617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46"/>
            <p:cNvSpPr/>
            <p:nvPr/>
          </p:nvSpPr>
          <p:spPr>
            <a:xfrm>
              <a:off x="3531662" y="4713209"/>
              <a:ext cx="1393310" cy="255319"/>
            </a:xfrm>
            <a:custGeom>
              <a:avLst/>
              <a:gdLst/>
              <a:ahLst/>
              <a:cxnLst/>
              <a:rect l="l" t="t" r="r" b="b"/>
              <a:pathLst>
                <a:path w="57551" h="10546" extrusionOk="0">
                  <a:moveTo>
                    <a:pt x="7480" y="0"/>
                  </a:moveTo>
                  <a:cubicBezTo>
                    <a:pt x="3393" y="0"/>
                    <a:pt x="0" y="2371"/>
                    <a:pt x="0" y="5273"/>
                  </a:cubicBezTo>
                  <a:cubicBezTo>
                    <a:pt x="0" y="8175"/>
                    <a:pt x="3393" y="10546"/>
                    <a:pt x="7480" y="10546"/>
                  </a:cubicBezTo>
                  <a:lnTo>
                    <a:pt x="57551" y="10546"/>
                  </a:lnTo>
                  <a:lnTo>
                    <a:pt x="575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46"/>
            <p:cNvSpPr/>
            <p:nvPr/>
          </p:nvSpPr>
          <p:spPr>
            <a:xfrm>
              <a:off x="3531662" y="4750807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46"/>
            <p:cNvSpPr/>
            <p:nvPr/>
          </p:nvSpPr>
          <p:spPr>
            <a:xfrm>
              <a:off x="3598337" y="4741898"/>
              <a:ext cx="1422023" cy="16850"/>
            </a:xfrm>
            <a:custGeom>
              <a:avLst/>
              <a:gdLst/>
              <a:ahLst/>
              <a:cxnLst/>
              <a:rect l="l" t="t" r="r" b="b"/>
              <a:pathLst>
                <a:path w="58737" h="696" extrusionOk="0">
                  <a:moveTo>
                    <a:pt x="0" y="1"/>
                  </a:moveTo>
                  <a:lnTo>
                    <a:pt x="0" y="696"/>
                  </a:lnTo>
                  <a:lnTo>
                    <a:pt x="58736" y="696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46"/>
            <p:cNvSpPr/>
            <p:nvPr/>
          </p:nvSpPr>
          <p:spPr>
            <a:xfrm>
              <a:off x="3531662" y="4812156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46"/>
            <p:cNvSpPr/>
            <p:nvPr/>
          </p:nvSpPr>
          <p:spPr>
            <a:xfrm>
              <a:off x="3531662" y="4804239"/>
              <a:ext cx="1422023" cy="15858"/>
            </a:xfrm>
            <a:custGeom>
              <a:avLst/>
              <a:gdLst/>
              <a:ahLst/>
              <a:cxnLst/>
              <a:rect l="l" t="t" r="r" b="b"/>
              <a:pathLst>
                <a:path w="58737" h="655" extrusionOk="0">
                  <a:moveTo>
                    <a:pt x="0" y="1"/>
                  </a:moveTo>
                  <a:lnTo>
                    <a:pt x="0" y="655"/>
                  </a:lnTo>
                  <a:lnTo>
                    <a:pt x="58736" y="655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46"/>
            <p:cNvSpPr/>
            <p:nvPr/>
          </p:nvSpPr>
          <p:spPr>
            <a:xfrm>
              <a:off x="3531662" y="4869557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0"/>
                  </a:moveTo>
                  <a:lnTo>
                    <a:pt x="587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46"/>
            <p:cNvSpPr/>
            <p:nvPr/>
          </p:nvSpPr>
          <p:spPr>
            <a:xfrm>
              <a:off x="3531662" y="4861641"/>
              <a:ext cx="1422023" cy="16850"/>
            </a:xfrm>
            <a:custGeom>
              <a:avLst/>
              <a:gdLst/>
              <a:ahLst/>
              <a:cxnLst/>
              <a:rect l="l" t="t" r="r" b="b"/>
              <a:pathLst>
                <a:path w="58737" h="696" extrusionOk="0">
                  <a:moveTo>
                    <a:pt x="0" y="0"/>
                  </a:moveTo>
                  <a:lnTo>
                    <a:pt x="0" y="695"/>
                  </a:lnTo>
                  <a:lnTo>
                    <a:pt x="58736" y="695"/>
                  </a:lnTo>
                  <a:lnTo>
                    <a:pt x="587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6"/>
            <p:cNvSpPr/>
            <p:nvPr/>
          </p:nvSpPr>
          <p:spPr>
            <a:xfrm>
              <a:off x="3531662" y="4931898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0"/>
                  </a:moveTo>
                  <a:lnTo>
                    <a:pt x="587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46"/>
            <p:cNvSpPr/>
            <p:nvPr/>
          </p:nvSpPr>
          <p:spPr>
            <a:xfrm>
              <a:off x="3607862" y="4923982"/>
              <a:ext cx="1422023" cy="15858"/>
            </a:xfrm>
            <a:custGeom>
              <a:avLst/>
              <a:gdLst/>
              <a:ahLst/>
              <a:cxnLst/>
              <a:rect l="l" t="t" r="r" b="b"/>
              <a:pathLst>
                <a:path w="58737" h="655" extrusionOk="0">
                  <a:moveTo>
                    <a:pt x="0" y="0"/>
                  </a:moveTo>
                  <a:lnTo>
                    <a:pt x="0" y="654"/>
                  </a:lnTo>
                  <a:lnTo>
                    <a:pt x="58736" y="654"/>
                  </a:lnTo>
                  <a:lnTo>
                    <a:pt x="587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46"/>
            <p:cNvSpPr/>
            <p:nvPr/>
          </p:nvSpPr>
          <p:spPr>
            <a:xfrm>
              <a:off x="3457434" y="4469778"/>
              <a:ext cx="1467538" cy="197941"/>
            </a:xfrm>
            <a:custGeom>
              <a:avLst/>
              <a:gdLst/>
              <a:ahLst/>
              <a:cxnLst/>
              <a:rect l="l" t="t" r="r" b="b"/>
              <a:pathLst>
                <a:path w="60617" h="8176" extrusionOk="0">
                  <a:moveTo>
                    <a:pt x="7848" y="0"/>
                  </a:moveTo>
                  <a:cubicBezTo>
                    <a:pt x="3393" y="0"/>
                    <a:pt x="1" y="1881"/>
                    <a:pt x="1" y="4088"/>
                  </a:cubicBezTo>
                  <a:cubicBezTo>
                    <a:pt x="1" y="6295"/>
                    <a:pt x="3393" y="8175"/>
                    <a:pt x="7848" y="8175"/>
                  </a:cubicBezTo>
                  <a:lnTo>
                    <a:pt x="60617" y="8175"/>
                  </a:lnTo>
                  <a:lnTo>
                    <a:pt x="60617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46"/>
            <p:cNvSpPr/>
            <p:nvPr/>
          </p:nvSpPr>
          <p:spPr>
            <a:xfrm>
              <a:off x="3531662" y="4494520"/>
              <a:ext cx="1393310" cy="144485"/>
            </a:xfrm>
            <a:custGeom>
              <a:avLst/>
              <a:gdLst/>
              <a:ahLst/>
              <a:cxnLst/>
              <a:rect l="l" t="t" r="r" b="b"/>
              <a:pathLst>
                <a:path w="57551" h="5968" extrusionOk="0">
                  <a:moveTo>
                    <a:pt x="7480" y="0"/>
                  </a:moveTo>
                  <a:cubicBezTo>
                    <a:pt x="3393" y="0"/>
                    <a:pt x="0" y="1390"/>
                    <a:pt x="0" y="3066"/>
                  </a:cubicBezTo>
                  <a:cubicBezTo>
                    <a:pt x="0" y="4782"/>
                    <a:pt x="3393" y="5968"/>
                    <a:pt x="7480" y="5968"/>
                  </a:cubicBezTo>
                  <a:lnTo>
                    <a:pt x="57551" y="5968"/>
                  </a:lnTo>
                  <a:lnTo>
                    <a:pt x="575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46"/>
            <p:cNvSpPr/>
            <p:nvPr/>
          </p:nvSpPr>
          <p:spPr>
            <a:xfrm>
              <a:off x="3531662" y="4536065"/>
              <a:ext cx="477978" cy="102941"/>
            </a:xfrm>
            <a:custGeom>
              <a:avLst/>
              <a:gdLst/>
              <a:ahLst/>
              <a:cxnLst/>
              <a:rect l="l" t="t" r="r" b="b"/>
              <a:pathLst>
                <a:path w="19743" h="4252" extrusionOk="0">
                  <a:moveTo>
                    <a:pt x="859" y="1"/>
                  </a:moveTo>
                  <a:cubicBezTo>
                    <a:pt x="327" y="328"/>
                    <a:pt x="0" y="859"/>
                    <a:pt x="0" y="1350"/>
                  </a:cubicBezTo>
                  <a:cubicBezTo>
                    <a:pt x="0" y="3066"/>
                    <a:pt x="3393" y="4252"/>
                    <a:pt x="7480" y="4252"/>
                  </a:cubicBezTo>
                  <a:lnTo>
                    <a:pt x="19742" y="4252"/>
                  </a:lnTo>
                  <a:cubicBezTo>
                    <a:pt x="12753" y="3761"/>
                    <a:pt x="4946" y="2739"/>
                    <a:pt x="8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46"/>
            <p:cNvSpPr/>
            <p:nvPr/>
          </p:nvSpPr>
          <p:spPr>
            <a:xfrm>
              <a:off x="3531662" y="4515293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46"/>
            <p:cNvSpPr/>
            <p:nvPr/>
          </p:nvSpPr>
          <p:spPr>
            <a:xfrm>
              <a:off x="3607862" y="4507376"/>
              <a:ext cx="1422023" cy="15858"/>
            </a:xfrm>
            <a:custGeom>
              <a:avLst/>
              <a:gdLst/>
              <a:ahLst/>
              <a:cxnLst/>
              <a:rect l="l" t="t" r="r" b="b"/>
              <a:pathLst>
                <a:path w="58737" h="655" extrusionOk="0">
                  <a:moveTo>
                    <a:pt x="0" y="1"/>
                  </a:moveTo>
                  <a:lnTo>
                    <a:pt x="0" y="655"/>
                  </a:lnTo>
                  <a:lnTo>
                    <a:pt x="58736" y="655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46"/>
            <p:cNvSpPr/>
            <p:nvPr/>
          </p:nvSpPr>
          <p:spPr>
            <a:xfrm>
              <a:off x="3531662" y="4552891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46"/>
            <p:cNvSpPr/>
            <p:nvPr/>
          </p:nvSpPr>
          <p:spPr>
            <a:xfrm>
              <a:off x="3541187" y="4543981"/>
              <a:ext cx="1422023" cy="16850"/>
            </a:xfrm>
            <a:custGeom>
              <a:avLst/>
              <a:gdLst/>
              <a:ahLst/>
              <a:cxnLst/>
              <a:rect l="l" t="t" r="r" b="b"/>
              <a:pathLst>
                <a:path w="58737" h="696" extrusionOk="0">
                  <a:moveTo>
                    <a:pt x="0" y="1"/>
                  </a:moveTo>
                  <a:lnTo>
                    <a:pt x="0" y="696"/>
                  </a:lnTo>
                  <a:lnTo>
                    <a:pt x="58736" y="696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46"/>
            <p:cNvSpPr/>
            <p:nvPr/>
          </p:nvSpPr>
          <p:spPr>
            <a:xfrm>
              <a:off x="3531662" y="4585550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46"/>
            <p:cNvSpPr/>
            <p:nvPr/>
          </p:nvSpPr>
          <p:spPr>
            <a:xfrm>
              <a:off x="3531662" y="4618209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0"/>
                  </a:moveTo>
                  <a:lnTo>
                    <a:pt x="587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46"/>
            <p:cNvSpPr/>
            <p:nvPr/>
          </p:nvSpPr>
          <p:spPr>
            <a:xfrm>
              <a:off x="3607862" y="4610293"/>
              <a:ext cx="1422023" cy="16850"/>
            </a:xfrm>
            <a:custGeom>
              <a:avLst/>
              <a:gdLst/>
              <a:ahLst/>
              <a:cxnLst/>
              <a:rect l="l" t="t" r="r" b="b"/>
              <a:pathLst>
                <a:path w="58737" h="696" extrusionOk="0">
                  <a:moveTo>
                    <a:pt x="0" y="0"/>
                  </a:moveTo>
                  <a:lnTo>
                    <a:pt x="0" y="695"/>
                  </a:lnTo>
                  <a:lnTo>
                    <a:pt x="58736" y="695"/>
                  </a:lnTo>
                  <a:lnTo>
                    <a:pt x="587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46"/>
            <p:cNvSpPr/>
            <p:nvPr/>
          </p:nvSpPr>
          <p:spPr>
            <a:xfrm>
              <a:off x="3541187" y="4577633"/>
              <a:ext cx="1422023" cy="15858"/>
            </a:xfrm>
            <a:custGeom>
              <a:avLst/>
              <a:gdLst/>
              <a:ahLst/>
              <a:cxnLst/>
              <a:rect l="l" t="t" r="r" b="b"/>
              <a:pathLst>
                <a:path w="58737" h="655" extrusionOk="0">
                  <a:moveTo>
                    <a:pt x="0" y="1"/>
                  </a:moveTo>
                  <a:lnTo>
                    <a:pt x="0" y="655"/>
                  </a:lnTo>
                  <a:lnTo>
                    <a:pt x="58736" y="655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46"/>
          <p:cNvGrpSpPr/>
          <p:nvPr/>
        </p:nvGrpSpPr>
        <p:grpSpPr>
          <a:xfrm>
            <a:off x="7228313" y="-114309"/>
            <a:ext cx="1915697" cy="4616273"/>
            <a:chOff x="7899913" y="-114309"/>
            <a:chExt cx="1915697" cy="4616273"/>
          </a:xfrm>
        </p:grpSpPr>
        <p:sp>
          <p:nvSpPr>
            <p:cNvPr id="209" name="Google Shape;209;p46"/>
            <p:cNvSpPr/>
            <p:nvPr/>
          </p:nvSpPr>
          <p:spPr>
            <a:xfrm>
              <a:off x="8606186" y="3608365"/>
              <a:ext cx="39" cy="483371"/>
            </a:xfrm>
            <a:custGeom>
              <a:avLst/>
              <a:gdLst/>
              <a:ahLst/>
              <a:cxnLst/>
              <a:rect l="l" t="t" r="r" b="b"/>
              <a:pathLst>
                <a:path w="1" h="12426" extrusionOk="0">
                  <a:moveTo>
                    <a:pt x="1" y="0"/>
                  </a:moveTo>
                  <a:lnTo>
                    <a:pt x="1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46"/>
            <p:cNvSpPr/>
            <p:nvPr/>
          </p:nvSpPr>
          <p:spPr>
            <a:xfrm>
              <a:off x="8566430" y="3568608"/>
              <a:ext cx="79551" cy="562883"/>
            </a:xfrm>
            <a:custGeom>
              <a:avLst/>
              <a:gdLst/>
              <a:ahLst/>
              <a:cxnLst/>
              <a:rect l="l" t="t" r="r" b="b"/>
              <a:pathLst>
                <a:path w="2045" h="14470" extrusionOk="0">
                  <a:moveTo>
                    <a:pt x="1023" y="0"/>
                  </a:moveTo>
                  <a:cubicBezTo>
                    <a:pt x="369" y="0"/>
                    <a:pt x="1" y="327"/>
                    <a:pt x="1" y="1022"/>
                  </a:cubicBezTo>
                  <a:lnTo>
                    <a:pt x="1" y="13448"/>
                  </a:lnTo>
                  <a:cubicBezTo>
                    <a:pt x="1" y="13979"/>
                    <a:pt x="369" y="14470"/>
                    <a:pt x="1023" y="14470"/>
                  </a:cubicBezTo>
                  <a:cubicBezTo>
                    <a:pt x="1554" y="14470"/>
                    <a:pt x="2044" y="13979"/>
                    <a:pt x="2044" y="13448"/>
                  </a:cubicBezTo>
                  <a:lnTo>
                    <a:pt x="2044" y="1022"/>
                  </a:lnTo>
                  <a:cubicBezTo>
                    <a:pt x="2044" y="327"/>
                    <a:pt x="1554" y="0"/>
                    <a:pt x="1023" y="0"/>
                  </a:cubicBezTo>
                  <a:close/>
                </a:path>
              </a:pathLst>
            </a:custGeom>
            <a:solidFill>
              <a:schemeClr val="accent1">
                <a:alpha val="1058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46"/>
            <p:cNvSpPr/>
            <p:nvPr/>
          </p:nvSpPr>
          <p:spPr>
            <a:xfrm>
              <a:off x="8798589" y="3873900"/>
              <a:ext cx="39" cy="483371"/>
            </a:xfrm>
            <a:custGeom>
              <a:avLst/>
              <a:gdLst/>
              <a:ahLst/>
              <a:cxnLst/>
              <a:rect l="l" t="t" r="r" b="b"/>
              <a:pathLst>
                <a:path w="1" h="12426" extrusionOk="0">
                  <a:moveTo>
                    <a:pt x="0" y="0"/>
                  </a:moveTo>
                  <a:lnTo>
                    <a:pt x="0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46"/>
            <p:cNvSpPr/>
            <p:nvPr/>
          </p:nvSpPr>
          <p:spPr>
            <a:xfrm>
              <a:off x="8758832" y="3834144"/>
              <a:ext cx="79551" cy="562883"/>
            </a:xfrm>
            <a:custGeom>
              <a:avLst/>
              <a:gdLst/>
              <a:ahLst/>
              <a:cxnLst/>
              <a:rect l="l" t="t" r="r" b="b"/>
              <a:pathLst>
                <a:path w="2045" h="14470" extrusionOk="0">
                  <a:moveTo>
                    <a:pt x="1022" y="0"/>
                  </a:moveTo>
                  <a:cubicBezTo>
                    <a:pt x="532" y="0"/>
                    <a:pt x="0" y="491"/>
                    <a:pt x="0" y="1022"/>
                  </a:cubicBezTo>
                  <a:lnTo>
                    <a:pt x="0" y="13448"/>
                  </a:lnTo>
                  <a:cubicBezTo>
                    <a:pt x="0" y="14102"/>
                    <a:pt x="532" y="14470"/>
                    <a:pt x="1022" y="14470"/>
                  </a:cubicBezTo>
                  <a:cubicBezTo>
                    <a:pt x="1554" y="14470"/>
                    <a:pt x="2044" y="14102"/>
                    <a:pt x="2044" y="13448"/>
                  </a:cubicBezTo>
                  <a:lnTo>
                    <a:pt x="2044" y="1022"/>
                  </a:lnTo>
                  <a:cubicBezTo>
                    <a:pt x="2044" y="491"/>
                    <a:pt x="1554" y="0"/>
                    <a:pt x="1022" y="0"/>
                  </a:cubicBezTo>
                  <a:close/>
                </a:path>
              </a:pathLst>
            </a:custGeom>
            <a:solidFill>
              <a:schemeClr val="accent1">
                <a:alpha val="1058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46"/>
            <p:cNvSpPr/>
            <p:nvPr/>
          </p:nvSpPr>
          <p:spPr>
            <a:xfrm>
              <a:off x="7899913" y="-114309"/>
              <a:ext cx="1238654" cy="3139619"/>
            </a:xfrm>
            <a:custGeom>
              <a:avLst/>
              <a:gdLst/>
              <a:ahLst/>
              <a:cxnLst/>
              <a:rect l="l" t="t" r="r" b="b"/>
              <a:pathLst>
                <a:path w="31842" h="80710" extrusionOk="0">
                  <a:moveTo>
                    <a:pt x="3210" y="0"/>
                  </a:moveTo>
                  <a:cubicBezTo>
                    <a:pt x="2252" y="0"/>
                    <a:pt x="1348" y="293"/>
                    <a:pt x="818" y="992"/>
                  </a:cubicBezTo>
                  <a:cubicBezTo>
                    <a:pt x="164" y="1851"/>
                    <a:pt x="1" y="2873"/>
                    <a:pt x="1" y="3894"/>
                  </a:cubicBezTo>
                  <a:cubicBezTo>
                    <a:pt x="1" y="8677"/>
                    <a:pt x="4088" y="12928"/>
                    <a:pt x="3557" y="17710"/>
                  </a:cubicBezTo>
                  <a:cubicBezTo>
                    <a:pt x="3393" y="20408"/>
                    <a:pt x="1513" y="22983"/>
                    <a:pt x="1513" y="25680"/>
                  </a:cubicBezTo>
                  <a:cubicBezTo>
                    <a:pt x="1513" y="29768"/>
                    <a:pt x="5437" y="33038"/>
                    <a:pt x="6295" y="36921"/>
                  </a:cubicBezTo>
                  <a:cubicBezTo>
                    <a:pt x="7481" y="43420"/>
                    <a:pt x="655" y="50736"/>
                    <a:pt x="4579" y="56009"/>
                  </a:cubicBezTo>
                  <a:cubicBezTo>
                    <a:pt x="6295" y="58584"/>
                    <a:pt x="10219" y="59933"/>
                    <a:pt x="10383" y="62998"/>
                  </a:cubicBezTo>
                  <a:cubicBezTo>
                    <a:pt x="10546" y="65369"/>
                    <a:pt x="7971" y="67086"/>
                    <a:pt x="6786" y="69293"/>
                  </a:cubicBezTo>
                  <a:cubicBezTo>
                    <a:pt x="5273" y="71663"/>
                    <a:pt x="5437" y="74729"/>
                    <a:pt x="6786" y="77141"/>
                  </a:cubicBezTo>
                  <a:cubicBezTo>
                    <a:pt x="8254" y="79382"/>
                    <a:pt x="10929" y="80710"/>
                    <a:pt x="13496" y="80710"/>
                  </a:cubicBezTo>
                  <a:cubicBezTo>
                    <a:pt x="13644" y="80710"/>
                    <a:pt x="13792" y="80706"/>
                    <a:pt x="13939" y="80697"/>
                  </a:cubicBezTo>
                  <a:lnTo>
                    <a:pt x="22645" y="79838"/>
                  </a:lnTo>
                  <a:cubicBezTo>
                    <a:pt x="28245" y="79511"/>
                    <a:pt x="31842" y="71663"/>
                    <a:pt x="28245" y="67249"/>
                  </a:cubicBezTo>
                  <a:cubicBezTo>
                    <a:pt x="26569" y="65042"/>
                    <a:pt x="23503" y="63489"/>
                    <a:pt x="22645" y="60791"/>
                  </a:cubicBezTo>
                  <a:cubicBezTo>
                    <a:pt x="21623" y="56540"/>
                    <a:pt x="26732" y="52248"/>
                    <a:pt x="25016" y="48161"/>
                  </a:cubicBezTo>
                  <a:cubicBezTo>
                    <a:pt x="24321" y="46322"/>
                    <a:pt x="22277" y="45300"/>
                    <a:pt x="21092" y="43583"/>
                  </a:cubicBezTo>
                  <a:cubicBezTo>
                    <a:pt x="17863" y="39169"/>
                    <a:pt x="21787" y="32670"/>
                    <a:pt x="20601" y="27397"/>
                  </a:cubicBezTo>
                  <a:cubicBezTo>
                    <a:pt x="19743" y="22615"/>
                    <a:pt x="15124" y="19549"/>
                    <a:pt x="12917" y="15298"/>
                  </a:cubicBezTo>
                  <a:cubicBezTo>
                    <a:pt x="10383" y="10353"/>
                    <a:pt x="10546" y="3404"/>
                    <a:pt x="5764" y="665"/>
                  </a:cubicBezTo>
                  <a:cubicBezTo>
                    <a:pt x="5036" y="252"/>
                    <a:pt x="4100" y="0"/>
                    <a:pt x="3210" y="0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46"/>
            <p:cNvSpPr/>
            <p:nvPr/>
          </p:nvSpPr>
          <p:spPr>
            <a:xfrm>
              <a:off x="8119015" y="89647"/>
              <a:ext cx="596298" cy="2776176"/>
            </a:xfrm>
            <a:custGeom>
              <a:avLst/>
              <a:gdLst/>
              <a:ahLst/>
              <a:cxnLst/>
              <a:rect l="l" t="t" r="r" b="b"/>
              <a:pathLst>
                <a:path w="15329" h="71367" extrusionOk="0">
                  <a:moveTo>
                    <a:pt x="328" y="0"/>
                  </a:moveTo>
                  <a:cubicBezTo>
                    <a:pt x="164" y="0"/>
                    <a:pt x="1" y="205"/>
                    <a:pt x="1" y="368"/>
                  </a:cubicBezTo>
                  <a:cubicBezTo>
                    <a:pt x="164" y="695"/>
                    <a:pt x="5805" y="23339"/>
                    <a:pt x="10219" y="43776"/>
                  </a:cubicBezTo>
                  <a:lnTo>
                    <a:pt x="10219" y="43776"/>
                  </a:lnTo>
                  <a:lnTo>
                    <a:pt x="4252" y="39525"/>
                  </a:lnTo>
                  <a:cubicBezTo>
                    <a:pt x="4252" y="39362"/>
                    <a:pt x="4088" y="39362"/>
                    <a:pt x="4088" y="39362"/>
                  </a:cubicBezTo>
                  <a:cubicBezTo>
                    <a:pt x="3925" y="39362"/>
                    <a:pt x="3925" y="39362"/>
                    <a:pt x="3925" y="39525"/>
                  </a:cubicBezTo>
                  <a:cubicBezTo>
                    <a:pt x="3761" y="39689"/>
                    <a:pt x="3761" y="39852"/>
                    <a:pt x="3925" y="40057"/>
                  </a:cubicBezTo>
                  <a:lnTo>
                    <a:pt x="10056" y="44471"/>
                  </a:lnTo>
                  <a:lnTo>
                    <a:pt x="10219" y="44635"/>
                  </a:lnTo>
                  <a:lnTo>
                    <a:pt x="10383" y="44635"/>
                  </a:lnTo>
                  <a:cubicBezTo>
                    <a:pt x="11568" y="50929"/>
                    <a:pt x="12754" y="57060"/>
                    <a:pt x="13612" y="62170"/>
                  </a:cubicBezTo>
                  <a:lnTo>
                    <a:pt x="8666" y="57060"/>
                  </a:lnTo>
                  <a:cubicBezTo>
                    <a:pt x="8666" y="56897"/>
                    <a:pt x="8503" y="56897"/>
                    <a:pt x="8503" y="56897"/>
                  </a:cubicBezTo>
                  <a:cubicBezTo>
                    <a:pt x="8339" y="56897"/>
                    <a:pt x="8339" y="56897"/>
                    <a:pt x="8176" y="57060"/>
                  </a:cubicBezTo>
                  <a:lnTo>
                    <a:pt x="8176" y="57428"/>
                  </a:lnTo>
                  <a:lnTo>
                    <a:pt x="13775" y="63355"/>
                  </a:lnTo>
                  <a:cubicBezTo>
                    <a:pt x="14307" y="66420"/>
                    <a:pt x="14634" y="69159"/>
                    <a:pt x="14797" y="71366"/>
                  </a:cubicBezTo>
                  <a:lnTo>
                    <a:pt x="15329" y="71366"/>
                  </a:lnTo>
                  <a:cubicBezTo>
                    <a:pt x="15329" y="69322"/>
                    <a:pt x="15002" y="66788"/>
                    <a:pt x="14470" y="64050"/>
                  </a:cubicBezTo>
                  <a:lnTo>
                    <a:pt x="14634" y="64050"/>
                  </a:lnTo>
                  <a:cubicBezTo>
                    <a:pt x="14634" y="64050"/>
                    <a:pt x="14797" y="64050"/>
                    <a:pt x="14797" y="63886"/>
                  </a:cubicBezTo>
                  <a:cubicBezTo>
                    <a:pt x="15002" y="63886"/>
                    <a:pt x="15002" y="63559"/>
                    <a:pt x="14797" y="63559"/>
                  </a:cubicBezTo>
                  <a:lnTo>
                    <a:pt x="14470" y="63028"/>
                  </a:lnTo>
                  <a:cubicBezTo>
                    <a:pt x="11078" y="41406"/>
                    <a:pt x="859" y="695"/>
                    <a:pt x="696" y="205"/>
                  </a:cubicBezTo>
                  <a:cubicBezTo>
                    <a:pt x="696" y="0"/>
                    <a:pt x="491" y="0"/>
                    <a:pt x="3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46"/>
            <p:cNvSpPr/>
            <p:nvPr/>
          </p:nvSpPr>
          <p:spPr>
            <a:xfrm>
              <a:off x="8424307" y="938692"/>
              <a:ext cx="111332" cy="318046"/>
            </a:xfrm>
            <a:custGeom>
              <a:avLst/>
              <a:gdLst/>
              <a:ahLst/>
              <a:cxnLst/>
              <a:rect l="l" t="t" r="r" b="b"/>
              <a:pathLst>
                <a:path w="2862" h="8176" extrusionOk="0">
                  <a:moveTo>
                    <a:pt x="2535" y="1"/>
                  </a:moveTo>
                  <a:cubicBezTo>
                    <a:pt x="2371" y="1"/>
                    <a:pt x="2208" y="164"/>
                    <a:pt x="2208" y="328"/>
                  </a:cubicBezTo>
                  <a:lnTo>
                    <a:pt x="1" y="7808"/>
                  </a:lnTo>
                  <a:cubicBezTo>
                    <a:pt x="1" y="8012"/>
                    <a:pt x="1" y="8176"/>
                    <a:pt x="164" y="8176"/>
                  </a:cubicBezTo>
                  <a:lnTo>
                    <a:pt x="328" y="8176"/>
                  </a:lnTo>
                  <a:cubicBezTo>
                    <a:pt x="491" y="8176"/>
                    <a:pt x="491" y="8176"/>
                    <a:pt x="655" y="8012"/>
                  </a:cubicBezTo>
                  <a:lnTo>
                    <a:pt x="2862" y="491"/>
                  </a:lnTo>
                  <a:cubicBezTo>
                    <a:pt x="2862" y="328"/>
                    <a:pt x="2698" y="164"/>
                    <a:pt x="253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46"/>
            <p:cNvSpPr/>
            <p:nvPr/>
          </p:nvSpPr>
          <p:spPr>
            <a:xfrm>
              <a:off x="8788417" y="298310"/>
              <a:ext cx="1027193" cy="2682583"/>
            </a:xfrm>
            <a:custGeom>
              <a:avLst/>
              <a:gdLst/>
              <a:ahLst/>
              <a:cxnLst/>
              <a:rect l="l" t="t" r="r" b="b"/>
              <a:pathLst>
                <a:path w="26406" h="68961" extrusionOk="0">
                  <a:moveTo>
                    <a:pt x="18871" y="0"/>
                  </a:moveTo>
                  <a:cubicBezTo>
                    <a:pt x="18467" y="0"/>
                    <a:pt x="18069" y="86"/>
                    <a:pt x="17699" y="277"/>
                  </a:cubicBezTo>
                  <a:cubicBezTo>
                    <a:pt x="17004" y="604"/>
                    <a:pt x="16514" y="1462"/>
                    <a:pt x="16187" y="2321"/>
                  </a:cubicBezTo>
                  <a:cubicBezTo>
                    <a:pt x="14961" y="6081"/>
                    <a:pt x="16841" y="10495"/>
                    <a:pt x="15165" y="14256"/>
                  </a:cubicBezTo>
                  <a:cubicBezTo>
                    <a:pt x="14143" y="16299"/>
                    <a:pt x="12100" y="17648"/>
                    <a:pt x="11241" y="19856"/>
                  </a:cubicBezTo>
                  <a:cubicBezTo>
                    <a:pt x="10056" y="23085"/>
                    <a:pt x="12263" y="26845"/>
                    <a:pt x="11568" y="30237"/>
                  </a:cubicBezTo>
                  <a:cubicBezTo>
                    <a:pt x="10710" y="35715"/>
                    <a:pt x="3230" y="39434"/>
                    <a:pt x="4742" y="44707"/>
                  </a:cubicBezTo>
                  <a:cubicBezTo>
                    <a:pt x="5437" y="47282"/>
                    <a:pt x="8176" y="49326"/>
                    <a:pt x="7317" y="51696"/>
                  </a:cubicBezTo>
                  <a:cubicBezTo>
                    <a:pt x="6786" y="53740"/>
                    <a:pt x="4415" y="54435"/>
                    <a:pt x="2699" y="55784"/>
                  </a:cubicBezTo>
                  <a:cubicBezTo>
                    <a:pt x="859" y="57173"/>
                    <a:pt x="1" y="59708"/>
                    <a:pt x="491" y="62078"/>
                  </a:cubicBezTo>
                  <a:cubicBezTo>
                    <a:pt x="1023" y="64326"/>
                    <a:pt x="2903" y="66166"/>
                    <a:pt x="5110" y="66861"/>
                  </a:cubicBezTo>
                  <a:lnTo>
                    <a:pt x="12263" y="68741"/>
                  </a:lnTo>
                  <a:cubicBezTo>
                    <a:pt x="12754" y="68891"/>
                    <a:pt x="13251" y="68961"/>
                    <a:pt x="13745" y="68961"/>
                  </a:cubicBezTo>
                  <a:cubicBezTo>
                    <a:pt x="17699" y="68961"/>
                    <a:pt x="21473" y="64472"/>
                    <a:pt x="20274" y="60402"/>
                  </a:cubicBezTo>
                  <a:cubicBezTo>
                    <a:pt x="19580" y="58195"/>
                    <a:pt x="17536" y="56152"/>
                    <a:pt x="17699" y="53577"/>
                  </a:cubicBezTo>
                  <a:cubicBezTo>
                    <a:pt x="18026" y="50020"/>
                    <a:pt x="23340" y="48140"/>
                    <a:pt x="23136" y="44380"/>
                  </a:cubicBezTo>
                  <a:cubicBezTo>
                    <a:pt x="23136" y="42663"/>
                    <a:pt x="21787" y="41314"/>
                    <a:pt x="21460" y="39598"/>
                  </a:cubicBezTo>
                  <a:cubicBezTo>
                    <a:pt x="20070" y="35183"/>
                    <a:pt x="25016" y="31259"/>
                    <a:pt x="25711" y="26681"/>
                  </a:cubicBezTo>
                  <a:cubicBezTo>
                    <a:pt x="26406" y="22758"/>
                    <a:pt x="23667" y="18997"/>
                    <a:pt x="23340" y="14910"/>
                  </a:cubicBezTo>
                  <a:cubicBezTo>
                    <a:pt x="22645" y="10332"/>
                    <a:pt x="24852" y="4855"/>
                    <a:pt x="21787" y="1462"/>
                  </a:cubicBezTo>
                  <a:cubicBezTo>
                    <a:pt x="21045" y="602"/>
                    <a:pt x="19938" y="0"/>
                    <a:pt x="18871" y="0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46"/>
            <p:cNvSpPr/>
            <p:nvPr/>
          </p:nvSpPr>
          <p:spPr>
            <a:xfrm>
              <a:off x="9179562" y="495109"/>
              <a:ext cx="410278" cy="2370722"/>
            </a:xfrm>
            <a:custGeom>
              <a:avLst/>
              <a:gdLst/>
              <a:ahLst/>
              <a:cxnLst/>
              <a:rect l="l" t="t" r="r" b="b"/>
              <a:pathLst>
                <a:path w="10547" h="60944" extrusionOk="0">
                  <a:moveTo>
                    <a:pt x="10383" y="0"/>
                  </a:moveTo>
                  <a:cubicBezTo>
                    <a:pt x="10219" y="0"/>
                    <a:pt x="10015" y="0"/>
                    <a:pt x="10015" y="164"/>
                  </a:cubicBezTo>
                  <a:cubicBezTo>
                    <a:pt x="10015" y="491"/>
                    <a:pt x="7971" y="19906"/>
                    <a:pt x="5437" y="37277"/>
                  </a:cubicBezTo>
                  <a:lnTo>
                    <a:pt x="2045" y="32168"/>
                  </a:lnTo>
                  <a:cubicBezTo>
                    <a:pt x="2045" y="32168"/>
                    <a:pt x="2045" y="32004"/>
                    <a:pt x="1840" y="32004"/>
                  </a:cubicBezTo>
                  <a:lnTo>
                    <a:pt x="1677" y="32168"/>
                  </a:lnTo>
                  <a:cubicBezTo>
                    <a:pt x="1677" y="32168"/>
                    <a:pt x="1513" y="32331"/>
                    <a:pt x="1677" y="32495"/>
                  </a:cubicBezTo>
                  <a:lnTo>
                    <a:pt x="5274" y="37972"/>
                  </a:lnTo>
                  <a:lnTo>
                    <a:pt x="5437" y="37972"/>
                  </a:lnTo>
                  <a:cubicBezTo>
                    <a:pt x="4579" y="43408"/>
                    <a:pt x="3720" y="48518"/>
                    <a:pt x="2862" y="52768"/>
                  </a:cubicBezTo>
                  <a:lnTo>
                    <a:pt x="491" y="47332"/>
                  </a:lnTo>
                  <a:cubicBezTo>
                    <a:pt x="491" y="47169"/>
                    <a:pt x="328" y="47169"/>
                    <a:pt x="328" y="47169"/>
                  </a:cubicBezTo>
                  <a:lnTo>
                    <a:pt x="164" y="47169"/>
                  </a:lnTo>
                  <a:cubicBezTo>
                    <a:pt x="1" y="47169"/>
                    <a:pt x="1" y="47332"/>
                    <a:pt x="1" y="47496"/>
                  </a:cubicBezTo>
                  <a:lnTo>
                    <a:pt x="2699" y="53790"/>
                  </a:lnTo>
                  <a:cubicBezTo>
                    <a:pt x="2208" y="56692"/>
                    <a:pt x="1513" y="59063"/>
                    <a:pt x="1023" y="60943"/>
                  </a:cubicBezTo>
                  <a:lnTo>
                    <a:pt x="1513" y="60943"/>
                  </a:lnTo>
                  <a:cubicBezTo>
                    <a:pt x="2045" y="59267"/>
                    <a:pt x="2535" y="57019"/>
                    <a:pt x="3066" y="54485"/>
                  </a:cubicBezTo>
                  <a:lnTo>
                    <a:pt x="3393" y="54485"/>
                  </a:lnTo>
                  <a:cubicBezTo>
                    <a:pt x="3393" y="54485"/>
                    <a:pt x="3557" y="54322"/>
                    <a:pt x="3393" y="54158"/>
                  </a:cubicBezTo>
                  <a:lnTo>
                    <a:pt x="3230" y="53627"/>
                  </a:lnTo>
                  <a:cubicBezTo>
                    <a:pt x="6786" y="35560"/>
                    <a:pt x="10546" y="654"/>
                    <a:pt x="10546" y="164"/>
                  </a:cubicBezTo>
                  <a:cubicBezTo>
                    <a:pt x="10546" y="164"/>
                    <a:pt x="10546" y="0"/>
                    <a:pt x="10383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46"/>
            <p:cNvSpPr/>
            <p:nvPr/>
          </p:nvSpPr>
          <p:spPr>
            <a:xfrm>
              <a:off x="9476919" y="1275805"/>
              <a:ext cx="179718" cy="225815"/>
            </a:xfrm>
            <a:custGeom>
              <a:avLst/>
              <a:gdLst/>
              <a:ahLst/>
              <a:cxnLst/>
              <a:rect l="l" t="t" r="r" b="b"/>
              <a:pathLst>
                <a:path w="4620" h="5805" extrusionOk="0">
                  <a:moveTo>
                    <a:pt x="4251" y="0"/>
                  </a:moveTo>
                  <a:cubicBezTo>
                    <a:pt x="4088" y="0"/>
                    <a:pt x="4088" y="0"/>
                    <a:pt x="4088" y="164"/>
                  </a:cubicBezTo>
                  <a:lnTo>
                    <a:pt x="0" y="5477"/>
                  </a:lnTo>
                  <a:cubicBezTo>
                    <a:pt x="0" y="5477"/>
                    <a:pt x="0" y="5641"/>
                    <a:pt x="164" y="5804"/>
                  </a:cubicBezTo>
                  <a:lnTo>
                    <a:pt x="532" y="5804"/>
                  </a:lnTo>
                  <a:lnTo>
                    <a:pt x="4415" y="368"/>
                  </a:lnTo>
                  <a:cubicBezTo>
                    <a:pt x="4619" y="368"/>
                    <a:pt x="4415" y="164"/>
                    <a:pt x="4415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46"/>
            <p:cNvSpPr/>
            <p:nvPr/>
          </p:nvSpPr>
          <p:spPr>
            <a:xfrm>
              <a:off x="8106294" y="2865830"/>
              <a:ext cx="1510565" cy="1636134"/>
            </a:xfrm>
            <a:custGeom>
              <a:avLst/>
              <a:gdLst/>
              <a:ahLst/>
              <a:cxnLst/>
              <a:rect l="l" t="t" r="r" b="b"/>
              <a:pathLst>
                <a:path w="38832" h="42060" extrusionOk="0">
                  <a:moveTo>
                    <a:pt x="1" y="0"/>
                  </a:moveTo>
                  <a:lnTo>
                    <a:pt x="5437" y="42059"/>
                  </a:lnTo>
                  <a:lnTo>
                    <a:pt x="34744" y="42059"/>
                  </a:lnTo>
                  <a:lnTo>
                    <a:pt x="38831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46"/>
            <p:cNvSpPr/>
            <p:nvPr/>
          </p:nvSpPr>
          <p:spPr>
            <a:xfrm>
              <a:off x="8522881" y="3144086"/>
              <a:ext cx="39" cy="483371"/>
            </a:xfrm>
            <a:custGeom>
              <a:avLst/>
              <a:gdLst/>
              <a:ahLst/>
              <a:cxnLst/>
              <a:rect l="l" t="t" r="r" b="b"/>
              <a:pathLst>
                <a:path w="1" h="12426" extrusionOk="0">
                  <a:moveTo>
                    <a:pt x="1" y="0"/>
                  </a:moveTo>
                  <a:lnTo>
                    <a:pt x="1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46"/>
            <p:cNvSpPr/>
            <p:nvPr/>
          </p:nvSpPr>
          <p:spPr>
            <a:xfrm>
              <a:off x="8483163" y="3104329"/>
              <a:ext cx="79512" cy="562883"/>
            </a:xfrm>
            <a:custGeom>
              <a:avLst/>
              <a:gdLst/>
              <a:ahLst/>
              <a:cxnLst/>
              <a:rect l="l" t="t" r="r" b="b"/>
              <a:pathLst>
                <a:path w="2044" h="14470" extrusionOk="0">
                  <a:moveTo>
                    <a:pt x="1022" y="0"/>
                  </a:moveTo>
                  <a:cubicBezTo>
                    <a:pt x="327" y="0"/>
                    <a:pt x="0" y="368"/>
                    <a:pt x="0" y="1022"/>
                  </a:cubicBezTo>
                  <a:lnTo>
                    <a:pt x="0" y="13448"/>
                  </a:lnTo>
                  <a:cubicBezTo>
                    <a:pt x="0" y="13979"/>
                    <a:pt x="327" y="14470"/>
                    <a:pt x="1022" y="14470"/>
                  </a:cubicBezTo>
                  <a:cubicBezTo>
                    <a:pt x="1553" y="14470"/>
                    <a:pt x="2044" y="13979"/>
                    <a:pt x="2044" y="13448"/>
                  </a:cubicBezTo>
                  <a:lnTo>
                    <a:pt x="2044" y="1022"/>
                  </a:lnTo>
                  <a:cubicBezTo>
                    <a:pt x="2044" y="368"/>
                    <a:pt x="1553" y="0"/>
                    <a:pt x="1022" y="0"/>
                  </a:cubicBezTo>
                  <a:close/>
                </a:path>
              </a:pathLst>
            </a:custGeom>
            <a:solidFill>
              <a:schemeClr val="accent1">
                <a:alpha val="1058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46"/>
            <p:cNvSpPr/>
            <p:nvPr/>
          </p:nvSpPr>
          <p:spPr>
            <a:xfrm>
              <a:off x="9139845" y="3031196"/>
              <a:ext cx="79512" cy="564478"/>
            </a:xfrm>
            <a:custGeom>
              <a:avLst/>
              <a:gdLst/>
              <a:ahLst/>
              <a:cxnLst/>
              <a:rect l="l" t="t" r="r" b="b"/>
              <a:pathLst>
                <a:path w="2044" h="14511" extrusionOk="0">
                  <a:moveTo>
                    <a:pt x="1022" y="0"/>
                  </a:moveTo>
                  <a:cubicBezTo>
                    <a:pt x="491" y="0"/>
                    <a:pt x="0" y="368"/>
                    <a:pt x="0" y="1022"/>
                  </a:cubicBezTo>
                  <a:lnTo>
                    <a:pt x="0" y="13488"/>
                  </a:lnTo>
                  <a:cubicBezTo>
                    <a:pt x="0" y="13979"/>
                    <a:pt x="491" y="14510"/>
                    <a:pt x="1022" y="14510"/>
                  </a:cubicBezTo>
                  <a:cubicBezTo>
                    <a:pt x="1512" y="14510"/>
                    <a:pt x="2044" y="13979"/>
                    <a:pt x="2044" y="13488"/>
                  </a:cubicBezTo>
                  <a:lnTo>
                    <a:pt x="2044" y="1022"/>
                  </a:lnTo>
                  <a:cubicBezTo>
                    <a:pt x="2044" y="368"/>
                    <a:pt x="1512" y="0"/>
                    <a:pt x="1022" y="0"/>
                  </a:cubicBezTo>
                  <a:close/>
                </a:path>
              </a:pathLst>
            </a:custGeom>
            <a:solidFill>
              <a:schemeClr val="accent2">
                <a:alpha val="51764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46"/>
            <p:cNvSpPr/>
            <p:nvPr/>
          </p:nvSpPr>
          <p:spPr>
            <a:xfrm>
              <a:off x="8993540" y="3323729"/>
              <a:ext cx="79551" cy="562922"/>
            </a:xfrm>
            <a:custGeom>
              <a:avLst/>
              <a:gdLst/>
              <a:ahLst/>
              <a:cxnLst/>
              <a:rect l="l" t="t" r="r" b="b"/>
              <a:pathLst>
                <a:path w="2045" h="14471" extrusionOk="0">
                  <a:moveTo>
                    <a:pt x="1022" y="1"/>
                  </a:moveTo>
                  <a:cubicBezTo>
                    <a:pt x="491" y="1"/>
                    <a:pt x="1" y="328"/>
                    <a:pt x="1" y="1023"/>
                  </a:cubicBezTo>
                  <a:lnTo>
                    <a:pt x="1" y="13448"/>
                  </a:lnTo>
                  <a:cubicBezTo>
                    <a:pt x="1" y="14143"/>
                    <a:pt x="491" y="14470"/>
                    <a:pt x="1022" y="14470"/>
                  </a:cubicBezTo>
                  <a:cubicBezTo>
                    <a:pt x="1513" y="14470"/>
                    <a:pt x="2044" y="14143"/>
                    <a:pt x="2044" y="13448"/>
                  </a:cubicBezTo>
                  <a:lnTo>
                    <a:pt x="2044" y="1023"/>
                  </a:lnTo>
                  <a:cubicBezTo>
                    <a:pt x="2044" y="328"/>
                    <a:pt x="1513" y="1"/>
                    <a:pt x="1022" y="1"/>
                  </a:cubicBezTo>
                  <a:close/>
                </a:path>
              </a:pathLst>
            </a:custGeom>
            <a:solidFill>
              <a:schemeClr val="accent2">
                <a:alpha val="51764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46"/>
            <p:cNvSpPr/>
            <p:nvPr/>
          </p:nvSpPr>
          <p:spPr>
            <a:xfrm>
              <a:off x="9165286" y="3733975"/>
              <a:ext cx="79512" cy="569263"/>
            </a:xfrm>
            <a:custGeom>
              <a:avLst/>
              <a:gdLst/>
              <a:ahLst/>
              <a:cxnLst/>
              <a:rect l="l" t="t" r="r" b="b"/>
              <a:pathLst>
                <a:path w="2044" h="14634" extrusionOk="0">
                  <a:moveTo>
                    <a:pt x="1022" y="0"/>
                  </a:moveTo>
                  <a:cubicBezTo>
                    <a:pt x="368" y="0"/>
                    <a:pt x="0" y="532"/>
                    <a:pt x="0" y="1022"/>
                  </a:cubicBezTo>
                  <a:lnTo>
                    <a:pt x="0" y="13611"/>
                  </a:lnTo>
                  <a:cubicBezTo>
                    <a:pt x="0" y="14143"/>
                    <a:pt x="368" y="14633"/>
                    <a:pt x="1022" y="14633"/>
                  </a:cubicBezTo>
                  <a:cubicBezTo>
                    <a:pt x="1553" y="14633"/>
                    <a:pt x="2044" y="14143"/>
                    <a:pt x="2044" y="13611"/>
                  </a:cubicBezTo>
                  <a:lnTo>
                    <a:pt x="2044" y="1022"/>
                  </a:lnTo>
                  <a:cubicBezTo>
                    <a:pt x="2044" y="532"/>
                    <a:pt x="1553" y="0"/>
                    <a:pt x="1022" y="0"/>
                  </a:cubicBezTo>
                  <a:close/>
                </a:path>
              </a:pathLst>
            </a:custGeom>
            <a:solidFill>
              <a:schemeClr val="accent2">
                <a:alpha val="51764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" name="Google Shape;225;p46"/>
          <p:cNvGrpSpPr/>
          <p:nvPr/>
        </p:nvGrpSpPr>
        <p:grpSpPr>
          <a:xfrm>
            <a:off x="-400231" y="71459"/>
            <a:ext cx="9944461" cy="5619869"/>
            <a:chOff x="-1009131" y="114298"/>
            <a:chExt cx="11162264" cy="5619869"/>
          </a:xfrm>
        </p:grpSpPr>
        <p:grpSp>
          <p:nvGrpSpPr>
            <p:cNvPr id="226" name="Google Shape;226;p46"/>
            <p:cNvGrpSpPr/>
            <p:nvPr/>
          </p:nvGrpSpPr>
          <p:grpSpPr>
            <a:xfrm>
              <a:off x="-1009131" y="114298"/>
              <a:ext cx="11162264" cy="5619869"/>
              <a:chOff x="-852900" y="114300"/>
              <a:chExt cx="10849790" cy="6172288"/>
            </a:xfrm>
          </p:grpSpPr>
          <p:sp>
            <p:nvSpPr>
              <p:cNvPr id="227" name="Google Shape;227;p46"/>
              <p:cNvSpPr/>
              <p:nvPr/>
            </p:nvSpPr>
            <p:spPr>
              <a:xfrm>
                <a:off x="-845014" y="129282"/>
                <a:ext cx="10826179" cy="6147915"/>
              </a:xfrm>
              <a:custGeom>
                <a:avLst/>
                <a:gdLst/>
                <a:ahLst/>
                <a:cxnLst/>
                <a:rect l="l" t="t" r="r" b="b"/>
                <a:pathLst>
                  <a:path w="225135" h="134190" extrusionOk="0">
                    <a:moveTo>
                      <a:pt x="41896" y="1"/>
                    </a:moveTo>
                    <a:cubicBezTo>
                      <a:pt x="37114" y="1"/>
                      <a:pt x="33190" y="3924"/>
                      <a:pt x="33190" y="8707"/>
                    </a:cubicBezTo>
                    <a:lnTo>
                      <a:pt x="33190" y="102349"/>
                    </a:lnTo>
                    <a:lnTo>
                      <a:pt x="1676" y="125197"/>
                    </a:lnTo>
                    <a:lnTo>
                      <a:pt x="2044" y="125197"/>
                    </a:lnTo>
                    <a:cubicBezTo>
                      <a:pt x="859" y="126015"/>
                      <a:pt x="0" y="127568"/>
                      <a:pt x="0" y="129081"/>
                    </a:cubicBezTo>
                    <a:cubicBezTo>
                      <a:pt x="0" y="131819"/>
                      <a:pt x="2371" y="134190"/>
                      <a:pt x="5109" y="134190"/>
                    </a:cubicBezTo>
                    <a:lnTo>
                      <a:pt x="220188" y="134190"/>
                    </a:lnTo>
                    <a:cubicBezTo>
                      <a:pt x="222927" y="134190"/>
                      <a:pt x="225134" y="131819"/>
                      <a:pt x="225134" y="129081"/>
                    </a:cubicBezTo>
                    <a:cubicBezTo>
                      <a:pt x="225134" y="127732"/>
                      <a:pt x="224644" y="126383"/>
                      <a:pt x="223622" y="125524"/>
                    </a:cubicBezTo>
                    <a:lnTo>
                      <a:pt x="223785" y="125524"/>
                    </a:lnTo>
                    <a:lnTo>
                      <a:pt x="192762" y="102349"/>
                    </a:lnTo>
                    <a:lnTo>
                      <a:pt x="192762" y="8707"/>
                    </a:lnTo>
                    <a:cubicBezTo>
                      <a:pt x="192762" y="3924"/>
                      <a:pt x="188879" y="1"/>
                      <a:pt x="1840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46"/>
              <p:cNvSpPr/>
              <p:nvPr/>
            </p:nvSpPr>
            <p:spPr>
              <a:xfrm>
                <a:off x="-852900" y="114300"/>
                <a:ext cx="10849790" cy="6172288"/>
              </a:xfrm>
              <a:custGeom>
                <a:avLst/>
                <a:gdLst/>
                <a:ahLst/>
                <a:cxnLst/>
                <a:rect l="l" t="t" r="r" b="b"/>
                <a:pathLst>
                  <a:path w="225626" h="134722" extrusionOk="0">
                    <a:moveTo>
                      <a:pt x="184261" y="491"/>
                    </a:moveTo>
                    <a:cubicBezTo>
                      <a:pt x="186468" y="491"/>
                      <a:pt x="188675" y="1513"/>
                      <a:pt x="190228" y="3066"/>
                    </a:cubicBezTo>
                    <a:cubicBezTo>
                      <a:pt x="191577" y="4578"/>
                      <a:pt x="192599" y="6622"/>
                      <a:pt x="192599" y="9034"/>
                    </a:cubicBezTo>
                    <a:lnTo>
                      <a:pt x="192599" y="102839"/>
                    </a:lnTo>
                    <a:lnTo>
                      <a:pt x="223381" y="125714"/>
                    </a:lnTo>
                    <a:lnTo>
                      <a:pt x="223581" y="126015"/>
                    </a:lnTo>
                    <a:cubicBezTo>
                      <a:pt x="224440" y="126873"/>
                      <a:pt x="225135" y="128059"/>
                      <a:pt x="225135" y="129408"/>
                    </a:cubicBezTo>
                    <a:cubicBezTo>
                      <a:pt x="225135" y="130797"/>
                      <a:pt x="224603" y="131983"/>
                      <a:pt x="223581" y="132841"/>
                    </a:cubicBezTo>
                    <a:cubicBezTo>
                      <a:pt x="222764" y="133699"/>
                      <a:pt x="221538" y="134190"/>
                      <a:pt x="220352" y="134190"/>
                    </a:cubicBezTo>
                    <a:lnTo>
                      <a:pt x="5273" y="134190"/>
                    </a:lnTo>
                    <a:cubicBezTo>
                      <a:pt x="3884" y="134190"/>
                      <a:pt x="2698" y="133699"/>
                      <a:pt x="1840" y="132841"/>
                    </a:cubicBezTo>
                    <a:cubicBezTo>
                      <a:pt x="1023" y="131983"/>
                      <a:pt x="491" y="130797"/>
                      <a:pt x="491" y="129408"/>
                    </a:cubicBezTo>
                    <a:cubicBezTo>
                      <a:pt x="491" y="127895"/>
                      <a:pt x="1186" y="126546"/>
                      <a:pt x="2371" y="125688"/>
                    </a:cubicBezTo>
                    <a:lnTo>
                      <a:pt x="2862" y="125157"/>
                    </a:lnTo>
                    <a:lnTo>
                      <a:pt x="2698" y="125157"/>
                    </a:lnTo>
                    <a:lnTo>
                      <a:pt x="33722" y="102839"/>
                    </a:lnTo>
                    <a:lnTo>
                      <a:pt x="33722" y="9034"/>
                    </a:lnTo>
                    <a:cubicBezTo>
                      <a:pt x="33722" y="6622"/>
                      <a:pt x="34539" y="4578"/>
                      <a:pt x="36092" y="3066"/>
                    </a:cubicBezTo>
                    <a:cubicBezTo>
                      <a:pt x="37605" y="1513"/>
                      <a:pt x="39853" y="491"/>
                      <a:pt x="42060" y="491"/>
                    </a:cubicBezTo>
                    <a:close/>
                    <a:moveTo>
                      <a:pt x="42060" y="1"/>
                    </a:moveTo>
                    <a:cubicBezTo>
                      <a:pt x="37114" y="1"/>
                      <a:pt x="33190" y="4088"/>
                      <a:pt x="33190" y="9034"/>
                    </a:cubicBezTo>
                    <a:lnTo>
                      <a:pt x="33190" y="102676"/>
                    </a:lnTo>
                    <a:lnTo>
                      <a:pt x="1023" y="125688"/>
                    </a:lnTo>
                    <a:lnTo>
                      <a:pt x="1589" y="125688"/>
                    </a:lnTo>
                    <a:cubicBezTo>
                      <a:pt x="620" y="126584"/>
                      <a:pt x="1" y="127949"/>
                      <a:pt x="1" y="129408"/>
                    </a:cubicBezTo>
                    <a:cubicBezTo>
                      <a:pt x="1" y="132310"/>
                      <a:pt x="2371" y="134721"/>
                      <a:pt x="5273" y="134721"/>
                    </a:cubicBezTo>
                    <a:lnTo>
                      <a:pt x="220352" y="134721"/>
                    </a:lnTo>
                    <a:cubicBezTo>
                      <a:pt x="223254" y="134721"/>
                      <a:pt x="225625" y="132310"/>
                      <a:pt x="225625" y="129408"/>
                    </a:cubicBezTo>
                    <a:cubicBezTo>
                      <a:pt x="225625" y="128054"/>
                      <a:pt x="225101" y="126962"/>
                      <a:pt x="224258" y="126015"/>
                    </a:cubicBezTo>
                    <a:lnTo>
                      <a:pt x="224603" y="126015"/>
                    </a:lnTo>
                    <a:lnTo>
                      <a:pt x="223949" y="125530"/>
                    </a:lnTo>
                    <a:lnTo>
                      <a:pt x="223949" y="125530"/>
                    </a:lnTo>
                    <a:lnTo>
                      <a:pt x="223949" y="125524"/>
                    </a:lnTo>
                    <a:lnTo>
                      <a:pt x="223942" y="125524"/>
                    </a:lnTo>
                    <a:lnTo>
                      <a:pt x="193130" y="102676"/>
                    </a:lnTo>
                    <a:lnTo>
                      <a:pt x="193130" y="9034"/>
                    </a:lnTo>
                    <a:cubicBezTo>
                      <a:pt x="193130" y="4088"/>
                      <a:pt x="189043" y="1"/>
                      <a:pt x="1842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46"/>
              <p:cNvSpPr/>
              <p:nvPr/>
            </p:nvSpPr>
            <p:spPr>
              <a:xfrm>
                <a:off x="-27366" y="4975819"/>
                <a:ext cx="9247851" cy="702298"/>
              </a:xfrm>
              <a:custGeom>
                <a:avLst/>
                <a:gdLst/>
                <a:ahLst/>
                <a:cxnLst/>
                <a:rect l="l" t="t" r="r" b="b"/>
                <a:pathLst>
                  <a:path w="192313" h="15329" extrusionOk="0">
                    <a:moveTo>
                      <a:pt x="20806" y="164"/>
                    </a:moveTo>
                    <a:lnTo>
                      <a:pt x="44043" y="327"/>
                    </a:lnTo>
                    <a:lnTo>
                      <a:pt x="43777" y="327"/>
                    </a:lnTo>
                    <a:lnTo>
                      <a:pt x="42428" y="1840"/>
                    </a:lnTo>
                    <a:lnTo>
                      <a:pt x="30329" y="1676"/>
                    </a:lnTo>
                    <a:lnTo>
                      <a:pt x="32046" y="327"/>
                    </a:lnTo>
                    <a:lnTo>
                      <a:pt x="31188" y="327"/>
                    </a:lnTo>
                    <a:lnTo>
                      <a:pt x="29471" y="1676"/>
                    </a:lnTo>
                    <a:lnTo>
                      <a:pt x="18925" y="1676"/>
                    </a:lnTo>
                    <a:lnTo>
                      <a:pt x="20806" y="164"/>
                    </a:lnTo>
                    <a:close/>
                    <a:moveTo>
                      <a:pt x="44632" y="332"/>
                    </a:moveTo>
                    <a:lnTo>
                      <a:pt x="67279" y="491"/>
                    </a:lnTo>
                    <a:lnTo>
                      <a:pt x="66625" y="2044"/>
                    </a:lnTo>
                    <a:lnTo>
                      <a:pt x="55876" y="2044"/>
                    </a:lnTo>
                    <a:lnTo>
                      <a:pt x="56897" y="491"/>
                    </a:lnTo>
                    <a:lnTo>
                      <a:pt x="56039" y="491"/>
                    </a:lnTo>
                    <a:lnTo>
                      <a:pt x="55017" y="1840"/>
                    </a:lnTo>
                    <a:lnTo>
                      <a:pt x="43286" y="1840"/>
                    </a:lnTo>
                    <a:lnTo>
                      <a:pt x="44632" y="332"/>
                    </a:lnTo>
                    <a:close/>
                    <a:moveTo>
                      <a:pt x="68138" y="491"/>
                    </a:moveTo>
                    <a:lnTo>
                      <a:pt x="80073" y="654"/>
                    </a:lnTo>
                    <a:lnTo>
                      <a:pt x="79542" y="2208"/>
                    </a:lnTo>
                    <a:lnTo>
                      <a:pt x="67443" y="2044"/>
                    </a:lnTo>
                    <a:lnTo>
                      <a:pt x="68138" y="491"/>
                    </a:lnTo>
                    <a:close/>
                    <a:moveTo>
                      <a:pt x="80727" y="654"/>
                    </a:moveTo>
                    <a:lnTo>
                      <a:pt x="92335" y="818"/>
                    </a:lnTo>
                    <a:lnTo>
                      <a:pt x="92335" y="2208"/>
                    </a:lnTo>
                    <a:lnTo>
                      <a:pt x="80400" y="2208"/>
                    </a:lnTo>
                    <a:lnTo>
                      <a:pt x="80727" y="654"/>
                    </a:lnTo>
                    <a:close/>
                    <a:moveTo>
                      <a:pt x="104597" y="818"/>
                    </a:moveTo>
                    <a:lnTo>
                      <a:pt x="104761" y="2371"/>
                    </a:lnTo>
                    <a:lnTo>
                      <a:pt x="93194" y="2208"/>
                    </a:lnTo>
                    <a:lnTo>
                      <a:pt x="93194" y="818"/>
                    </a:lnTo>
                    <a:close/>
                    <a:moveTo>
                      <a:pt x="105456" y="818"/>
                    </a:moveTo>
                    <a:lnTo>
                      <a:pt x="116492" y="1022"/>
                    </a:lnTo>
                    <a:lnTo>
                      <a:pt x="116860" y="2371"/>
                    </a:lnTo>
                    <a:lnTo>
                      <a:pt x="105619" y="2371"/>
                    </a:lnTo>
                    <a:lnTo>
                      <a:pt x="105456" y="818"/>
                    </a:lnTo>
                    <a:close/>
                    <a:moveTo>
                      <a:pt x="128100" y="1022"/>
                    </a:moveTo>
                    <a:lnTo>
                      <a:pt x="128754" y="2535"/>
                    </a:lnTo>
                    <a:lnTo>
                      <a:pt x="117718" y="2371"/>
                    </a:lnTo>
                    <a:lnTo>
                      <a:pt x="117187" y="1022"/>
                    </a:lnTo>
                    <a:close/>
                    <a:moveTo>
                      <a:pt x="128958" y="1022"/>
                    </a:moveTo>
                    <a:lnTo>
                      <a:pt x="139504" y="1186"/>
                    </a:lnTo>
                    <a:lnTo>
                      <a:pt x="140526" y="2535"/>
                    </a:lnTo>
                    <a:lnTo>
                      <a:pt x="129612" y="2535"/>
                    </a:lnTo>
                    <a:lnTo>
                      <a:pt x="128958" y="1022"/>
                    </a:lnTo>
                    <a:close/>
                    <a:moveTo>
                      <a:pt x="150744" y="1186"/>
                    </a:moveTo>
                    <a:lnTo>
                      <a:pt x="151929" y="2698"/>
                    </a:lnTo>
                    <a:lnTo>
                      <a:pt x="141220" y="2535"/>
                    </a:lnTo>
                    <a:lnTo>
                      <a:pt x="140362" y="1186"/>
                    </a:lnTo>
                    <a:close/>
                    <a:moveTo>
                      <a:pt x="151439" y="1186"/>
                    </a:moveTo>
                    <a:lnTo>
                      <a:pt x="162843" y="1349"/>
                    </a:lnTo>
                    <a:lnTo>
                      <a:pt x="164355" y="2698"/>
                    </a:lnTo>
                    <a:lnTo>
                      <a:pt x="152624" y="2698"/>
                    </a:lnTo>
                    <a:lnTo>
                      <a:pt x="151439" y="1186"/>
                    </a:lnTo>
                    <a:close/>
                    <a:moveTo>
                      <a:pt x="163701" y="1349"/>
                    </a:moveTo>
                    <a:lnTo>
                      <a:pt x="174574" y="1513"/>
                    </a:lnTo>
                    <a:lnTo>
                      <a:pt x="176290" y="2862"/>
                    </a:lnTo>
                    <a:lnTo>
                      <a:pt x="165050" y="2698"/>
                    </a:lnTo>
                    <a:lnTo>
                      <a:pt x="163701" y="1349"/>
                    </a:lnTo>
                    <a:close/>
                    <a:moveTo>
                      <a:pt x="18598" y="1840"/>
                    </a:moveTo>
                    <a:lnTo>
                      <a:pt x="29307" y="2044"/>
                    </a:lnTo>
                    <a:lnTo>
                      <a:pt x="27427" y="3556"/>
                    </a:lnTo>
                    <a:lnTo>
                      <a:pt x="16350" y="3556"/>
                    </a:lnTo>
                    <a:lnTo>
                      <a:pt x="18598" y="1840"/>
                    </a:lnTo>
                    <a:close/>
                    <a:moveTo>
                      <a:pt x="42265" y="2044"/>
                    </a:moveTo>
                    <a:lnTo>
                      <a:pt x="40711" y="3720"/>
                    </a:lnTo>
                    <a:lnTo>
                      <a:pt x="28286" y="3556"/>
                    </a:lnTo>
                    <a:lnTo>
                      <a:pt x="30166" y="2044"/>
                    </a:lnTo>
                    <a:close/>
                    <a:moveTo>
                      <a:pt x="43123" y="2044"/>
                    </a:moveTo>
                    <a:lnTo>
                      <a:pt x="54854" y="2208"/>
                    </a:lnTo>
                    <a:lnTo>
                      <a:pt x="53832" y="3720"/>
                    </a:lnTo>
                    <a:lnTo>
                      <a:pt x="41733" y="3720"/>
                    </a:lnTo>
                    <a:lnTo>
                      <a:pt x="43123" y="2044"/>
                    </a:lnTo>
                    <a:close/>
                    <a:moveTo>
                      <a:pt x="66421" y="2208"/>
                    </a:moveTo>
                    <a:lnTo>
                      <a:pt x="65604" y="3883"/>
                    </a:lnTo>
                    <a:lnTo>
                      <a:pt x="54690" y="3720"/>
                    </a:lnTo>
                    <a:lnTo>
                      <a:pt x="55876" y="2208"/>
                    </a:lnTo>
                    <a:close/>
                    <a:moveTo>
                      <a:pt x="67279" y="2208"/>
                    </a:moveTo>
                    <a:lnTo>
                      <a:pt x="79542" y="2371"/>
                    </a:lnTo>
                    <a:lnTo>
                      <a:pt x="79051" y="3883"/>
                    </a:lnTo>
                    <a:lnTo>
                      <a:pt x="66625" y="3883"/>
                    </a:lnTo>
                    <a:lnTo>
                      <a:pt x="67279" y="2208"/>
                    </a:lnTo>
                    <a:close/>
                    <a:moveTo>
                      <a:pt x="92335" y="2371"/>
                    </a:moveTo>
                    <a:lnTo>
                      <a:pt x="92172" y="4088"/>
                    </a:lnTo>
                    <a:lnTo>
                      <a:pt x="79909" y="3883"/>
                    </a:lnTo>
                    <a:lnTo>
                      <a:pt x="80400" y="2371"/>
                    </a:lnTo>
                    <a:close/>
                    <a:moveTo>
                      <a:pt x="93194" y="2371"/>
                    </a:moveTo>
                    <a:lnTo>
                      <a:pt x="104761" y="2535"/>
                    </a:lnTo>
                    <a:lnTo>
                      <a:pt x="104924" y="4088"/>
                    </a:lnTo>
                    <a:lnTo>
                      <a:pt x="92989" y="4088"/>
                    </a:lnTo>
                    <a:lnTo>
                      <a:pt x="93194" y="2371"/>
                    </a:lnTo>
                    <a:close/>
                    <a:moveTo>
                      <a:pt x="117023" y="2535"/>
                    </a:moveTo>
                    <a:lnTo>
                      <a:pt x="117514" y="4088"/>
                    </a:lnTo>
                    <a:lnTo>
                      <a:pt x="105783" y="4088"/>
                    </a:lnTo>
                    <a:lnTo>
                      <a:pt x="105619" y="2535"/>
                    </a:lnTo>
                    <a:close/>
                    <a:moveTo>
                      <a:pt x="117718" y="2535"/>
                    </a:moveTo>
                    <a:lnTo>
                      <a:pt x="128958" y="2698"/>
                    </a:lnTo>
                    <a:lnTo>
                      <a:pt x="129776" y="4251"/>
                    </a:lnTo>
                    <a:lnTo>
                      <a:pt x="118372" y="4088"/>
                    </a:lnTo>
                    <a:lnTo>
                      <a:pt x="117718" y="2535"/>
                    </a:lnTo>
                    <a:close/>
                    <a:moveTo>
                      <a:pt x="140689" y="2698"/>
                    </a:moveTo>
                    <a:lnTo>
                      <a:pt x="141711" y="4251"/>
                    </a:lnTo>
                    <a:lnTo>
                      <a:pt x="130471" y="4251"/>
                    </a:lnTo>
                    <a:lnTo>
                      <a:pt x="129776" y="2698"/>
                    </a:lnTo>
                    <a:close/>
                    <a:moveTo>
                      <a:pt x="141384" y="2698"/>
                    </a:moveTo>
                    <a:lnTo>
                      <a:pt x="152093" y="2862"/>
                    </a:lnTo>
                    <a:lnTo>
                      <a:pt x="153483" y="4415"/>
                    </a:lnTo>
                    <a:lnTo>
                      <a:pt x="153483" y="4415"/>
                    </a:lnTo>
                    <a:lnTo>
                      <a:pt x="142569" y="4251"/>
                    </a:lnTo>
                    <a:lnTo>
                      <a:pt x="141384" y="2698"/>
                    </a:lnTo>
                    <a:close/>
                    <a:moveTo>
                      <a:pt x="164519" y="2862"/>
                    </a:moveTo>
                    <a:lnTo>
                      <a:pt x="166235" y="4415"/>
                    </a:lnTo>
                    <a:lnTo>
                      <a:pt x="154137" y="4415"/>
                    </a:lnTo>
                    <a:lnTo>
                      <a:pt x="152788" y="2862"/>
                    </a:lnTo>
                    <a:close/>
                    <a:moveTo>
                      <a:pt x="165377" y="2862"/>
                    </a:moveTo>
                    <a:lnTo>
                      <a:pt x="176617" y="3066"/>
                    </a:lnTo>
                    <a:lnTo>
                      <a:pt x="178498" y="4415"/>
                    </a:lnTo>
                    <a:lnTo>
                      <a:pt x="166930" y="4415"/>
                    </a:lnTo>
                    <a:lnTo>
                      <a:pt x="165377" y="2862"/>
                    </a:lnTo>
                    <a:close/>
                    <a:moveTo>
                      <a:pt x="16187" y="3720"/>
                    </a:moveTo>
                    <a:lnTo>
                      <a:pt x="27100" y="3883"/>
                    </a:lnTo>
                    <a:lnTo>
                      <a:pt x="25220" y="5600"/>
                    </a:lnTo>
                    <a:lnTo>
                      <a:pt x="13816" y="5600"/>
                    </a:lnTo>
                    <a:lnTo>
                      <a:pt x="16187" y="3720"/>
                    </a:lnTo>
                    <a:close/>
                    <a:moveTo>
                      <a:pt x="40548" y="3883"/>
                    </a:moveTo>
                    <a:lnTo>
                      <a:pt x="39035" y="5600"/>
                    </a:lnTo>
                    <a:lnTo>
                      <a:pt x="26242" y="5600"/>
                    </a:lnTo>
                    <a:lnTo>
                      <a:pt x="28122" y="3883"/>
                    </a:lnTo>
                    <a:close/>
                    <a:moveTo>
                      <a:pt x="53668" y="3883"/>
                    </a:moveTo>
                    <a:lnTo>
                      <a:pt x="52483" y="5764"/>
                    </a:lnTo>
                    <a:lnTo>
                      <a:pt x="40057" y="5600"/>
                    </a:lnTo>
                    <a:lnTo>
                      <a:pt x="41570" y="3883"/>
                    </a:lnTo>
                    <a:close/>
                    <a:moveTo>
                      <a:pt x="54527" y="3883"/>
                    </a:moveTo>
                    <a:lnTo>
                      <a:pt x="65604" y="4088"/>
                    </a:lnTo>
                    <a:lnTo>
                      <a:pt x="64745" y="5764"/>
                    </a:lnTo>
                    <a:lnTo>
                      <a:pt x="53341" y="5764"/>
                    </a:lnTo>
                    <a:lnTo>
                      <a:pt x="54527" y="3883"/>
                    </a:lnTo>
                    <a:close/>
                    <a:moveTo>
                      <a:pt x="79051" y="4088"/>
                    </a:moveTo>
                    <a:lnTo>
                      <a:pt x="78520" y="5764"/>
                    </a:lnTo>
                    <a:lnTo>
                      <a:pt x="65604" y="5764"/>
                    </a:lnTo>
                    <a:lnTo>
                      <a:pt x="66421" y="4088"/>
                    </a:lnTo>
                    <a:close/>
                    <a:moveTo>
                      <a:pt x="79909" y="4088"/>
                    </a:moveTo>
                    <a:lnTo>
                      <a:pt x="92172" y="4251"/>
                    </a:lnTo>
                    <a:lnTo>
                      <a:pt x="91967" y="5927"/>
                    </a:lnTo>
                    <a:lnTo>
                      <a:pt x="79378" y="5764"/>
                    </a:lnTo>
                    <a:lnTo>
                      <a:pt x="79909" y="4088"/>
                    </a:lnTo>
                    <a:close/>
                    <a:moveTo>
                      <a:pt x="104924" y="4251"/>
                    </a:moveTo>
                    <a:lnTo>
                      <a:pt x="105088" y="5927"/>
                    </a:lnTo>
                    <a:lnTo>
                      <a:pt x="92826" y="5927"/>
                    </a:lnTo>
                    <a:lnTo>
                      <a:pt x="92989" y="4251"/>
                    </a:lnTo>
                    <a:close/>
                    <a:moveTo>
                      <a:pt x="105783" y="4251"/>
                    </a:moveTo>
                    <a:lnTo>
                      <a:pt x="117514" y="4415"/>
                    </a:lnTo>
                    <a:lnTo>
                      <a:pt x="118045" y="5927"/>
                    </a:lnTo>
                    <a:lnTo>
                      <a:pt x="106110" y="5927"/>
                    </a:lnTo>
                    <a:lnTo>
                      <a:pt x="105783" y="4251"/>
                    </a:lnTo>
                    <a:close/>
                    <a:moveTo>
                      <a:pt x="129776" y="4415"/>
                    </a:moveTo>
                    <a:lnTo>
                      <a:pt x="130634" y="5927"/>
                    </a:lnTo>
                    <a:lnTo>
                      <a:pt x="118903" y="5927"/>
                    </a:lnTo>
                    <a:lnTo>
                      <a:pt x="118372" y="4415"/>
                    </a:lnTo>
                    <a:close/>
                    <a:moveTo>
                      <a:pt x="141874" y="4415"/>
                    </a:moveTo>
                    <a:lnTo>
                      <a:pt x="142896" y="6131"/>
                    </a:lnTo>
                    <a:lnTo>
                      <a:pt x="131492" y="6131"/>
                    </a:lnTo>
                    <a:lnTo>
                      <a:pt x="130634" y="4415"/>
                    </a:lnTo>
                    <a:close/>
                    <a:moveTo>
                      <a:pt x="142569" y="4415"/>
                    </a:moveTo>
                    <a:lnTo>
                      <a:pt x="153646" y="4578"/>
                    </a:lnTo>
                    <a:lnTo>
                      <a:pt x="154995" y="6131"/>
                    </a:lnTo>
                    <a:lnTo>
                      <a:pt x="143755" y="6131"/>
                    </a:lnTo>
                    <a:lnTo>
                      <a:pt x="142569" y="4415"/>
                    </a:lnTo>
                    <a:close/>
                    <a:moveTo>
                      <a:pt x="166399" y="4578"/>
                    </a:moveTo>
                    <a:lnTo>
                      <a:pt x="168116" y="6131"/>
                    </a:lnTo>
                    <a:lnTo>
                      <a:pt x="155853" y="6131"/>
                    </a:lnTo>
                    <a:lnTo>
                      <a:pt x="154300" y="4578"/>
                    </a:lnTo>
                    <a:close/>
                    <a:moveTo>
                      <a:pt x="167094" y="4578"/>
                    </a:moveTo>
                    <a:lnTo>
                      <a:pt x="178661" y="4742"/>
                    </a:lnTo>
                    <a:lnTo>
                      <a:pt x="180705" y="6295"/>
                    </a:lnTo>
                    <a:lnTo>
                      <a:pt x="168974" y="6131"/>
                    </a:lnTo>
                    <a:lnTo>
                      <a:pt x="167094" y="4578"/>
                    </a:lnTo>
                    <a:close/>
                    <a:moveTo>
                      <a:pt x="24893" y="5764"/>
                    </a:moveTo>
                    <a:lnTo>
                      <a:pt x="22849" y="7644"/>
                    </a:lnTo>
                    <a:lnTo>
                      <a:pt x="11078" y="7644"/>
                    </a:lnTo>
                    <a:lnTo>
                      <a:pt x="13653" y="5764"/>
                    </a:lnTo>
                    <a:close/>
                    <a:moveTo>
                      <a:pt x="25915" y="5764"/>
                    </a:moveTo>
                    <a:lnTo>
                      <a:pt x="38831" y="5927"/>
                    </a:lnTo>
                    <a:lnTo>
                      <a:pt x="37155" y="7807"/>
                    </a:lnTo>
                    <a:lnTo>
                      <a:pt x="23871" y="7644"/>
                    </a:lnTo>
                    <a:lnTo>
                      <a:pt x="25915" y="5764"/>
                    </a:lnTo>
                    <a:close/>
                    <a:moveTo>
                      <a:pt x="52320" y="5927"/>
                    </a:moveTo>
                    <a:lnTo>
                      <a:pt x="51093" y="7807"/>
                    </a:lnTo>
                    <a:lnTo>
                      <a:pt x="38177" y="7807"/>
                    </a:lnTo>
                    <a:lnTo>
                      <a:pt x="39689" y="5927"/>
                    </a:lnTo>
                    <a:close/>
                    <a:moveTo>
                      <a:pt x="64582" y="5927"/>
                    </a:moveTo>
                    <a:lnTo>
                      <a:pt x="63723" y="7807"/>
                    </a:lnTo>
                    <a:lnTo>
                      <a:pt x="51952" y="7807"/>
                    </a:lnTo>
                    <a:lnTo>
                      <a:pt x="53341" y="5927"/>
                    </a:lnTo>
                    <a:close/>
                    <a:moveTo>
                      <a:pt x="65604" y="5927"/>
                    </a:moveTo>
                    <a:lnTo>
                      <a:pt x="78356" y="6131"/>
                    </a:lnTo>
                    <a:lnTo>
                      <a:pt x="77866" y="7807"/>
                    </a:lnTo>
                    <a:lnTo>
                      <a:pt x="64582" y="7807"/>
                    </a:lnTo>
                    <a:lnTo>
                      <a:pt x="65604" y="5927"/>
                    </a:lnTo>
                    <a:close/>
                    <a:moveTo>
                      <a:pt x="91967" y="6131"/>
                    </a:moveTo>
                    <a:lnTo>
                      <a:pt x="91804" y="7807"/>
                    </a:lnTo>
                    <a:lnTo>
                      <a:pt x="78888" y="7807"/>
                    </a:lnTo>
                    <a:lnTo>
                      <a:pt x="79378" y="6131"/>
                    </a:lnTo>
                    <a:close/>
                    <a:moveTo>
                      <a:pt x="105251" y="6131"/>
                    </a:moveTo>
                    <a:lnTo>
                      <a:pt x="105456" y="7971"/>
                    </a:lnTo>
                    <a:lnTo>
                      <a:pt x="105456" y="7971"/>
                    </a:lnTo>
                    <a:lnTo>
                      <a:pt x="92826" y="7807"/>
                    </a:lnTo>
                    <a:lnTo>
                      <a:pt x="92826" y="6131"/>
                    </a:lnTo>
                    <a:close/>
                    <a:moveTo>
                      <a:pt x="118208" y="6131"/>
                    </a:moveTo>
                    <a:lnTo>
                      <a:pt x="118740" y="7971"/>
                    </a:lnTo>
                    <a:lnTo>
                      <a:pt x="106273" y="7971"/>
                    </a:lnTo>
                    <a:lnTo>
                      <a:pt x="106110" y="6131"/>
                    </a:lnTo>
                    <a:close/>
                    <a:moveTo>
                      <a:pt x="119067" y="6131"/>
                    </a:moveTo>
                    <a:lnTo>
                      <a:pt x="130798" y="6295"/>
                    </a:lnTo>
                    <a:lnTo>
                      <a:pt x="131656" y="7971"/>
                    </a:lnTo>
                    <a:lnTo>
                      <a:pt x="119557" y="7971"/>
                    </a:lnTo>
                    <a:lnTo>
                      <a:pt x="119067" y="6131"/>
                    </a:lnTo>
                    <a:close/>
                    <a:moveTo>
                      <a:pt x="143060" y="6295"/>
                    </a:moveTo>
                    <a:lnTo>
                      <a:pt x="144286" y="7971"/>
                    </a:lnTo>
                    <a:lnTo>
                      <a:pt x="132514" y="7971"/>
                    </a:lnTo>
                    <a:lnTo>
                      <a:pt x="131656" y="6295"/>
                    </a:lnTo>
                    <a:close/>
                    <a:moveTo>
                      <a:pt x="155158" y="6295"/>
                    </a:moveTo>
                    <a:lnTo>
                      <a:pt x="156712" y="7971"/>
                    </a:lnTo>
                    <a:lnTo>
                      <a:pt x="145103" y="7971"/>
                    </a:lnTo>
                    <a:lnTo>
                      <a:pt x="143918" y="6295"/>
                    </a:lnTo>
                    <a:close/>
                    <a:moveTo>
                      <a:pt x="156017" y="6295"/>
                    </a:moveTo>
                    <a:lnTo>
                      <a:pt x="168279" y="6458"/>
                    </a:lnTo>
                    <a:lnTo>
                      <a:pt x="170159" y="7971"/>
                    </a:lnTo>
                    <a:lnTo>
                      <a:pt x="157570" y="7971"/>
                    </a:lnTo>
                    <a:lnTo>
                      <a:pt x="156017" y="6295"/>
                    </a:lnTo>
                    <a:close/>
                    <a:moveTo>
                      <a:pt x="180868" y="6458"/>
                    </a:moveTo>
                    <a:lnTo>
                      <a:pt x="183116" y="8175"/>
                    </a:lnTo>
                    <a:lnTo>
                      <a:pt x="171018" y="7971"/>
                    </a:lnTo>
                    <a:lnTo>
                      <a:pt x="169137" y="6458"/>
                    </a:lnTo>
                    <a:close/>
                    <a:moveTo>
                      <a:pt x="22686" y="7971"/>
                    </a:moveTo>
                    <a:lnTo>
                      <a:pt x="20274" y="10014"/>
                    </a:lnTo>
                    <a:lnTo>
                      <a:pt x="8176" y="10014"/>
                    </a:lnTo>
                    <a:lnTo>
                      <a:pt x="10751" y="7971"/>
                    </a:lnTo>
                    <a:close/>
                    <a:moveTo>
                      <a:pt x="36992" y="7971"/>
                    </a:moveTo>
                    <a:lnTo>
                      <a:pt x="35112" y="10014"/>
                    </a:lnTo>
                    <a:lnTo>
                      <a:pt x="21460" y="10014"/>
                    </a:lnTo>
                    <a:lnTo>
                      <a:pt x="23708" y="7971"/>
                    </a:lnTo>
                    <a:close/>
                    <a:moveTo>
                      <a:pt x="50930" y="7971"/>
                    </a:moveTo>
                    <a:lnTo>
                      <a:pt x="49581" y="10014"/>
                    </a:lnTo>
                    <a:lnTo>
                      <a:pt x="36133" y="10014"/>
                    </a:lnTo>
                    <a:lnTo>
                      <a:pt x="37809" y="7971"/>
                    </a:lnTo>
                    <a:close/>
                    <a:moveTo>
                      <a:pt x="63560" y="7971"/>
                    </a:moveTo>
                    <a:lnTo>
                      <a:pt x="62538" y="10014"/>
                    </a:lnTo>
                    <a:lnTo>
                      <a:pt x="50603" y="10014"/>
                    </a:lnTo>
                    <a:lnTo>
                      <a:pt x="51788" y="7971"/>
                    </a:lnTo>
                    <a:close/>
                    <a:moveTo>
                      <a:pt x="64582" y="7971"/>
                    </a:moveTo>
                    <a:lnTo>
                      <a:pt x="77866" y="8175"/>
                    </a:lnTo>
                    <a:lnTo>
                      <a:pt x="77334" y="10014"/>
                    </a:lnTo>
                    <a:lnTo>
                      <a:pt x="63560" y="10014"/>
                    </a:lnTo>
                    <a:lnTo>
                      <a:pt x="64582" y="7971"/>
                    </a:lnTo>
                    <a:close/>
                    <a:moveTo>
                      <a:pt x="91804" y="8175"/>
                    </a:moveTo>
                    <a:lnTo>
                      <a:pt x="91640" y="10014"/>
                    </a:lnTo>
                    <a:lnTo>
                      <a:pt x="78356" y="10014"/>
                    </a:lnTo>
                    <a:lnTo>
                      <a:pt x="78888" y="8175"/>
                    </a:lnTo>
                    <a:close/>
                    <a:moveTo>
                      <a:pt x="105456" y="8175"/>
                    </a:moveTo>
                    <a:lnTo>
                      <a:pt x="105619" y="10014"/>
                    </a:lnTo>
                    <a:lnTo>
                      <a:pt x="92662" y="10014"/>
                    </a:lnTo>
                    <a:lnTo>
                      <a:pt x="92662" y="8175"/>
                    </a:lnTo>
                    <a:close/>
                    <a:moveTo>
                      <a:pt x="118740" y="8175"/>
                    </a:moveTo>
                    <a:lnTo>
                      <a:pt x="119394" y="10014"/>
                    </a:lnTo>
                    <a:lnTo>
                      <a:pt x="106641" y="10014"/>
                    </a:lnTo>
                    <a:lnTo>
                      <a:pt x="106273" y="8175"/>
                    </a:lnTo>
                    <a:close/>
                    <a:moveTo>
                      <a:pt x="131819" y="8175"/>
                    </a:moveTo>
                    <a:lnTo>
                      <a:pt x="132678" y="10014"/>
                    </a:lnTo>
                    <a:lnTo>
                      <a:pt x="120252" y="10014"/>
                    </a:lnTo>
                    <a:lnTo>
                      <a:pt x="119557" y="8175"/>
                    </a:lnTo>
                    <a:close/>
                    <a:moveTo>
                      <a:pt x="144449" y="8175"/>
                    </a:moveTo>
                    <a:lnTo>
                      <a:pt x="145798" y="10014"/>
                    </a:lnTo>
                    <a:lnTo>
                      <a:pt x="133536" y="10014"/>
                    </a:lnTo>
                    <a:lnTo>
                      <a:pt x="132678" y="8175"/>
                    </a:lnTo>
                    <a:close/>
                    <a:moveTo>
                      <a:pt x="156875" y="8175"/>
                    </a:moveTo>
                    <a:lnTo>
                      <a:pt x="158388" y="10014"/>
                    </a:lnTo>
                    <a:lnTo>
                      <a:pt x="146657" y="10014"/>
                    </a:lnTo>
                    <a:lnTo>
                      <a:pt x="145308" y="8175"/>
                    </a:lnTo>
                    <a:close/>
                    <a:moveTo>
                      <a:pt x="157734" y="8175"/>
                    </a:moveTo>
                    <a:lnTo>
                      <a:pt x="170323" y="8339"/>
                    </a:lnTo>
                    <a:lnTo>
                      <a:pt x="172366" y="10014"/>
                    </a:lnTo>
                    <a:lnTo>
                      <a:pt x="159246" y="10014"/>
                    </a:lnTo>
                    <a:lnTo>
                      <a:pt x="157734" y="8175"/>
                    </a:lnTo>
                    <a:close/>
                    <a:moveTo>
                      <a:pt x="183280" y="8339"/>
                    </a:moveTo>
                    <a:lnTo>
                      <a:pt x="185487" y="10014"/>
                    </a:lnTo>
                    <a:lnTo>
                      <a:pt x="173061" y="10014"/>
                    </a:lnTo>
                    <a:lnTo>
                      <a:pt x="171181" y="8339"/>
                    </a:lnTo>
                    <a:close/>
                    <a:moveTo>
                      <a:pt x="172530" y="10219"/>
                    </a:moveTo>
                    <a:lnTo>
                      <a:pt x="174574" y="12058"/>
                    </a:lnTo>
                    <a:lnTo>
                      <a:pt x="161126" y="12058"/>
                    </a:lnTo>
                    <a:lnTo>
                      <a:pt x="159409" y="10219"/>
                    </a:lnTo>
                    <a:close/>
                    <a:moveTo>
                      <a:pt x="185814" y="10219"/>
                    </a:moveTo>
                    <a:lnTo>
                      <a:pt x="188226" y="12058"/>
                    </a:lnTo>
                    <a:lnTo>
                      <a:pt x="175432" y="12058"/>
                    </a:lnTo>
                    <a:lnTo>
                      <a:pt x="173388" y="10219"/>
                    </a:lnTo>
                    <a:close/>
                    <a:moveTo>
                      <a:pt x="77171" y="10219"/>
                    </a:moveTo>
                    <a:lnTo>
                      <a:pt x="76640" y="12263"/>
                    </a:lnTo>
                    <a:lnTo>
                      <a:pt x="62538" y="12263"/>
                    </a:lnTo>
                    <a:lnTo>
                      <a:pt x="63355" y="10219"/>
                    </a:lnTo>
                    <a:close/>
                    <a:moveTo>
                      <a:pt x="91640" y="10219"/>
                    </a:moveTo>
                    <a:lnTo>
                      <a:pt x="91477" y="12263"/>
                    </a:lnTo>
                    <a:lnTo>
                      <a:pt x="77661" y="12263"/>
                    </a:lnTo>
                    <a:lnTo>
                      <a:pt x="78193" y="10219"/>
                    </a:lnTo>
                    <a:close/>
                    <a:moveTo>
                      <a:pt x="105783" y="10219"/>
                    </a:moveTo>
                    <a:lnTo>
                      <a:pt x="105946" y="12263"/>
                    </a:lnTo>
                    <a:lnTo>
                      <a:pt x="92499" y="12263"/>
                    </a:lnTo>
                    <a:lnTo>
                      <a:pt x="92662" y="10219"/>
                    </a:lnTo>
                    <a:close/>
                    <a:moveTo>
                      <a:pt x="119394" y="10219"/>
                    </a:moveTo>
                    <a:lnTo>
                      <a:pt x="120089" y="12263"/>
                    </a:lnTo>
                    <a:lnTo>
                      <a:pt x="106968" y="12263"/>
                    </a:lnTo>
                    <a:lnTo>
                      <a:pt x="106641" y="10219"/>
                    </a:lnTo>
                    <a:close/>
                    <a:moveTo>
                      <a:pt x="132841" y="10219"/>
                    </a:moveTo>
                    <a:lnTo>
                      <a:pt x="133863" y="12263"/>
                    </a:lnTo>
                    <a:lnTo>
                      <a:pt x="120947" y="12263"/>
                    </a:lnTo>
                    <a:lnTo>
                      <a:pt x="120252" y="10219"/>
                    </a:lnTo>
                    <a:close/>
                    <a:moveTo>
                      <a:pt x="145962" y="10219"/>
                    </a:moveTo>
                    <a:lnTo>
                      <a:pt x="147147" y="12263"/>
                    </a:lnTo>
                    <a:lnTo>
                      <a:pt x="134721" y="12263"/>
                    </a:lnTo>
                    <a:lnTo>
                      <a:pt x="133700" y="10219"/>
                    </a:lnTo>
                    <a:close/>
                    <a:moveTo>
                      <a:pt x="158755" y="10219"/>
                    </a:moveTo>
                    <a:lnTo>
                      <a:pt x="160268" y="12058"/>
                    </a:lnTo>
                    <a:lnTo>
                      <a:pt x="148169" y="12263"/>
                    </a:lnTo>
                    <a:lnTo>
                      <a:pt x="146820" y="10219"/>
                    </a:lnTo>
                    <a:close/>
                    <a:moveTo>
                      <a:pt x="20111" y="10219"/>
                    </a:moveTo>
                    <a:lnTo>
                      <a:pt x="17740" y="12426"/>
                    </a:lnTo>
                    <a:lnTo>
                      <a:pt x="5110" y="12426"/>
                    </a:lnTo>
                    <a:lnTo>
                      <a:pt x="7849" y="10219"/>
                    </a:lnTo>
                    <a:close/>
                    <a:moveTo>
                      <a:pt x="34948" y="10219"/>
                    </a:moveTo>
                    <a:lnTo>
                      <a:pt x="33068" y="12426"/>
                    </a:lnTo>
                    <a:lnTo>
                      <a:pt x="18762" y="12426"/>
                    </a:lnTo>
                    <a:lnTo>
                      <a:pt x="21133" y="10219"/>
                    </a:lnTo>
                    <a:close/>
                    <a:moveTo>
                      <a:pt x="49417" y="10219"/>
                    </a:moveTo>
                    <a:lnTo>
                      <a:pt x="47864" y="12426"/>
                    </a:lnTo>
                    <a:lnTo>
                      <a:pt x="34090" y="12426"/>
                    </a:lnTo>
                    <a:lnTo>
                      <a:pt x="35970" y="10219"/>
                    </a:lnTo>
                    <a:close/>
                    <a:moveTo>
                      <a:pt x="62538" y="10219"/>
                    </a:moveTo>
                    <a:lnTo>
                      <a:pt x="61516" y="12263"/>
                    </a:lnTo>
                    <a:lnTo>
                      <a:pt x="48886" y="12426"/>
                    </a:lnTo>
                    <a:lnTo>
                      <a:pt x="50439" y="10219"/>
                    </a:lnTo>
                    <a:close/>
                    <a:moveTo>
                      <a:pt x="174737" y="12426"/>
                    </a:moveTo>
                    <a:lnTo>
                      <a:pt x="177149" y="14470"/>
                    </a:lnTo>
                    <a:lnTo>
                      <a:pt x="163333" y="14470"/>
                    </a:lnTo>
                    <a:lnTo>
                      <a:pt x="161453" y="12426"/>
                    </a:lnTo>
                    <a:close/>
                    <a:moveTo>
                      <a:pt x="188553" y="12426"/>
                    </a:moveTo>
                    <a:lnTo>
                      <a:pt x="191087" y="14470"/>
                    </a:lnTo>
                    <a:lnTo>
                      <a:pt x="178007" y="14470"/>
                    </a:lnTo>
                    <a:lnTo>
                      <a:pt x="175595" y="12426"/>
                    </a:lnTo>
                    <a:close/>
                    <a:moveTo>
                      <a:pt x="32700" y="12590"/>
                    </a:moveTo>
                    <a:lnTo>
                      <a:pt x="30656" y="14960"/>
                    </a:lnTo>
                    <a:lnTo>
                      <a:pt x="15860" y="14960"/>
                    </a:lnTo>
                    <a:lnTo>
                      <a:pt x="18394" y="12590"/>
                    </a:lnTo>
                    <a:close/>
                    <a:moveTo>
                      <a:pt x="47701" y="12590"/>
                    </a:moveTo>
                    <a:lnTo>
                      <a:pt x="46188" y="14960"/>
                    </a:lnTo>
                    <a:lnTo>
                      <a:pt x="31678" y="14960"/>
                    </a:lnTo>
                    <a:lnTo>
                      <a:pt x="33722" y="12590"/>
                    </a:lnTo>
                    <a:close/>
                    <a:moveTo>
                      <a:pt x="160636" y="12426"/>
                    </a:moveTo>
                    <a:lnTo>
                      <a:pt x="162311" y="14470"/>
                    </a:lnTo>
                    <a:lnTo>
                      <a:pt x="47210" y="14960"/>
                    </a:lnTo>
                    <a:lnTo>
                      <a:pt x="48723" y="12590"/>
                    </a:lnTo>
                    <a:lnTo>
                      <a:pt x="106968" y="12590"/>
                    </a:lnTo>
                    <a:lnTo>
                      <a:pt x="106968" y="12426"/>
                    </a:lnTo>
                    <a:lnTo>
                      <a:pt x="120089" y="12426"/>
                    </a:lnTo>
                    <a:lnTo>
                      <a:pt x="120089" y="12590"/>
                    </a:lnTo>
                    <a:lnTo>
                      <a:pt x="121110" y="12590"/>
                    </a:lnTo>
                    <a:lnTo>
                      <a:pt x="121110" y="12426"/>
                    </a:lnTo>
                    <a:lnTo>
                      <a:pt x="133863" y="12426"/>
                    </a:lnTo>
                    <a:lnTo>
                      <a:pt x="134067" y="12590"/>
                    </a:lnTo>
                    <a:lnTo>
                      <a:pt x="134885" y="12590"/>
                    </a:lnTo>
                    <a:lnTo>
                      <a:pt x="134885" y="12426"/>
                    </a:lnTo>
                    <a:lnTo>
                      <a:pt x="147352" y="12426"/>
                    </a:lnTo>
                    <a:lnTo>
                      <a:pt x="147515" y="12590"/>
                    </a:lnTo>
                    <a:lnTo>
                      <a:pt x="148373" y="12590"/>
                    </a:lnTo>
                    <a:lnTo>
                      <a:pt x="148373" y="12426"/>
                    </a:lnTo>
                    <a:close/>
                    <a:moveTo>
                      <a:pt x="17372" y="12590"/>
                    </a:moveTo>
                    <a:lnTo>
                      <a:pt x="14675" y="14960"/>
                    </a:lnTo>
                    <a:lnTo>
                      <a:pt x="1554" y="15124"/>
                    </a:lnTo>
                    <a:lnTo>
                      <a:pt x="4783" y="12753"/>
                    </a:lnTo>
                    <a:lnTo>
                      <a:pt x="17372" y="12590"/>
                    </a:lnTo>
                    <a:close/>
                    <a:moveTo>
                      <a:pt x="20111" y="0"/>
                    </a:moveTo>
                    <a:lnTo>
                      <a:pt x="1" y="15328"/>
                    </a:lnTo>
                    <a:lnTo>
                      <a:pt x="31515" y="15328"/>
                    </a:lnTo>
                    <a:lnTo>
                      <a:pt x="45984" y="15124"/>
                    </a:lnTo>
                    <a:lnTo>
                      <a:pt x="45821" y="15328"/>
                    </a:lnTo>
                    <a:lnTo>
                      <a:pt x="47006" y="15328"/>
                    </a:lnTo>
                    <a:lnTo>
                      <a:pt x="47006" y="15124"/>
                    </a:lnTo>
                    <a:lnTo>
                      <a:pt x="192313" y="14633"/>
                    </a:lnTo>
                    <a:lnTo>
                      <a:pt x="175105" y="1349"/>
                    </a:lnTo>
                    <a:lnTo>
                      <a:pt x="163333" y="1186"/>
                    </a:lnTo>
                    <a:lnTo>
                      <a:pt x="162679" y="1186"/>
                    </a:lnTo>
                    <a:lnTo>
                      <a:pt x="151235" y="1022"/>
                    </a:lnTo>
                    <a:lnTo>
                      <a:pt x="139340" y="1022"/>
                    </a:lnTo>
                    <a:lnTo>
                      <a:pt x="128754" y="818"/>
                    </a:lnTo>
                    <a:lnTo>
                      <a:pt x="116328" y="818"/>
                    </a:lnTo>
                    <a:lnTo>
                      <a:pt x="105251" y="654"/>
                    </a:lnTo>
                    <a:lnTo>
                      <a:pt x="104597" y="654"/>
                    </a:lnTo>
                    <a:lnTo>
                      <a:pt x="93194" y="491"/>
                    </a:lnTo>
                    <a:lnTo>
                      <a:pt x="80073" y="491"/>
                    </a:lnTo>
                    <a:lnTo>
                      <a:pt x="68301" y="327"/>
                    </a:lnTo>
                    <a:lnTo>
                      <a:pt x="67443" y="327"/>
                    </a:lnTo>
                    <a:lnTo>
                      <a:pt x="20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0" name="Google Shape;230;p46"/>
            <p:cNvGrpSpPr/>
            <p:nvPr/>
          </p:nvGrpSpPr>
          <p:grpSpPr>
            <a:xfrm>
              <a:off x="904874" y="328675"/>
              <a:ext cx="7315555" cy="4024397"/>
              <a:chOff x="992433" y="538196"/>
              <a:chExt cx="7139913" cy="4021180"/>
            </a:xfrm>
          </p:grpSpPr>
          <p:sp>
            <p:nvSpPr>
              <p:cNvPr id="231" name="Google Shape;231;p46"/>
              <p:cNvSpPr/>
              <p:nvPr/>
            </p:nvSpPr>
            <p:spPr>
              <a:xfrm>
                <a:off x="992433" y="538196"/>
                <a:ext cx="7139815" cy="4021171"/>
              </a:xfrm>
              <a:custGeom>
                <a:avLst/>
                <a:gdLst/>
                <a:ahLst/>
                <a:cxnLst/>
                <a:rect l="l" t="t" r="r" b="b"/>
                <a:pathLst>
                  <a:path w="139504" h="82566" extrusionOk="0">
                    <a:moveTo>
                      <a:pt x="8871" y="0"/>
                    </a:moveTo>
                    <a:cubicBezTo>
                      <a:pt x="3925" y="0"/>
                      <a:pt x="1" y="4088"/>
                      <a:pt x="1" y="8829"/>
                    </a:cubicBezTo>
                    <a:lnTo>
                      <a:pt x="1" y="73573"/>
                    </a:lnTo>
                    <a:cubicBezTo>
                      <a:pt x="1" y="78478"/>
                      <a:pt x="3925" y="82566"/>
                      <a:pt x="8871" y="82566"/>
                    </a:cubicBezTo>
                    <a:lnTo>
                      <a:pt x="130471" y="82566"/>
                    </a:lnTo>
                    <a:cubicBezTo>
                      <a:pt x="135416" y="82566"/>
                      <a:pt x="139504" y="78478"/>
                      <a:pt x="139504" y="73573"/>
                    </a:cubicBezTo>
                    <a:lnTo>
                      <a:pt x="139504" y="8829"/>
                    </a:lnTo>
                    <a:cubicBezTo>
                      <a:pt x="139504" y="4088"/>
                      <a:pt x="135416" y="0"/>
                      <a:pt x="1304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232;p46"/>
              <p:cNvSpPr/>
              <p:nvPr/>
            </p:nvSpPr>
            <p:spPr>
              <a:xfrm>
                <a:off x="1237231" y="669547"/>
                <a:ext cx="6641936" cy="3758421"/>
              </a:xfrm>
              <a:custGeom>
                <a:avLst/>
                <a:gdLst/>
                <a:ahLst/>
                <a:cxnLst/>
                <a:rect l="l" t="t" r="r" b="b"/>
                <a:pathLst>
                  <a:path w="129776" h="77171" extrusionOk="0">
                    <a:moveTo>
                      <a:pt x="121232" y="696"/>
                    </a:moveTo>
                    <a:cubicBezTo>
                      <a:pt x="123480" y="696"/>
                      <a:pt x="125320" y="1554"/>
                      <a:pt x="126873" y="3066"/>
                    </a:cubicBezTo>
                    <a:cubicBezTo>
                      <a:pt x="128222" y="4456"/>
                      <a:pt x="129080" y="6500"/>
                      <a:pt x="129080" y="8543"/>
                    </a:cubicBezTo>
                    <a:lnTo>
                      <a:pt x="129080" y="68465"/>
                    </a:lnTo>
                    <a:cubicBezTo>
                      <a:pt x="129080" y="70672"/>
                      <a:pt x="128222" y="72716"/>
                      <a:pt x="126873" y="74105"/>
                    </a:cubicBezTo>
                    <a:cubicBezTo>
                      <a:pt x="125320" y="75454"/>
                      <a:pt x="123480" y="76476"/>
                      <a:pt x="121232" y="76476"/>
                    </a:cubicBezTo>
                    <a:lnTo>
                      <a:pt x="8665" y="76476"/>
                    </a:lnTo>
                    <a:cubicBezTo>
                      <a:pt x="6458" y="76476"/>
                      <a:pt x="4415" y="75454"/>
                      <a:pt x="3066" y="74105"/>
                    </a:cubicBezTo>
                    <a:cubicBezTo>
                      <a:pt x="1676" y="72716"/>
                      <a:pt x="654" y="70672"/>
                      <a:pt x="654" y="68465"/>
                    </a:cubicBezTo>
                    <a:lnTo>
                      <a:pt x="654" y="8543"/>
                    </a:lnTo>
                    <a:cubicBezTo>
                      <a:pt x="654" y="6500"/>
                      <a:pt x="1676" y="4456"/>
                      <a:pt x="3066" y="3066"/>
                    </a:cubicBezTo>
                    <a:cubicBezTo>
                      <a:pt x="4415" y="1554"/>
                      <a:pt x="6458" y="696"/>
                      <a:pt x="8665" y="696"/>
                    </a:cubicBezTo>
                    <a:close/>
                    <a:moveTo>
                      <a:pt x="8665" y="1"/>
                    </a:moveTo>
                    <a:cubicBezTo>
                      <a:pt x="3924" y="1"/>
                      <a:pt x="0" y="3925"/>
                      <a:pt x="0" y="8543"/>
                    </a:cubicBezTo>
                    <a:lnTo>
                      <a:pt x="0" y="68465"/>
                    </a:lnTo>
                    <a:cubicBezTo>
                      <a:pt x="0" y="73247"/>
                      <a:pt x="3924" y="77171"/>
                      <a:pt x="8665" y="77171"/>
                    </a:cubicBezTo>
                    <a:lnTo>
                      <a:pt x="121232" y="77171"/>
                    </a:lnTo>
                    <a:cubicBezTo>
                      <a:pt x="126015" y="77171"/>
                      <a:pt x="129775" y="73247"/>
                      <a:pt x="129775" y="68465"/>
                    </a:cubicBezTo>
                    <a:lnTo>
                      <a:pt x="129775" y="8543"/>
                    </a:lnTo>
                    <a:cubicBezTo>
                      <a:pt x="129775" y="3925"/>
                      <a:pt x="126015" y="1"/>
                      <a:pt x="1212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233;p46"/>
              <p:cNvSpPr/>
              <p:nvPr/>
            </p:nvSpPr>
            <p:spPr>
              <a:xfrm>
                <a:off x="992433" y="2437258"/>
                <a:ext cx="1255241" cy="1293977"/>
              </a:xfrm>
              <a:custGeom>
                <a:avLst/>
                <a:gdLst/>
                <a:ahLst/>
                <a:cxnLst/>
                <a:rect l="l" t="t" r="r" b="b"/>
                <a:pathLst>
                  <a:path w="24526" h="26569" extrusionOk="0">
                    <a:moveTo>
                      <a:pt x="1" y="1"/>
                    </a:moveTo>
                    <a:lnTo>
                      <a:pt x="1" y="4252"/>
                    </a:lnTo>
                    <a:lnTo>
                      <a:pt x="4783" y="9034"/>
                    </a:lnTo>
                    <a:lnTo>
                      <a:pt x="4783" y="4947"/>
                    </a:lnTo>
                    <a:lnTo>
                      <a:pt x="1" y="1"/>
                    </a:lnTo>
                    <a:close/>
                    <a:moveTo>
                      <a:pt x="5437" y="5601"/>
                    </a:moveTo>
                    <a:lnTo>
                      <a:pt x="5437" y="9688"/>
                    </a:lnTo>
                    <a:lnTo>
                      <a:pt x="21787" y="26038"/>
                    </a:lnTo>
                    <a:cubicBezTo>
                      <a:pt x="22155" y="26405"/>
                      <a:pt x="22482" y="26569"/>
                      <a:pt x="22809" y="26569"/>
                    </a:cubicBezTo>
                    <a:cubicBezTo>
                      <a:pt x="23340" y="26569"/>
                      <a:pt x="23667" y="26405"/>
                      <a:pt x="24035" y="26038"/>
                    </a:cubicBezTo>
                    <a:cubicBezTo>
                      <a:pt x="24525" y="25547"/>
                      <a:pt x="24525" y="24525"/>
                      <a:pt x="24035" y="23994"/>
                    </a:cubicBezTo>
                    <a:lnTo>
                      <a:pt x="5437" y="5601"/>
                    </a:lnTo>
                    <a:close/>
                  </a:path>
                </a:pathLst>
              </a:custGeom>
              <a:solidFill>
                <a:schemeClr val="lt2">
                  <a:alpha val="48627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34;p46"/>
              <p:cNvSpPr/>
              <p:nvPr/>
            </p:nvSpPr>
            <p:spPr>
              <a:xfrm>
                <a:off x="992433" y="2080949"/>
                <a:ext cx="872414" cy="927685"/>
              </a:xfrm>
              <a:custGeom>
                <a:avLst/>
                <a:gdLst/>
                <a:ahLst/>
                <a:cxnLst/>
                <a:rect l="l" t="t" r="r" b="b"/>
                <a:pathLst>
                  <a:path w="17046" h="19048" extrusionOk="0">
                    <a:moveTo>
                      <a:pt x="1" y="0"/>
                    </a:moveTo>
                    <a:lnTo>
                      <a:pt x="1" y="4088"/>
                    </a:lnTo>
                    <a:lnTo>
                      <a:pt x="4783" y="8993"/>
                    </a:lnTo>
                    <a:lnTo>
                      <a:pt x="4783" y="4742"/>
                    </a:lnTo>
                    <a:lnTo>
                      <a:pt x="1" y="0"/>
                    </a:lnTo>
                    <a:close/>
                    <a:moveTo>
                      <a:pt x="5437" y="5437"/>
                    </a:moveTo>
                    <a:lnTo>
                      <a:pt x="5437" y="9688"/>
                    </a:lnTo>
                    <a:lnTo>
                      <a:pt x="14470" y="18557"/>
                    </a:lnTo>
                    <a:cubicBezTo>
                      <a:pt x="14634" y="18884"/>
                      <a:pt x="15165" y="19048"/>
                      <a:pt x="15492" y="19048"/>
                    </a:cubicBezTo>
                    <a:cubicBezTo>
                      <a:pt x="15860" y="19048"/>
                      <a:pt x="16187" y="18884"/>
                      <a:pt x="16514" y="18557"/>
                    </a:cubicBezTo>
                    <a:cubicBezTo>
                      <a:pt x="17045" y="18026"/>
                      <a:pt x="17045" y="17004"/>
                      <a:pt x="16514" y="16514"/>
                    </a:cubicBezTo>
                    <a:lnTo>
                      <a:pt x="5437" y="5437"/>
                    </a:lnTo>
                    <a:close/>
                  </a:path>
                </a:pathLst>
              </a:custGeom>
              <a:solidFill>
                <a:schemeClr val="lt2">
                  <a:alpha val="48627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235;p46"/>
              <p:cNvSpPr/>
              <p:nvPr/>
            </p:nvSpPr>
            <p:spPr>
              <a:xfrm>
                <a:off x="5795597" y="538196"/>
                <a:ext cx="1018840" cy="770425"/>
              </a:xfrm>
              <a:custGeom>
                <a:avLst/>
                <a:gdLst/>
                <a:ahLst/>
                <a:cxnLst/>
                <a:rect l="l" t="t" r="r" b="b"/>
                <a:pathLst>
                  <a:path w="19907" h="15819" extrusionOk="0">
                    <a:moveTo>
                      <a:pt x="1" y="0"/>
                    </a:moveTo>
                    <a:lnTo>
                      <a:pt x="3066" y="2698"/>
                    </a:lnTo>
                    <a:lnTo>
                      <a:pt x="7481" y="2698"/>
                    </a:lnTo>
                    <a:lnTo>
                      <a:pt x="4415" y="0"/>
                    </a:lnTo>
                    <a:close/>
                    <a:moveTo>
                      <a:pt x="3924" y="3393"/>
                    </a:moveTo>
                    <a:lnTo>
                      <a:pt x="17209" y="15491"/>
                    </a:lnTo>
                    <a:cubicBezTo>
                      <a:pt x="17536" y="15655"/>
                      <a:pt x="17863" y="15818"/>
                      <a:pt x="18230" y="15818"/>
                    </a:cubicBezTo>
                    <a:cubicBezTo>
                      <a:pt x="18557" y="15818"/>
                      <a:pt x="19089" y="15655"/>
                      <a:pt x="19252" y="15328"/>
                    </a:cubicBezTo>
                    <a:cubicBezTo>
                      <a:pt x="19906" y="14633"/>
                      <a:pt x="19743" y="13775"/>
                      <a:pt x="19252" y="13284"/>
                    </a:cubicBezTo>
                    <a:lnTo>
                      <a:pt x="8339" y="3393"/>
                    </a:lnTo>
                    <a:close/>
                  </a:path>
                </a:pathLst>
              </a:custGeom>
              <a:solidFill>
                <a:schemeClr val="lt2">
                  <a:alpha val="48627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236;p46"/>
              <p:cNvSpPr/>
              <p:nvPr/>
            </p:nvSpPr>
            <p:spPr>
              <a:xfrm>
                <a:off x="2387775" y="3862589"/>
                <a:ext cx="922622" cy="696787"/>
              </a:xfrm>
              <a:custGeom>
                <a:avLst/>
                <a:gdLst/>
                <a:ahLst/>
                <a:cxnLst/>
                <a:rect l="l" t="t" r="r" b="b"/>
                <a:pathLst>
                  <a:path w="18027" h="14307" extrusionOk="0">
                    <a:moveTo>
                      <a:pt x="1677" y="1"/>
                    </a:moveTo>
                    <a:cubicBezTo>
                      <a:pt x="1186" y="1"/>
                      <a:pt x="859" y="205"/>
                      <a:pt x="491" y="532"/>
                    </a:cubicBezTo>
                    <a:cubicBezTo>
                      <a:pt x="1" y="1227"/>
                      <a:pt x="1" y="2044"/>
                      <a:pt x="655" y="2576"/>
                    </a:cubicBezTo>
                    <a:lnTo>
                      <a:pt x="9688" y="10914"/>
                    </a:lnTo>
                    <a:lnTo>
                      <a:pt x="14143" y="10914"/>
                    </a:lnTo>
                    <a:lnTo>
                      <a:pt x="2535" y="368"/>
                    </a:lnTo>
                    <a:cubicBezTo>
                      <a:pt x="2372" y="205"/>
                      <a:pt x="2045" y="1"/>
                      <a:pt x="1677" y="1"/>
                    </a:cubicBezTo>
                    <a:close/>
                    <a:moveTo>
                      <a:pt x="10546" y="11609"/>
                    </a:moveTo>
                    <a:lnTo>
                      <a:pt x="13612" y="14307"/>
                    </a:lnTo>
                    <a:lnTo>
                      <a:pt x="18026" y="14307"/>
                    </a:lnTo>
                    <a:lnTo>
                      <a:pt x="14961" y="11609"/>
                    </a:lnTo>
                    <a:close/>
                  </a:path>
                </a:pathLst>
              </a:custGeom>
              <a:solidFill>
                <a:schemeClr val="lt2">
                  <a:alpha val="48627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237;p46"/>
              <p:cNvSpPr/>
              <p:nvPr/>
            </p:nvSpPr>
            <p:spPr>
              <a:xfrm>
                <a:off x="2919134" y="3972072"/>
                <a:ext cx="792932" cy="587303"/>
              </a:xfrm>
              <a:custGeom>
                <a:avLst/>
                <a:gdLst/>
                <a:ahLst/>
                <a:cxnLst/>
                <a:rect l="l" t="t" r="r" b="b"/>
                <a:pathLst>
                  <a:path w="15493" h="12059" extrusionOk="0">
                    <a:moveTo>
                      <a:pt x="1718" y="1"/>
                    </a:moveTo>
                    <a:cubicBezTo>
                      <a:pt x="1186" y="1"/>
                      <a:pt x="859" y="164"/>
                      <a:pt x="491" y="491"/>
                    </a:cubicBezTo>
                    <a:cubicBezTo>
                      <a:pt x="1" y="1186"/>
                      <a:pt x="1" y="2044"/>
                      <a:pt x="696" y="2535"/>
                    </a:cubicBezTo>
                    <a:lnTo>
                      <a:pt x="7317" y="8666"/>
                    </a:lnTo>
                    <a:lnTo>
                      <a:pt x="11732" y="8666"/>
                    </a:lnTo>
                    <a:lnTo>
                      <a:pt x="2535" y="328"/>
                    </a:lnTo>
                    <a:cubicBezTo>
                      <a:pt x="2372" y="164"/>
                      <a:pt x="2045" y="1"/>
                      <a:pt x="1718" y="1"/>
                    </a:cubicBezTo>
                    <a:close/>
                    <a:moveTo>
                      <a:pt x="8012" y="9361"/>
                    </a:moveTo>
                    <a:lnTo>
                      <a:pt x="11078" y="12059"/>
                    </a:lnTo>
                    <a:lnTo>
                      <a:pt x="15492" y="12059"/>
                    </a:lnTo>
                    <a:lnTo>
                      <a:pt x="12427" y="9361"/>
                    </a:lnTo>
                    <a:close/>
                  </a:path>
                </a:pathLst>
              </a:custGeom>
              <a:solidFill>
                <a:schemeClr val="lt2">
                  <a:alpha val="48627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38;p46"/>
              <p:cNvSpPr/>
              <p:nvPr/>
            </p:nvSpPr>
            <p:spPr>
              <a:xfrm>
                <a:off x="5402324" y="538196"/>
                <a:ext cx="803321" cy="587255"/>
              </a:xfrm>
              <a:custGeom>
                <a:avLst/>
                <a:gdLst/>
                <a:ahLst/>
                <a:cxnLst/>
                <a:rect l="l" t="t" r="r" b="b"/>
                <a:pathLst>
                  <a:path w="15696" h="12058" extrusionOk="0">
                    <a:moveTo>
                      <a:pt x="0" y="0"/>
                    </a:moveTo>
                    <a:lnTo>
                      <a:pt x="3066" y="2698"/>
                    </a:lnTo>
                    <a:lnTo>
                      <a:pt x="7521" y="2698"/>
                    </a:lnTo>
                    <a:lnTo>
                      <a:pt x="4456" y="0"/>
                    </a:lnTo>
                    <a:close/>
                    <a:moveTo>
                      <a:pt x="3761" y="3393"/>
                    </a:moveTo>
                    <a:lnTo>
                      <a:pt x="12957" y="11731"/>
                    </a:lnTo>
                    <a:cubicBezTo>
                      <a:pt x="13284" y="11894"/>
                      <a:pt x="13652" y="12058"/>
                      <a:pt x="13979" y="12058"/>
                    </a:cubicBezTo>
                    <a:cubicBezTo>
                      <a:pt x="14511" y="12058"/>
                      <a:pt x="14838" y="11894"/>
                      <a:pt x="15165" y="11567"/>
                    </a:cubicBezTo>
                    <a:cubicBezTo>
                      <a:pt x="15696" y="11036"/>
                      <a:pt x="15696" y="10014"/>
                      <a:pt x="15001" y="9524"/>
                    </a:cubicBezTo>
                    <a:lnTo>
                      <a:pt x="8175" y="3393"/>
                    </a:lnTo>
                    <a:close/>
                  </a:path>
                </a:pathLst>
              </a:custGeom>
              <a:solidFill>
                <a:schemeClr val="lt2">
                  <a:alpha val="48627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239;p46"/>
              <p:cNvSpPr/>
              <p:nvPr/>
            </p:nvSpPr>
            <p:spPr>
              <a:xfrm>
                <a:off x="6519396" y="538196"/>
                <a:ext cx="1167365" cy="895834"/>
              </a:xfrm>
              <a:custGeom>
                <a:avLst/>
                <a:gdLst/>
                <a:ahLst/>
                <a:cxnLst/>
                <a:rect l="l" t="t" r="r" b="b"/>
                <a:pathLst>
                  <a:path w="22809" h="18394" extrusionOk="0">
                    <a:moveTo>
                      <a:pt x="1" y="0"/>
                    </a:moveTo>
                    <a:lnTo>
                      <a:pt x="20070" y="18026"/>
                    </a:lnTo>
                    <a:cubicBezTo>
                      <a:pt x="20438" y="18393"/>
                      <a:pt x="20765" y="18393"/>
                      <a:pt x="21092" y="18393"/>
                    </a:cubicBezTo>
                    <a:cubicBezTo>
                      <a:pt x="21460" y="18393"/>
                      <a:pt x="21950" y="18189"/>
                      <a:pt x="22114" y="17862"/>
                    </a:cubicBezTo>
                    <a:cubicBezTo>
                      <a:pt x="22809" y="17372"/>
                      <a:pt x="22645" y="16350"/>
                      <a:pt x="22114" y="15818"/>
                    </a:cubicBezTo>
                    <a:lnTo>
                      <a:pt x="4415" y="0"/>
                    </a:lnTo>
                    <a:close/>
                  </a:path>
                </a:pathLst>
              </a:custGeom>
              <a:solidFill>
                <a:schemeClr val="lt2">
                  <a:alpha val="48627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240;p46"/>
              <p:cNvSpPr/>
              <p:nvPr/>
            </p:nvSpPr>
            <p:spPr>
              <a:xfrm>
                <a:off x="7320631" y="777083"/>
                <a:ext cx="811715" cy="788347"/>
              </a:xfrm>
              <a:custGeom>
                <a:avLst/>
                <a:gdLst/>
                <a:ahLst/>
                <a:cxnLst/>
                <a:rect l="l" t="t" r="r" b="b"/>
                <a:pathLst>
                  <a:path w="15860" h="16187" extrusionOk="0">
                    <a:moveTo>
                      <a:pt x="1717" y="0"/>
                    </a:moveTo>
                    <a:cubicBezTo>
                      <a:pt x="1186" y="0"/>
                      <a:pt x="859" y="204"/>
                      <a:pt x="532" y="531"/>
                    </a:cubicBezTo>
                    <a:cubicBezTo>
                      <a:pt x="1" y="1022"/>
                      <a:pt x="1" y="2044"/>
                      <a:pt x="696" y="2575"/>
                    </a:cubicBezTo>
                    <a:lnTo>
                      <a:pt x="15860" y="16186"/>
                    </a:lnTo>
                    <a:lnTo>
                      <a:pt x="15860" y="12467"/>
                    </a:lnTo>
                    <a:lnTo>
                      <a:pt x="15860" y="12262"/>
                    </a:lnTo>
                    <a:lnTo>
                      <a:pt x="2576" y="368"/>
                    </a:lnTo>
                    <a:cubicBezTo>
                      <a:pt x="2371" y="204"/>
                      <a:pt x="2044" y="0"/>
                      <a:pt x="1717" y="0"/>
                    </a:cubicBezTo>
                    <a:close/>
                  </a:path>
                </a:pathLst>
              </a:custGeom>
              <a:solidFill>
                <a:schemeClr val="lt2">
                  <a:alpha val="48627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241;p46"/>
              <p:cNvSpPr/>
              <p:nvPr/>
            </p:nvSpPr>
            <p:spPr>
              <a:xfrm>
                <a:off x="992433" y="3464445"/>
                <a:ext cx="811766" cy="788347"/>
              </a:xfrm>
              <a:custGeom>
                <a:avLst/>
                <a:gdLst/>
                <a:ahLst/>
                <a:cxnLst/>
                <a:rect l="l" t="t" r="r" b="b"/>
                <a:pathLst>
                  <a:path w="15861" h="16187" extrusionOk="0">
                    <a:moveTo>
                      <a:pt x="1" y="1"/>
                    </a:moveTo>
                    <a:lnTo>
                      <a:pt x="1" y="3925"/>
                    </a:lnTo>
                    <a:lnTo>
                      <a:pt x="13121" y="15860"/>
                    </a:lnTo>
                    <a:cubicBezTo>
                      <a:pt x="13448" y="16023"/>
                      <a:pt x="13816" y="16187"/>
                      <a:pt x="14143" y="16187"/>
                    </a:cubicBezTo>
                    <a:cubicBezTo>
                      <a:pt x="14470" y="16187"/>
                      <a:pt x="15002" y="16023"/>
                      <a:pt x="15165" y="15696"/>
                    </a:cubicBezTo>
                    <a:cubicBezTo>
                      <a:pt x="15860" y="15165"/>
                      <a:pt x="15656" y="14143"/>
                      <a:pt x="15165" y="1365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>
                  <a:alpha val="48627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242;p46"/>
              <p:cNvSpPr/>
              <p:nvPr/>
            </p:nvSpPr>
            <p:spPr>
              <a:xfrm>
                <a:off x="1438064" y="3597841"/>
                <a:ext cx="1236355" cy="961533"/>
              </a:xfrm>
              <a:custGeom>
                <a:avLst/>
                <a:gdLst/>
                <a:ahLst/>
                <a:cxnLst/>
                <a:rect l="l" t="t" r="r" b="b"/>
                <a:pathLst>
                  <a:path w="24157" h="19743" extrusionOk="0">
                    <a:moveTo>
                      <a:pt x="1676" y="0"/>
                    </a:moveTo>
                    <a:cubicBezTo>
                      <a:pt x="1185" y="0"/>
                      <a:pt x="818" y="164"/>
                      <a:pt x="491" y="532"/>
                    </a:cubicBezTo>
                    <a:cubicBezTo>
                      <a:pt x="0" y="1022"/>
                      <a:pt x="0" y="2044"/>
                      <a:pt x="654" y="2575"/>
                    </a:cubicBezTo>
                    <a:lnTo>
                      <a:pt x="19742" y="19743"/>
                    </a:lnTo>
                    <a:lnTo>
                      <a:pt x="24157" y="19743"/>
                    </a:lnTo>
                    <a:lnTo>
                      <a:pt x="2534" y="327"/>
                    </a:lnTo>
                    <a:cubicBezTo>
                      <a:pt x="2371" y="0"/>
                      <a:pt x="2044" y="0"/>
                      <a:pt x="1676" y="0"/>
                    </a:cubicBezTo>
                    <a:close/>
                  </a:path>
                </a:pathLst>
              </a:custGeom>
              <a:solidFill>
                <a:schemeClr val="lt2">
                  <a:alpha val="48627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43" name="Google Shape;243;p46"/>
          <p:cNvGrpSpPr/>
          <p:nvPr/>
        </p:nvGrpSpPr>
        <p:grpSpPr>
          <a:xfrm>
            <a:off x="4385181" y="148199"/>
            <a:ext cx="373622" cy="90485"/>
            <a:chOff x="4685288" y="186288"/>
            <a:chExt cx="419375" cy="90485"/>
          </a:xfrm>
        </p:grpSpPr>
        <p:sp>
          <p:nvSpPr>
            <p:cNvPr id="244" name="Google Shape;244;p46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5" name="Google Shape;245;p46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246" name="Google Shape;246;p46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46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48" name="Google Shape;248;p46"/>
          <p:cNvSpPr txBox="1">
            <a:spLocks noGrp="1"/>
          </p:cNvSpPr>
          <p:nvPr>
            <p:ph type="ctrTitle"/>
          </p:nvPr>
        </p:nvSpPr>
        <p:spPr>
          <a:xfrm>
            <a:off x="1593150" y="849350"/>
            <a:ext cx="59577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45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249" name="Google Shape;249;p46"/>
          <p:cNvSpPr txBox="1">
            <a:spLocks noGrp="1"/>
          </p:cNvSpPr>
          <p:nvPr>
            <p:ph type="subTitle" idx="1"/>
          </p:nvPr>
        </p:nvSpPr>
        <p:spPr>
          <a:xfrm>
            <a:off x="2254050" y="2862700"/>
            <a:ext cx="46359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250" name="Google Shape;250;p46"/>
          <p:cNvGrpSpPr/>
          <p:nvPr/>
        </p:nvGrpSpPr>
        <p:grpSpPr>
          <a:xfrm rot="-230834">
            <a:off x="370058" y="301700"/>
            <a:ext cx="1474061" cy="2698229"/>
            <a:chOff x="365604" y="228600"/>
            <a:chExt cx="1473981" cy="2698084"/>
          </a:xfrm>
        </p:grpSpPr>
        <p:grpSp>
          <p:nvGrpSpPr>
            <p:cNvPr id="251" name="Google Shape;251;p46"/>
            <p:cNvGrpSpPr/>
            <p:nvPr/>
          </p:nvGrpSpPr>
          <p:grpSpPr>
            <a:xfrm rot="-617154" flipH="1">
              <a:off x="575875" y="402327"/>
              <a:ext cx="1053440" cy="2449993"/>
              <a:chOff x="3817855" y="1437512"/>
              <a:chExt cx="541146" cy="1128254"/>
            </a:xfrm>
          </p:grpSpPr>
          <p:sp>
            <p:nvSpPr>
              <p:cNvPr id="252" name="Google Shape;252;p46"/>
              <p:cNvSpPr/>
              <p:nvPr/>
            </p:nvSpPr>
            <p:spPr>
              <a:xfrm>
                <a:off x="3817855" y="1437512"/>
                <a:ext cx="541146" cy="1128254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59625" extrusionOk="0">
                    <a:moveTo>
                      <a:pt x="101" y="0"/>
                    </a:moveTo>
                    <a:lnTo>
                      <a:pt x="1" y="426"/>
                    </a:lnTo>
                    <a:cubicBezTo>
                      <a:pt x="16066" y="3359"/>
                      <a:pt x="28197" y="17344"/>
                      <a:pt x="28197" y="34161"/>
                    </a:cubicBezTo>
                    <a:lnTo>
                      <a:pt x="28197" y="34462"/>
                    </a:lnTo>
                    <a:cubicBezTo>
                      <a:pt x="28096" y="44286"/>
                      <a:pt x="23911" y="53058"/>
                      <a:pt x="17219" y="59324"/>
                    </a:cubicBezTo>
                    <a:lnTo>
                      <a:pt x="17545" y="59625"/>
                    </a:lnTo>
                    <a:cubicBezTo>
                      <a:pt x="24212" y="53359"/>
                      <a:pt x="28497" y="44386"/>
                      <a:pt x="28598" y="34462"/>
                    </a:cubicBezTo>
                    <a:lnTo>
                      <a:pt x="28598" y="34161"/>
                    </a:lnTo>
                    <a:cubicBezTo>
                      <a:pt x="28598" y="17143"/>
                      <a:pt x="16292" y="2933"/>
                      <a:pt x="1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253;p46"/>
              <p:cNvSpPr/>
              <p:nvPr/>
            </p:nvSpPr>
            <p:spPr>
              <a:xfrm>
                <a:off x="3985754" y="1615346"/>
                <a:ext cx="39378" cy="2989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580" extrusionOk="0">
                    <a:moveTo>
                      <a:pt x="1053" y="1"/>
                    </a:moveTo>
                    <a:cubicBezTo>
                      <a:pt x="0" y="1"/>
                      <a:pt x="0" y="1580"/>
                      <a:pt x="1053" y="1580"/>
                    </a:cubicBezTo>
                    <a:cubicBezTo>
                      <a:pt x="2080" y="1580"/>
                      <a:pt x="2080" y="1"/>
                      <a:pt x="1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4" name="Google Shape;254;p46"/>
            <p:cNvSpPr/>
            <p:nvPr/>
          </p:nvSpPr>
          <p:spPr>
            <a:xfrm>
              <a:off x="1419225" y="228600"/>
              <a:ext cx="142800" cy="142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7"/>
          <p:cNvSpPr/>
          <p:nvPr/>
        </p:nvSpPr>
        <p:spPr>
          <a:xfrm>
            <a:off x="319050" y="283350"/>
            <a:ext cx="8505900" cy="4576800"/>
          </a:xfrm>
          <a:prstGeom prst="roundRect">
            <a:avLst>
              <a:gd name="adj" fmla="val 3396"/>
            </a:avLst>
          </a:prstGeom>
          <a:solidFill>
            <a:schemeClr val="accent4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7" name="Google Shape;257;p47"/>
          <p:cNvGrpSpPr/>
          <p:nvPr/>
        </p:nvGrpSpPr>
        <p:grpSpPr>
          <a:xfrm>
            <a:off x="4281414" y="75177"/>
            <a:ext cx="581170" cy="125403"/>
            <a:chOff x="4685288" y="186288"/>
            <a:chExt cx="419375" cy="90485"/>
          </a:xfrm>
        </p:grpSpPr>
        <p:sp>
          <p:nvSpPr>
            <p:cNvPr id="258" name="Google Shape;258;p47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9" name="Google Shape;259;p47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260" name="Google Shape;260;p47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47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62" name="Google Shape;262;p47"/>
          <p:cNvSpPr txBox="1">
            <a:spLocks noGrp="1"/>
          </p:cNvSpPr>
          <p:nvPr>
            <p:ph type="title"/>
          </p:nvPr>
        </p:nvSpPr>
        <p:spPr>
          <a:xfrm>
            <a:off x="722375" y="53075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63" name="Google Shape;263;p47"/>
          <p:cNvGrpSpPr/>
          <p:nvPr/>
        </p:nvGrpSpPr>
        <p:grpSpPr>
          <a:xfrm rot="-9602805" flipH="1">
            <a:off x="-15998" y="135991"/>
            <a:ext cx="1474183" cy="2698453"/>
            <a:chOff x="365604" y="228600"/>
            <a:chExt cx="1473981" cy="2698084"/>
          </a:xfrm>
        </p:grpSpPr>
        <p:grpSp>
          <p:nvGrpSpPr>
            <p:cNvPr id="264" name="Google Shape;264;p47"/>
            <p:cNvGrpSpPr/>
            <p:nvPr/>
          </p:nvGrpSpPr>
          <p:grpSpPr>
            <a:xfrm rot="-617154" flipH="1">
              <a:off x="575875" y="402327"/>
              <a:ext cx="1053440" cy="2449993"/>
              <a:chOff x="3817855" y="1437512"/>
              <a:chExt cx="541146" cy="1128254"/>
            </a:xfrm>
          </p:grpSpPr>
          <p:sp>
            <p:nvSpPr>
              <p:cNvPr id="265" name="Google Shape;265;p47"/>
              <p:cNvSpPr/>
              <p:nvPr/>
            </p:nvSpPr>
            <p:spPr>
              <a:xfrm>
                <a:off x="3817855" y="1437512"/>
                <a:ext cx="541146" cy="1128254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59625" extrusionOk="0">
                    <a:moveTo>
                      <a:pt x="101" y="0"/>
                    </a:moveTo>
                    <a:lnTo>
                      <a:pt x="1" y="426"/>
                    </a:lnTo>
                    <a:cubicBezTo>
                      <a:pt x="16066" y="3359"/>
                      <a:pt x="28197" y="17344"/>
                      <a:pt x="28197" y="34161"/>
                    </a:cubicBezTo>
                    <a:lnTo>
                      <a:pt x="28197" y="34462"/>
                    </a:lnTo>
                    <a:cubicBezTo>
                      <a:pt x="28096" y="44286"/>
                      <a:pt x="23911" y="53058"/>
                      <a:pt x="17219" y="59324"/>
                    </a:cubicBezTo>
                    <a:lnTo>
                      <a:pt x="17545" y="59625"/>
                    </a:lnTo>
                    <a:cubicBezTo>
                      <a:pt x="24212" y="53359"/>
                      <a:pt x="28497" y="44386"/>
                      <a:pt x="28598" y="34462"/>
                    </a:cubicBezTo>
                    <a:lnTo>
                      <a:pt x="28598" y="34161"/>
                    </a:lnTo>
                    <a:cubicBezTo>
                      <a:pt x="28598" y="17143"/>
                      <a:pt x="16292" y="2933"/>
                      <a:pt x="1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266;p47"/>
              <p:cNvSpPr/>
              <p:nvPr/>
            </p:nvSpPr>
            <p:spPr>
              <a:xfrm>
                <a:off x="3985754" y="1615346"/>
                <a:ext cx="39378" cy="2989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580" extrusionOk="0">
                    <a:moveTo>
                      <a:pt x="1053" y="1"/>
                    </a:moveTo>
                    <a:cubicBezTo>
                      <a:pt x="0" y="1"/>
                      <a:pt x="0" y="1580"/>
                      <a:pt x="1053" y="1580"/>
                    </a:cubicBezTo>
                    <a:cubicBezTo>
                      <a:pt x="2080" y="1580"/>
                      <a:pt x="2080" y="1"/>
                      <a:pt x="1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7" name="Google Shape;267;p47"/>
            <p:cNvSpPr/>
            <p:nvPr/>
          </p:nvSpPr>
          <p:spPr>
            <a:xfrm>
              <a:off x="1419225" y="228600"/>
              <a:ext cx="142800" cy="142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8" name="Google Shape;268;p47"/>
          <p:cNvGrpSpPr/>
          <p:nvPr/>
        </p:nvGrpSpPr>
        <p:grpSpPr>
          <a:xfrm>
            <a:off x="-9513" y="2"/>
            <a:ext cx="9177947" cy="4737094"/>
            <a:chOff x="-9513" y="2"/>
            <a:chExt cx="9177947" cy="4737094"/>
          </a:xfrm>
        </p:grpSpPr>
        <p:sp>
          <p:nvSpPr>
            <p:cNvPr id="269" name="Google Shape;269;p47"/>
            <p:cNvSpPr/>
            <p:nvPr/>
          </p:nvSpPr>
          <p:spPr>
            <a:xfrm>
              <a:off x="7132742" y="2"/>
              <a:ext cx="1612254" cy="1208486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862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47"/>
            <p:cNvSpPr/>
            <p:nvPr/>
          </p:nvSpPr>
          <p:spPr>
            <a:xfrm rot="10800000">
              <a:off x="-9513" y="3652041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862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47"/>
            <p:cNvSpPr/>
            <p:nvPr/>
          </p:nvSpPr>
          <p:spPr>
            <a:xfrm>
              <a:off x="7972352" y="1381124"/>
              <a:ext cx="1196082" cy="1134709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862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8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48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7185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710"/>
              <a:buChar char="●"/>
              <a:defRPr/>
            </a:lvl1pPr>
            <a:lvl2pPr marL="914400" lvl="1" indent="-32575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30"/>
              <a:buChar char="○"/>
              <a:defRPr/>
            </a:lvl2pPr>
            <a:lvl3pPr marL="1371600" lvl="2" indent="-30861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60"/>
              <a:buChar char="■"/>
              <a:defRPr/>
            </a:lvl3pPr>
            <a:lvl4pPr marL="1828800" lvl="3" indent="-30289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70"/>
              <a:buChar char="●"/>
              <a:defRPr/>
            </a:lvl4pPr>
            <a:lvl5pPr marL="2286000" lvl="4" indent="-30289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70"/>
              <a:buChar char="○"/>
              <a:defRPr/>
            </a:lvl5pPr>
            <a:lvl6pPr marL="2743200" lvl="5" indent="-320039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40"/>
              <a:buChar char="■"/>
              <a:defRPr/>
            </a:lvl6pPr>
            <a:lvl7pPr marL="3200400" lvl="6" indent="-320039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4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75" name="Google Shape;275;p4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6" name="Google Shape;276;p48"/>
          <p:cNvSpPr txBox="1">
            <a:spLocks noGrp="1"/>
          </p:cNvSpPr>
          <p:nvPr>
            <p:ph type="ftr" idx="11"/>
          </p:nvPr>
        </p:nvSpPr>
        <p:spPr>
          <a:xfrm>
            <a:off x="2667000" y="4767263"/>
            <a:ext cx="3352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7" name="Google Shape;277;p48"/>
          <p:cNvSpPr txBox="1">
            <a:spLocks noGrp="1"/>
          </p:cNvSpPr>
          <p:nvPr>
            <p:ph type="sldNum" idx="12"/>
          </p:nvPr>
        </p:nvSpPr>
        <p:spPr>
          <a:xfrm>
            <a:off x="7924800" y="4767263"/>
            <a:ext cx="762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96"/>
          <p:cNvSpPr txBox="1">
            <a:spLocks noGrp="1"/>
          </p:cNvSpPr>
          <p:nvPr>
            <p:ph type="ctrTitle"/>
          </p:nvPr>
        </p:nvSpPr>
        <p:spPr>
          <a:xfrm>
            <a:off x="1690457" y="2040013"/>
            <a:ext cx="26292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96"/>
          <p:cNvSpPr txBox="1">
            <a:spLocks noGrp="1"/>
          </p:cNvSpPr>
          <p:nvPr>
            <p:ph type="subTitle" idx="1"/>
          </p:nvPr>
        </p:nvSpPr>
        <p:spPr>
          <a:xfrm>
            <a:off x="2051807" y="2501475"/>
            <a:ext cx="19065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96"/>
          <p:cNvSpPr txBox="1">
            <a:spLocks noGrp="1"/>
          </p:cNvSpPr>
          <p:nvPr>
            <p:ph type="ctrTitle" idx="2"/>
          </p:nvPr>
        </p:nvSpPr>
        <p:spPr>
          <a:xfrm>
            <a:off x="1690457" y="3587138"/>
            <a:ext cx="26292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96"/>
          <p:cNvSpPr txBox="1">
            <a:spLocks noGrp="1"/>
          </p:cNvSpPr>
          <p:nvPr>
            <p:ph type="subTitle" idx="3"/>
          </p:nvPr>
        </p:nvSpPr>
        <p:spPr>
          <a:xfrm>
            <a:off x="2051807" y="4048600"/>
            <a:ext cx="19065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96"/>
          <p:cNvSpPr txBox="1">
            <a:spLocks noGrp="1"/>
          </p:cNvSpPr>
          <p:nvPr>
            <p:ph type="ctrTitle" idx="4"/>
          </p:nvPr>
        </p:nvSpPr>
        <p:spPr>
          <a:xfrm>
            <a:off x="4824357" y="2040013"/>
            <a:ext cx="26292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96"/>
          <p:cNvSpPr txBox="1">
            <a:spLocks noGrp="1"/>
          </p:cNvSpPr>
          <p:nvPr>
            <p:ph type="subTitle" idx="5"/>
          </p:nvPr>
        </p:nvSpPr>
        <p:spPr>
          <a:xfrm>
            <a:off x="5185707" y="2501475"/>
            <a:ext cx="19065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96"/>
          <p:cNvSpPr txBox="1">
            <a:spLocks noGrp="1"/>
          </p:cNvSpPr>
          <p:nvPr>
            <p:ph type="ctrTitle" idx="6"/>
          </p:nvPr>
        </p:nvSpPr>
        <p:spPr>
          <a:xfrm>
            <a:off x="4824357" y="3587138"/>
            <a:ext cx="26292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96"/>
          <p:cNvSpPr txBox="1">
            <a:spLocks noGrp="1"/>
          </p:cNvSpPr>
          <p:nvPr>
            <p:ph type="subTitle" idx="7"/>
          </p:nvPr>
        </p:nvSpPr>
        <p:spPr>
          <a:xfrm>
            <a:off x="5185707" y="4048600"/>
            <a:ext cx="19065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96"/>
          <p:cNvSpPr txBox="1">
            <a:spLocks noGrp="1"/>
          </p:cNvSpPr>
          <p:nvPr>
            <p:ph type="ctrTitle" idx="8"/>
          </p:nvPr>
        </p:nvSpPr>
        <p:spPr>
          <a:xfrm>
            <a:off x="1122278" y="401450"/>
            <a:ext cx="6899400" cy="9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" name="Google Shape;23;p96"/>
          <p:cNvSpPr txBox="1">
            <a:spLocks noGrp="1"/>
          </p:cNvSpPr>
          <p:nvPr>
            <p:ph type="title" idx="9"/>
          </p:nvPr>
        </p:nvSpPr>
        <p:spPr>
          <a:xfrm>
            <a:off x="2128157" y="1619437"/>
            <a:ext cx="1753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24" name="Google Shape;24;p96"/>
          <p:cNvSpPr txBox="1">
            <a:spLocks noGrp="1"/>
          </p:cNvSpPr>
          <p:nvPr>
            <p:ph type="title" idx="13"/>
          </p:nvPr>
        </p:nvSpPr>
        <p:spPr>
          <a:xfrm>
            <a:off x="2128157" y="3166562"/>
            <a:ext cx="1753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25" name="Google Shape;25;p96"/>
          <p:cNvSpPr txBox="1">
            <a:spLocks noGrp="1"/>
          </p:cNvSpPr>
          <p:nvPr>
            <p:ph type="title" idx="14"/>
          </p:nvPr>
        </p:nvSpPr>
        <p:spPr>
          <a:xfrm>
            <a:off x="5262057" y="1619437"/>
            <a:ext cx="1753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26" name="Google Shape;26;p96"/>
          <p:cNvSpPr txBox="1">
            <a:spLocks noGrp="1"/>
          </p:cNvSpPr>
          <p:nvPr>
            <p:ph type="title" idx="15"/>
          </p:nvPr>
        </p:nvSpPr>
        <p:spPr>
          <a:xfrm>
            <a:off x="5262057" y="3166562"/>
            <a:ext cx="17538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cxnSp>
        <p:nvCxnSpPr>
          <p:cNvPr id="27" name="Google Shape;27;p96"/>
          <p:cNvCxnSpPr/>
          <p:nvPr/>
        </p:nvCxnSpPr>
        <p:spPr>
          <a:xfrm>
            <a:off x="2273400" y="2242363"/>
            <a:ext cx="4597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" name="Google Shape;28;p96"/>
          <p:cNvCxnSpPr/>
          <p:nvPr/>
        </p:nvCxnSpPr>
        <p:spPr>
          <a:xfrm>
            <a:off x="2273400" y="3804313"/>
            <a:ext cx="4597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49"/>
          <p:cNvGrpSpPr/>
          <p:nvPr/>
        </p:nvGrpSpPr>
        <p:grpSpPr>
          <a:xfrm>
            <a:off x="319043" y="283350"/>
            <a:ext cx="8505900" cy="4576800"/>
            <a:chOff x="319043" y="283350"/>
            <a:chExt cx="8505900" cy="4576800"/>
          </a:xfrm>
        </p:grpSpPr>
        <p:sp>
          <p:nvSpPr>
            <p:cNvPr id="280" name="Google Shape;280;p49"/>
            <p:cNvSpPr/>
            <p:nvPr/>
          </p:nvSpPr>
          <p:spPr>
            <a:xfrm flipH="1">
              <a:off x="319043" y="283350"/>
              <a:ext cx="8505900" cy="4576800"/>
            </a:xfrm>
            <a:prstGeom prst="roundRect">
              <a:avLst>
                <a:gd name="adj" fmla="val 3396"/>
              </a:avLst>
            </a:prstGeom>
            <a:solidFill>
              <a:schemeClr val="accen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49"/>
            <p:cNvSpPr/>
            <p:nvPr/>
          </p:nvSpPr>
          <p:spPr>
            <a:xfrm rot="10800000" flipH="1">
              <a:off x="694692" y="580875"/>
              <a:ext cx="7754700" cy="3981600"/>
            </a:xfrm>
            <a:prstGeom prst="roundRect">
              <a:avLst>
                <a:gd name="adj" fmla="val 3396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49"/>
            <p:cNvSpPr/>
            <p:nvPr/>
          </p:nvSpPr>
          <p:spPr>
            <a:xfrm flipH="1">
              <a:off x="1289186" y="298550"/>
              <a:ext cx="1611114" cy="1202094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49"/>
            <p:cNvSpPr/>
            <p:nvPr/>
          </p:nvSpPr>
          <p:spPr>
            <a:xfrm flipH="1">
              <a:off x="2162181" y="298550"/>
              <a:ext cx="1348069" cy="995345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4" name="Google Shape;284;p49"/>
          <p:cNvGrpSpPr/>
          <p:nvPr/>
        </p:nvGrpSpPr>
        <p:grpSpPr>
          <a:xfrm>
            <a:off x="4281414" y="375214"/>
            <a:ext cx="581170" cy="125403"/>
            <a:chOff x="4685288" y="186288"/>
            <a:chExt cx="419375" cy="90485"/>
          </a:xfrm>
        </p:grpSpPr>
        <p:sp>
          <p:nvSpPr>
            <p:cNvPr id="285" name="Google Shape;285;p49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6" name="Google Shape;286;p49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287" name="Google Shape;287;p49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288;p49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89" name="Google Shape;289;p49"/>
          <p:cNvSpPr txBox="1">
            <a:spLocks noGrp="1"/>
          </p:cNvSpPr>
          <p:nvPr>
            <p:ph type="ctrTitle"/>
          </p:nvPr>
        </p:nvSpPr>
        <p:spPr>
          <a:xfrm>
            <a:off x="2492100" y="2123475"/>
            <a:ext cx="4159800" cy="11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290" name="Google Shape;290;p49"/>
          <p:cNvSpPr txBox="1">
            <a:spLocks noGrp="1"/>
          </p:cNvSpPr>
          <p:nvPr>
            <p:ph type="subTitle" idx="1"/>
          </p:nvPr>
        </p:nvSpPr>
        <p:spPr>
          <a:xfrm>
            <a:off x="2492100" y="3323814"/>
            <a:ext cx="4159800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91" name="Google Shape;291;p49"/>
          <p:cNvSpPr txBox="1">
            <a:spLocks noGrp="1"/>
          </p:cNvSpPr>
          <p:nvPr>
            <p:ph type="title" idx="2"/>
          </p:nvPr>
        </p:nvSpPr>
        <p:spPr>
          <a:xfrm>
            <a:off x="2492100" y="1483386"/>
            <a:ext cx="4159800" cy="7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0"/>
          <p:cNvSpPr txBox="1">
            <a:spLocks noGrp="1"/>
          </p:cNvSpPr>
          <p:nvPr>
            <p:ph type="body" idx="1"/>
          </p:nvPr>
        </p:nvSpPr>
        <p:spPr>
          <a:xfrm>
            <a:off x="722375" y="1104850"/>
            <a:ext cx="7699200" cy="34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4" name="Google Shape;294;p50"/>
          <p:cNvSpPr txBox="1">
            <a:spLocks noGrp="1"/>
          </p:cNvSpPr>
          <p:nvPr>
            <p:ph type="title"/>
          </p:nvPr>
        </p:nvSpPr>
        <p:spPr>
          <a:xfrm>
            <a:off x="722375" y="53075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95" name="Google Shape;295;p50"/>
          <p:cNvGrpSpPr/>
          <p:nvPr/>
        </p:nvGrpSpPr>
        <p:grpSpPr>
          <a:xfrm>
            <a:off x="8264864" y="2136847"/>
            <a:ext cx="1179753" cy="2854242"/>
            <a:chOff x="7907551" y="-114309"/>
            <a:chExt cx="1908059" cy="4616273"/>
          </a:xfrm>
        </p:grpSpPr>
        <p:sp>
          <p:nvSpPr>
            <p:cNvPr id="296" name="Google Shape;296;p50"/>
            <p:cNvSpPr/>
            <p:nvPr/>
          </p:nvSpPr>
          <p:spPr>
            <a:xfrm>
              <a:off x="8606186" y="3608365"/>
              <a:ext cx="39" cy="483371"/>
            </a:xfrm>
            <a:custGeom>
              <a:avLst/>
              <a:gdLst/>
              <a:ahLst/>
              <a:cxnLst/>
              <a:rect l="l" t="t" r="r" b="b"/>
              <a:pathLst>
                <a:path w="1" h="12426" extrusionOk="0">
                  <a:moveTo>
                    <a:pt x="1" y="0"/>
                  </a:moveTo>
                  <a:lnTo>
                    <a:pt x="1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50"/>
            <p:cNvSpPr/>
            <p:nvPr/>
          </p:nvSpPr>
          <p:spPr>
            <a:xfrm>
              <a:off x="8566430" y="3568608"/>
              <a:ext cx="79551" cy="562883"/>
            </a:xfrm>
            <a:custGeom>
              <a:avLst/>
              <a:gdLst/>
              <a:ahLst/>
              <a:cxnLst/>
              <a:rect l="l" t="t" r="r" b="b"/>
              <a:pathLst>
                <a:path w="2045" h="14470" extrusionOk="0">
                  <a:moveTo>
                    <a:pt x="1023" y="0"/>
                  </a:moveTo>
                  <a:cubicBezTo>
                    <a:pt x="369" y="0"/>
                    <a:pt x="1" y="327"/>
                    <a:pt x="1" y="1022"/>
                  </a:cubicBezTo>
                  <a:lnTo>
                    <a:pt x="1" y="13448"/>
                  </a:lnTo>
                  <a:cubicBezTo>
                    <a:pt x="1" y="13979"/>
                    <a:pt x="369" y="14470"/>
                    <a:pt x="1023" y="14470"/>
                  </a:cubicBezTo>
                  <a:cubicBezTo>
                    <a:pt x="1554" y="14470"/>
                    <a:pt x="2044" y="13979"/>
                    <a:pt x="2044" y="13448"/>
                  </a:cubicBezTo>
                  <a:lnTo>
                    <a:pt x="2044" y="1022"/>
                  </a:lnTo>
                  <a:cubicBezTo>
                    <a:pt x="2044" y="327"/>
                    <a:pt x="1554" y="0"/>
                    <a:pt x="1023" y="0"/>
                  </a:cubicBezTo>
                  <a:close/>
                </a:path>
              </a:pathLst>
            </a:custGeom>
            <a:solidFill>
              <a:schemeClr val="accent1">
                <a:alpha val="1058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50"/>
            <p:cNvSpPr/>
            <p:nvPr/>
          </p:nvSpPr>
          <p:spPr>
            <a:xfrm>
              <a:off x="8798589" y="3873900"/>
              <a:ext cx="39" cy="483371"/>
            </a:xfrm>
            <a:custGeom>
              <a:avLst/>
              <a:gdLst/>
              <a:ahLst/>
              <a:cxnLst/>
              <a:rect l="l" t="t" r="r" b="b"/>
              <a:pathLst>
                <a:path w="1" h="12426" extrusionOk="0">
                  <a:moveTo>
                    <a:pt x="0" y="0"/>
                  </a:moveTo>
                  <a:lnTo>
                    <a:pt x="0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50"/>
            <p:cNvSpPr/>
            <p:nvPr/>
          </p:nvSpPr>
          <p:spPr>
            <a:xfrm>
              <a:off x="8758832" y="3834144"/>
              <a:ext cx="79551" cy="562883"/>
            </a:xfrm>
            <a:custGeom>
              <a:avLst/>
              <a:gdLst/>
              <a:ahLst/>
              <a:cxnLst/>
              <a:rect l="l" t="t" r="r" b="b"/>
              <a:pathLst>
                <a:path w="2045" h="14470" extrusionOk="0">
                  <a:moveTo>
                    <a:pt x="1022" y="0"/>
                  </a:moveTo>
                  <a:cubicBezTo>
                    <a:pt x="532" y="0"/>
                    <a:pt x="0" y="491"/>
                    <a:pt x="0" y="1022"/>
                  </a:cubicBezTo>
                  <a:lnTo>
                    <a:pt x="0" y="13448"/>
                  </a:lnTo>
                  <a:cubicBezTo>
                    <a:pt x="0" y="14102"/>
                    <a:pt x="532" y="14470"/>
                    <a:pt x="1022" y="14470"/>
                  </a:cubicBezTo>
                  <a:cubicBezTo>
                    <a:pt x="1554" y="14470"/>
                    <a:pt x="2044" y="14102"/>
                    <a:pt x="2044" y="13448"/>
                  </a:cubicBezTo>
                  <a:lnTo>
                    <a:pt x="2044" y="1022"/>
                  </a:lnTo>
                  <a:cubicBezTo>
                    <a:pt x="2044" y="491"/>
                    <a:pt x="1554" y="0"/>
                    <a:pt x="1022" y="0"/>
                  </a:cubicBezTo>
                  <a:close/>
                </a:path>
              </a:pathLst>
            </a:custGeom>
            <a:solidFill>
              <a:schemeClr val="accent1">
                <a:alpha val="1058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50"/>
            <p:cNvSpPr/>
            <p:nvPr/>
          </p:nvSpPr>
          <p:spPr>
            <a:xfrm>
              <a:off x="7907551" y="-114309"/>
              <a:ext cx="1238654" cy="3139619"/>
            </a:xfrm>
            <a:custGeom>
              <a:avLst/>
              <a:gdLst/>
              <a:ahLst/>
              <a:cxnLst/>
              <a:rect l="l" t="t" r="r" b="b"/>
              <a:pathLst>
                <a:path w="31842" h="80710" extrusionOk="0">
                  <a:moveTo>
                    <a:pt x="3210" y="0"/>
                  </a:moveTo>
                  <a:cubicBezTo>
                    <a:pt x="2252" y="0"/>
                    <a:pt x="1348" y="293"/>
                    <a:pt x="818" y="992"/>
                  </a:cubicBezTo>
                  <a:cubicBezTo>
                    <a:pt x="164" y="1851"/>
                    <a:pt x="1" y="2873"/>
                    <a:pt x="1" y="3894"/>
                  </a:cubicBezTo>
                  <a:cubicBezTo>
                    <a:pt x="1" y="8677"/>
                    <a:pt x="4088" y="12928"/>
                    <a:pt x="3557" y="17710"/>
                  </a:cubicBezTo>
                  <a:cubicBezTo>
                    <a:pt x="3393" y="20408"/>
                    <a:pt x="1513" y="22983"/>
                    <a:pt x="1513" y="25680"/>
                  </a:cubicBezTo>
                  <a:cubicBezTo>
                    <a:pt x="1513" y="29768"/>
                    <a:pt x="5437" y="33038"/>
                    <a:pt x="6295" y="36921"/>
                  </a:cubicBezTo>
                  <a:cubicBezTo>
                    <a:pt x="7481" y="43420"/>
                    <a:pt x="655" y="50736"/>
                    <a:pt x="4579" y="56009"/>
                  </a:cubicBezTo>
                  <a:cubicBezTo>
                    <a:pt x="6295" y="58584"/>
                    <a:pt x="10219" y="59933"/>
                    <a:pt x="10383" y="62998"/>
                  </a:cubicBezTo>
                  <a:cubicBezTo>
                    <a:pt x="10546" y="65369"/>
                    <a:pt x="7971" y="67086"/>
                    <a:pt x="6786" y="69293"/>
                  </a:cubicBezTo>
                  <a:cubicBezTo>
                    <a:pt x="5273" y="71663"/>
                    <a:pt x="5437" y="74729"/>
                    <a:pt x="6786" y="77141"/>
                  </a:cubicBezTo>
                  <a:cubicBezTo>
                    <a:pt x="8254" y="79382"/>
                    <a:pt x="10929" y="80710"/>
                    <a:pt x="13496" y="80710"/>
                  </a:cubicBezTo>
                  <a:cubicBezTo>
                    <a:pt x="13644" y="80710"/>
                    <a:pt x="13792" y="80706"/>
                    <a:pt x="13939" y="80697"/>
                  </a:cubicBezTo>
                  <a:lnTo>
                    <a:pt x="22645" y="79838"/>
                  </a:lnTo>
                  <a:cubicBezTo>
                    <a:pt x="28245" y="79511"/>
                    <a:pt x="31842" y="71663"/>
                    <a:pt x="28245" y="67249"/>
                  </a:cubicBezTo>
                  <a:cubicBezTo>
                    <a:pt x="26569" y="65042"/>
                    <a:pt x="23503" y="63489"/>
                    <a:pt x="22645" y="60791"/>
                  </a:cubicBezTo>
                  <a:cubicBezTo>
                    <a:pt x="21623" y="56540"/>
                    <a:pt x="26732" y="52248"/>
                    <a:pt x="25016" y="48161"/>
                  </a:cubicBezTo>
                  <a:cubicBezTo>
                    <a:pt x="24321" y="46322"/>
                    <a:pt x="22277" y="45300"/>
                    <a:pt x="21092" y="43583"/>
                  </a:cubicBezTo>
                  <a:cubicBezTo>
                    <a:pt x="17863" y="39169"/>
                    <a:pt x="21787" y="32670"/>
                    <a:pt x="20601" y="27397"/>
                  </a:cubicBezTo>
                  <a:cubicBezTo>
                    <a:pt x="19743" y="22615"/>
                    <a:pt x="15124" y="19549"/>
                    <a:pt x="12917" y="15298"/>
                  </a:cubicBezTo>
                  <a:cubicBezTo>
                    <a:pt x="10383" y="10353"/>
                    <a:pt x="10546" y="3404"/>
                    <a:pt x="5764" y="665"/>
                  </a:cubicBezTo>
                  <a:cubicBezTo>
                    <a:pt x="5036" y="252"/>
                    <a:pt x="4100" y="0"/>
                    <a:pt x="3210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50"/>
            <p:cNvSpPr/>
            <p:nvPr/>
          </p:nvSpPr>
          <p:spPr>
            <a:xfrm>
              <a:off x="8119015" y="89647"/>
              <a:ext cx="596298" cy="2776176"/>
            </a:xfrm>
            <a:custGeom>
              <a:avLst/>
              <a:gdLst/>
              <a:ahLst/>
              <a:cxnLst/>
              <a:rect l="l" t="t" r="r" b="b"/>
              <a:pathLst>
                <a:path w="15329" h="71367" extrusionOk="0">
                  <a:moveTo>
                    <a:pt x="328" y="0"/>
                  </a:moveTo>
                  <a:cubicBezTo>
                    <a:pt x="164" y="0"/>
                    <a:pt x="1" y="205"/>
                    <a:pt x="1" y="368"/>
                  </a:cubicBezTo>
                  <a:cubicBezTo>
                    <a:pt x="164" y="695"/>
                    <a:pt x="5805" y="23339"/>
                    <a:pt x="10219" y="43776"/>
                  </a:cubicBezTo>
                  <a:lnTo>
                    <a:pt x="10219" y="43776"/>
                  </a:lnTo>
                  <a:lnTo>
                    <a:pt x="4252" y="39525"/>
                  </a:lnTo>
                  <a:cubicBezTo>
                    <a:pt x="4252" y="39362"/>
                    <a:pt x="4088" y="39362"/>
                    <a:pt x="4088" y="39362"/>
                  </a:cubicBezTo>
                  <a:cubicBezTo>
                    <a:pt x="3925" y="39362"/>
                    <a:pt x="3925" y="39362"/>
                    <a:pt x="3925" y="39525"/>
                  </a:cubicBezTo>
                  <a:cubicBezTo>
                    <a:pt x="3761" y="39689"/>
                    <a:pt x="3761" y="39852"/>
                    <a:pt x="3925" y="40057"/>
                  </a:cubicBezTo>
                  <a:lnTo>
                    <a:pt x="10056" y="44471"/>
                  </a:lnTo>
                  <a:lnTo>
                    <a:pt x="10219" y="44635"/>
                  </a:lnTo>
                  <a:lnTo>
                    <a:pt x="10383" y="44635"/>
                  </a:lnTo>
                  <a:cubicBezTo>
                    <a:pt x="11568" y="50929"/>
                    <a:pt x="12754" y="57060"/>
                    <a:pt x="13612" y="62170"/>
                  </a:cubicBezTo>
                  <a:lnTo>
                    <a:pt x="8666" y="57060"/>
                  </a:lnTo>
                  <a:cubicBezTo>
                    <a:pt x="8666" y="56897"/>
                    <a:pt x="8503" y="56897"/>
                    <a:pt x="8503" y="56897"/>
                  </a:cubicBezTo>
                  <a:cubicBezTo>
                    <a:pt x="8339" y="56897"/>
                    <a:pt x="8339" y="56897"/>
                    <a:pt x="8176" y="57060"/>
                  </a:cubicBezTo>
                  <a:lnTo>
                    <a:pt x="8176" y="57428"/>
                  </a:lnTo>
                  <a:lnTo>
                    <a:pt x="13775" y="63355"/>
                  </a:lnTo>
                  <a:cubicBezTo>
                    <a:pt x="14307" y="66420"/>
                    <a:pt x="14634" y="69159"/>
                    <a:pt x="14797" y="71366"/>
                  </a:cubicBezTo>
                  <a:lnTo>
                    <a:pt x="15329" y="71366"/>
                  </a:lnTo>
                  <a:cubicBezTo>
                    <a:pt x="15329" y="69322"/>
                    <a:pt x="15002" y="66788"/>
                    <a:pt x="14470" y="64050"/>
                  </a:cubicBezTo>
                  <a:lnTo>
                    <a:pt x="14634" y="64050"/>
                  </a:lnTo>
                  <a:cubicBezTo>
                    <a:pt x="14634" y="64050"/>
                    <a:pt x="14797" y="64050"/>
                    <a:pt x="14797" y="63886"/>
                  </a:cubicBezTo>
                  <a:cubicBezTo>
                    <a:pt x="15002" y="63886"/>
                    <a:pt x="15002" y="63559"/>
                    <a:pt x="14797" y="63559"/>
                  </a:cubicBezTo>
                  <a:lnTo>
                    <a:pt x="14470" y="63028"/>
                  </a:lnTo>
                  <a:cubicBezTo>
                    <a:pt x="11078" y="41406"/>
                    <a:pt x="859" y="695"/>
                    <a:pt x="696" y="205"/>
                  </a:cubicBezTo>
                  <a:cubicBezTo>
                    <a:pt x="696" y="0"/>
                    <a:pt x="491" y="0"/>
                    <a:pt x="3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50"/>
            <p:cNvSpPr/>
            <p:nvPr/>
          </p:nvSpPr>
          <p:spPr>
            <a:xfrm>
              <a:off x="8424307" y="938692"/>
              <a:ext cx="111332" cy="318046"/>
            </a:xfrm>
            <a:custGeom>
              <a:avLst/>
              <a:gdLst/>
              <a:ahLst/>
              <a:cxnLst/>
              <a:rect l="l" t="t" r="r" b="b"/>
              <a:pathLst>
                <a:path w="2862" h="8176" extrusionOk="0">
                  <a:moveTo>
                    <a:pt x="2535" y="1"/>
                  </a:moveTo>
                  <a:cubicBezTo>
                    <a:pt x="2371" y="1"/>
                    <a:pt x="2208" y="164"/>
                    <a:pt x="2208" y="328"/>
                  </a:cubicBezTo>
                  <a:lnTo>
                    <a:pt x="1" y="7808"/>
                  </a:lnTo>
                  <a:cubicBezTo>
                    <a:pt x="1" y="8012"/>
                    <a:pt x="1" y="8176"/>
                    <a:pt x="164" y="8176"/>
                  </a:cubicBezTo>
                  <a:lnTo>
                    <a:pt x="328" y="8176"/>
                  </a:lnTo>
                  <a:cubicBezTo>
                    <a:pt x="491" y="8176"/>
                    <a:pt x="491" y="8176"/>
                    <a:pt x="655" y="8012"/>
                  </a:cubicBezTo>
                  <a:lnTo>
                    <a:pt x="2862" y="491"/>
                  </a:lnTo>
                  <a:cubicBezTo>
                    <a:pt x="2862" y="328"/>
                    <a:pt x="2698" y="164"/>
                    <a:pt x="253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50"/>
            <p:cNvSpPr/>
            <p:nvPr/>
          </p:nvSpPr>
          <p:spPr>
            <a:xfrm>
              <a:off x="8788417" y="298310"/>
              <a:ext cx="1027193" cy="2682583"/>
            </a:xfrm>
            <a:custGeom>
              <a:avLst/>
              <a:gdLst/>
              <a:ahLst/>
              <a:cxnLst/>
              <a:rect l="l" t="t" r="r" b="b"/>
              <a:pathLst>
                <a:path w="26406" h="68961" extrusionOk="0">
                  <a:moveTo>
                    <a:pt x="18871" y="0"/>
                  </a:moveTo>
                  <a:cubicBezTo>
                    <a:pt x="18467" y="0"/>
                    <a:pt x="18069" y="86"/>
                    <a:pt x="17699" y="277"/>
                  </a:cubicBezTo>
                  <a:cubicBezTo>
                    <a:pt x="17004" y="604"/>
                    <a:pt x="16514" y="1462"/>
                    <a:pt x="16187" y="2321"/>
                  </a:cubicBezTo>
                  <a:cubicBezTo>
                    <a:pt x="14961" y="6081"/>
                    <a:pt x="16841" y="10495"/>
                    <a:pt x="15165" y="14256"/>
                  </a:cubicBezTo>
                  <a:cubicBezTo>
                    <a:pt x="14143" y="16299"/>
                    <a:pt x="12100" y="17648"/>
                    <a:pt x="11241" y="19856"/>
                  </a:cubicBezTo>
                  <a:cubicBezTo>
                    <a:pt x="10056" y="23085"/>
                    <a:pt x="12263" y="26845"/>
                    <a:pt x="11568" y="30237"/>
                  </a:cubicBezTo>
                  <a:cubicBezTo>
                    <a:pt x="10710" y="35715"/>
                    <a:pt x="3230" y="39434"/>
                    <a:pt x="4742" y="44707"/>
                  </a:cubicBezTo>
                  <a:cubicBezTo>
                    <a:pt x="5437" y="47282"/>
                    <a:pt x="8176" y="49326"/>
                    <a:pt x="7317" y="51696"/>
                  </a:cubicBezTo>
                  <a:cubicBezTo>
                    <a:pt x="6786" y="53740"/>
                    <a:pt x="4415" y="54435"/>
                    <a:pt x="2699" y="55784"/>
                  </a:cubicBezTo>
                  <a:cubicBezTo>
                    <a:pt x="859" y="57173"/>
                    <a:pt x="1" y="59708"/>
                    <a:pt x="491" y="62078"/>
                  </a:cubicBezTo>
                  <a:cubicBezTo>
                    <a:pt x="1023" y="64326"/>
                    <a:pt x="2903" y="66166"/>
                    <a:pt x="5110" y="66861"/>
                  </a:cubicBezTo>
                  <a:lnTo>
                    <a:pt x="12263" y="68741"/>
                  </a:lnTo>
                  <a:cubicBezTo>
                    <a:pt x="12754" y="68891"/>
                    <a:pt x="13251" y="68961"/>
                    <a:pt x="13745" y="68961"/>
                  </a:cubicBezTo>
                  <a:cubicBezTo>
                    <a:pt x="17699" y="68961"/>
                    <a:pt x="21473" y="64472"/>
                    <a:pt x="20274" y="60402"/>
                  </a:cubicBezTo>
                  <a:cubicBezTo>
                    <a:pt x="19580" y="58195"/>
                    <a:pt x="17536" y="56152"/>
                    <a:pt x="17699" y="53577"/>
                  </a:cubicBezTo>
                  <a:cubicBezTo>
                    <a:pt x="18026" y="50020"/>
                    <a:pt x="23340" y="48140"/>
                    <a:pt x="23136" y="44380"/>
                  </a:cubicBezTo>
                  <a:cubicBezTo>
                    <a:pt x="23136" y="42663"/>
                    <a:pt x="21787" y="41314"/>
                    <a:pt x="21460" y="39598"/>
                  </a:cubicBezTo>
                  <a:cubicBezTo>
                    <a:pt x="20070" y="35183"/>
                    <a:pt x="25016" y="31259"/>
                    <a:pt x="25711" y="26681"/>
                  </a:cubicBezTo>
                  <a:cubicBezTo>
                    <a:pt x="26406" y="22758"/>
                    <a:pt x="23667" y="18997"/>
                    <a:pt x="23340" y="14910"/>
                  </a:cubicBezTo>
                  <a:cubicBezTo>
                    <a:pt x="22645" y="10332"/>
                    <a:pt x="24852" y="4855"/>
                    <a:pt x="21787" y="1462"/>
                  </a:cubicBezTo>
                  <a:cubicBezTo>
                    <a:pt x="21045" y="602"/>
                    <a:pt x="19938" y="0"/>
                    <a:pt x="18871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50"/>
            <p:cNvSpPr/>
            <p:nvPr/>
          </p:nvSpPr>
          <p:spPr>
            <a:xfrm>
              <a:off x="9179562" y="495109"/>
              <a:ext cx="410278" cy="2370722"/>
            </a:xfrm>
            <a:custGeom>
              <a:avLst/>
              <a:gdLst/>
              <a:ahLst/>
              <a:cxnLst/>
              <a:rect l="l" t="t" r="r" b="b"/>
              <a:pathLst>
                <a:path w="10547" h="60944" extrusionOk="0">
                  <a:moveTo>
                    <a:pt x="10383" y="0"/>
                  </a:moveTo>
                  <a:cubicBezTo>
                    <a:pt x="10219" y="0"/>
                    <a:pt x="10015" y="0"/>
                    <a:pt x="10015" y="164"/>
                  </a:cubicBezTo>
                  <a:cubicBezTo>
                    <a:pt x="10015" y="491"/>
                    <a:pt x="7971" y="19906"/>
                    <a:pt x="5437" y="37277"/>
                  </a:cubicBezTo>
                  <a:lnTo>
                    <a:pt x="2045" y="32168"/>
                  </a:lnTo>
                  <a:cubicBezTo>
                    <a:pt x="2045" y="32168"/>
                    <a:pt x="2045" y="32004"/>
                    <a:pt x="1840" y="32004"/>
                  </a:cubicBezTo>
                  <a:lnTo>
                    <a:pt x="1677" y="32168"/>
                  </a:lnTo>
                  <a:cubicBezTo>
                    <a:pt x="1677" y="32168"/>
                    <a:pt x="1513" y="32331"/>
                    <a:pt x="1677" y="32495"/>
                  </a:cubicBezTo>
                  <a:lnTo>
                    <a:pt x="5274" y="37972"/>
                  </a:lnTo>
                  <a:lnTo>
                    <a:pt x="5437" y="37972"/>
                  </a:lnTo>
                  <a:cubicBezTo>
                    <a:pt x="4579" y="43408"/>
                    <a:pt x="3720" y="48518"/>
                    <a:pt x="2862" y="52768"/>
                  </a:cubicBezTo>
                  <a:lnTo>
                    <a:pt x="491" y="47332"/>
                  </a:lnTo>
                  <a:cubicBezTo>
                    <a:pt x="491" y="47169"/>
                    <a:pt x="328" y="47169"/>
                    <a:pt x="328" y="47169"/>
                  </a:cubicBezTo>
                  <a:lnTo>
                    <a:pt x="164" y="47169"/>
                  </a:lnTo>
                  <a:cubicBezTo>
                    <a:pt x="1" y="47169"/>
                    <a:pt x="1" y="47332"/>
                    <a:pt x="1" y="47496"/>
                  </a:cubicBezTo>
                  <a:lnTo>
                    <a:pt x="2699" y="53790"/>
                  </a:lnTo>
                  <a:cubicBezTo>
                    <a:pt x="2208" y="56692"/>
                    <a:pt x="1513" y="59063"/>
                    <a:pt x="1023" y="60943"/>
                  </a:cubicBezTo>
                  <a:lnTo>
                    <a:pt x="1513" y="60943"/>
                  </a:lnTo>
                  <a:cubicBezTo>
                    <a:pt x="2045" y="59267"/>
                    <a:pt x="2535" y="57019"/>
                    <a:pt x="3066" y="54485"/>
                  </a:cubicBezTo>
                  <a:lnTo>
                    <a:pt x="3393" y="54485"/>
                  </a:lnTo>
                  <a:cubicBezTo>
                    <a:pt x="3393" y="54485"/>
                    <a:pt x="3557" y="54322"/>
                    <a:pt x="3393" y="54158"/>
                  </a:cubicBezTo>
                  <a:lnTo>
                    <a:pt x="3230" y="53627"/>
                  </a:lnTo>
                  <a:cubicBezTo>
                    <a:pt x="6786" y="35560"/>
                    <a:pt x="10546" y="654"/>
                    <a:pt x="10546" y="164"/>
                  </a:cubicBezTo>
                  <a:cubicBezTo>
                    <a:pt x="10546" y="164"/>
                    <a:pt x="10546" y="0"/>
                    <a:pt x="10383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50"/>
            <p:cNvSpPr/>
            <p:nvPr/>
          </p:nvSpPr>
          <p:spPr>
            <a:xfrm>
              <a:off x="9476919" y="1275805"/>
              <a:ext cx="179718" cy="225815"/>
            </a:xfrm>
            <a:custGeom>
              <a:avLst/>
              <a:gdLst/>
              <a:ahLst/>
              <a:cxnLst/>
              <a:rect l="l" t="t" r="r" b="b"/>
              <a:pathLst>
                <a:path w="4620" h="5805" extrusionOk="0">
                  <a:moveTo>
                    <a:pt x="4251" y="0"/>
                  </a:moveTo>
                  <a:cubicBezTo>
                    <a:pt x="4088" y="0"/>
                    <a:pt x="4088" y="0"/>
                    <a:pt x="4088" y="164"/>
                  </a:cubicBezTo>
                  <a:lnTo>
                    <a:pt x="0" y="5477"/>
                  </a:lnTo>
                  <a:cubicBezTo>
                    <a:pt x="0" y="5477"/>
                    <a:pt x="0" y="5641"/>
                    <a:pt x="164" y="5804"/>
                  </a:cubicBezTo>
                  <a:lnTo>
                    <a:pt x="532" y="5804"/>
                  </a:lnTo>
                  <a:lnTo>
                    <a:pt x="4415" y="368"/>
                  </a:lnTo>
                  <a:cubicBezTo>
                    <a:pt x="4619" y="368"/>
                    <a:pt x="4415" y="164"/>
                    <a:pt x="4415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50"/>
            <p:cNvSpPr/>
            <p:nvPr/>
          </p:nvSpPr>
          <p:spPr>
            <a:xfrm>
              <a:off x="8106294" y="2865830"/>
              <a:ext cx="1510565" cy="1636134"/>
            </a:xfrm>
            <a:custGeom>
              <a:avLst/>
              <a:gdLst/>
              <a:ahLst/>
              <a:cxnLst/>
              <a:rect l="l" t="t" r="r" b="b"/>
              <a:pathLst>
                <a:path w="38832" h="42060" extrusionOk="0">
                  <a:moveTo>
                    <a:pt x="1" y="0"/>
                  </a:moveTo>
                  <a:lnTo>
                    <a:pt x="5437" y="42059"/>
                  </a:lnTo>
                  <a:lnTo>
                    <a:pt x="34744" y="42059"/>
                  </a:lnTo>
                  <a:lnTo>
                    <a:pt x="38831" y="0"/>
                  </a:ln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50"/>
            <p:cNvSpPr/>
            <p:nvPr/>
          </p:nvSpPr>
          <p:spPr>
            <a:xfrm>
              <a:off x="8522881" y="3144086"/>
              <a:ext cx="39" cy="483371"/>
            </a:xfrm>
            <a:custGeom>
              <a:avLst/>
              <a:gdLst/>
              <a:ahLst/>
              <a:cxnLst/>
              <a:rect l="l" t="t" r="r" b="b"/>
              <a:pathLst>
                <a:path w="1" h="12426" extrusionOk="0">
                  <a:moveTo>
                    <a:pt x="1" y="0"/>
                  </a:moveTo>
                  <a:lnTo>
                    <a:pt x="1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50"/>
            <p:cNvSpPr/>
            <p:nvPr/>
          </p:nvSpPr>
          <p:spPr>
            <a:xfrm>
              <a:off x="8483163" y="3104329"/>
              <a:ext cx="79512" cy="562883"/>
            </a:xfrm>
            <a:custGeom>
              <a:avLst/>
              <a:gdLst/>
              <a:ahLst/>
              <a:cxnLst/>
              <a:rect l="l" t="t" r="r" b="b"/>
              <a:pathLst>
                <a:path w="2044" h="14470" extrusionOk="0">
                  <a:moveTo>
                    <a:pt x="1022" y="0"/>
                  </a:moveTo>
                  <a:cubicBezTo>
                    <a:pt x="327" y="0"/>
                    <a:pt x="0" y="368"/>
                    <a:pt x="0" y="1022"/>
                  </a:cubicBezTo>
                  <a:lnTo>
                    <a:pt x="0" y="13448"/>
                  </a:lnTo>
                  <a:cubicBezTo>
                    <a:pt x="0" y="13979"/>
                    <a:pt x="327" y="14470"/>
                    <a:pt x="1022" y="14470"/>
                  </a:cubicBezTo>
                  <a:cubicBezTo>
                    <a:pt x="1553" y="14470"/>
                    <a:pt x="2044" y="13979"/>
                    <a:pt x="2044" y="13448"/>
                  </a:cubicBezTo>
                  <a:lnTo>
                    <a:pt x="2044" y="1022"/>
                  </a:lnTo>
                  <a:cubicBezTo>
                    <a:pt x="2044" y="368"/>
                    <a:pt x="1553" y="0"/>
                    <a:pt x="1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50"/>
            <p:cNvSpPr/>
            <p:nvPr/>
          </p:nvSpPr>
          <p:spPr>
            <a:xfrm>
              <a:off x="9139845" y="3031196"/>
              <a:ext cx="79512" cy="564478"/>
            </a:xfrm>
            <a:custGeom>
              <a:avLst/>
              <a:gdLst/>
              <a:ahLst/>
              <a:cxnLst/>
              <a:rect l="l" t="t" r="r" b="b"/>
              <a:pathLst>
                <a:path w="2044" h="14511" extrusionOk="0">
                  <a:moveTo>
                    <a:pt x="1022" y="0"/>
                  </a:moveTo>
                  <a:cubicBezTo>
                    <a:pt x="491" y="0"/>
                    <a:pt x="0" y="368"/>
                    <a:pt x="0" y="1022"/>
                  </a:cubicBezTo>
                  <a:lnTo>
                    <a:pt x="0" y="13488"/>
                  </a:lnTo>
                  <a:cubicBezTo>
                    <a:pt x="0" y="13979"/>
                    <a:pt x="491" y="14510"/>
                    <a:pt x="1022" y="14510"/>
                  </a:cubicBezTo>
                  <a:cubicBezTo>
                    <a:pt x="1512" y="14510"/>
                    <a:pt x="2044" y="13979"/>
                    <a:pt x="2044" y="13488"/>
                  </a:cubicBezTo>
                  <a:lnTo>
                    <a:pt x="2044" y="1022"/>
                  </a:lnTo>
                  <a:cubicBezTo>
                    <a:pt x="2044" y="368"/>
                    <a:pt x="1512" y="0"/>
                    <a:pt x="1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50"/>
            <p:cNvSpPr/>
            <p:nvPr/>
          </p:nvSpPr>
          <p:spPr>
            <a:xfrm>
              <a:off x="8993540" y="3323729"/>
              <a:ext cx="79551" cy="562922"/>
            </a:xfrm>
            <a:custGeom>
              <a:avLst/>
              <a:gdLst/>
              <a:ahLst/>
              <a:cxnLst/>
              <a:rect l="l" t="t" r="r" b="b"/>
              <a:pathLst>
                <a:path w="2045" h="14471" extrusionOk="0">
                  <a:moveTo>
                    <a:pt x="1022" y="1"/>
                  </a:moveTo>
                  <a:cubicBezTo>
                    <a:pt x="491" y="1"/>
                    <a:pt x="1" y="328"/>
                    <a:pt x="1" y="1023"/>
                  </a:cubicBezTo>
                  <a:lnTo>
                    <a:pt x="1" y="13448"/>
                  </a:lnTo>
                  <a:cubicBezTo>
                    <a:pt x="1" y="14143"/>
                    <a:pt x="491" y="14470"/>
                    <a:pt x="1022" y="14470"/>
                  </a:cubicBezTo>
                  <a:cubicBezTo>
                    <a:pt x="1513" y="14470"/>
                    <a:pt x="2044" y="14143"/>
                    <a:pt x="2044" y="13448"/>
                  </a:cubicBezTo>
                  <a:lnTo>
                    <a:pt x="2044" y="1023"/>
                  </a:lnTo>
                  <a:cubicBezTo>
                    <a:pt x="2044" y="328"/>
                    <a:pt x="1513" y="1"/>
                    <a:pt x="1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50"/>
            <p:cNvSpPr/>
            <p:nvPr/>
          </p:nvSpPr>
          <p:spPr>
            <a:xfrm>
              <a:off x="9165286" y="3733975"/>
              <a:ext cx="79512" cy="569263"/>
            </a:xfrm>
            <a:custGeom>
              <a:avLst/>
              <a:gdLst/>
              <a:ahLst/>
              <a:cxnLst/>
              <a:rect l="l" t="t" r="r" b="b"/>
              <a:pathLst>
                <a:path w="2044" h="14634" extrusionOk="0">
                  <a:moveTo>
                    <a:pt x="1022" y="0"/>
                  </a:moveTo>
                  <a:cubicBezTo>
                    <a:pt x="368" y="0"/>
                    <a:pt x="0" y="532"/>
                    <a:pt x="0" y="1022"/>
                  </a:cubicBezTo>
                  <a:lnTo>
                    <a:pt x="0" y="13611"/>
                  </a:lnTo>
                  <a:cubicBezTo>
                    <a:pt x="0" y="14143"/>
                    <a:pt x="368" y="14633"/>
                    <a:pt x="1022" y="14633"/>
                  </a:cubicBezTo>
                  <a:cubicBezTo>
                    <a:pt x="1553" y="14633"/>
                    <a:pt x="2044" y="14143"/>
                    <a:pt x="2044" y="13611"/>
                  </a:cubicBezTo>
                  <a:lnTo>
                    <a:pt x="2044" y="1022"/>
                  </a:lnTo>
                  <a:cubicBezTo>
                    <a:pt x="2044" y="532"/>
                    <a:pt x="1553" y="0"/>
                    <a:pt x="1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2" name="Google Shape;312;p50"/>
          <p:cNvSpPr/>
          <p:nvPr/>
        </p:nvSpPr>
        <p:spPr>
          <a:xfrm>
            <a:off x="806725" y="4675051"/>
            <a:ext cx="1832405" cy="244805"/>
          </a:xfrm>
          <a:custGeom>
            <a:avLst/>
            <a:gdLst/>
            <a:ahLst/>
            <a:cxnLst/>
            <a:rect l="l" t="t" r="r" b="b"/>
            <a:pathLst>
              <a:path w="55866" h="7463" extrusionOk="0">
                <a:moveTo>
                  <a:pt x="16082" y="0"/>
                </a:moveTo>
                <a:cubicBezTo>
                  <a:pt x="15991" y="0"/>
                  <a:pt x="15916" y="25"/>
                  <a:pt x="15866" y="75"/>
                </a:cubicBezTo>
                <a:lnTo>
                  <a:pt x="8247" y="6542"/>
                </a:lnTo>
                <a:lnTo>
                  <a:pt x="728" y="75"/>
                </a:lnTo>
                <a:cubicBezTo>
                  <a:pt x="634" y="34"/>
                  <a:pt x="528" y="10"/>
                  <a:pt x="428" y="10"/>
                </a:cubicBezTo>
                <a:cubicBezTo>
                  <a:pt x="287" y="10"/>
                  <a:pt x="160" y="58"/>
                  <a:pt x="101" y="176"/>
                </a:cubicBezTo>
                <a:cubicBezTo>
                  <a:pt x="1" y="276"/>
                  <a:pt x="1" y="602"/>
                  <a:pt x="101" y="702"/>
                </a:cubicBezTo>
                <a:lnTo>
                  <a:pt x="8021" y="7369"/>
                </a:lnTo>
                <a:cubicBezTo>
                  <a:pt x="8084" y="7431"/>
                  <a:pt x="8165" y="7463"/>
                  <a:pt x="8256" y="7463"/>
                </a:cubicBezTo>
                <a:cubicBezTo>
                  <a:pt x="8347" y="7463"/>
                  <a:pt x="8447" y="7431"/>
                  <a:pt x="8547" y="7369"/>
                </a:cubicBezTo>
                <a:lnTo>
                  <a:pt x="16066" y="1003"/>
                </a:lnTo>
                <a:lnTo>
                  <a:pt x="23685" y="7369"/>
                </a:lnTo>
                <a:cubicBezTo>
                  <a:pt x="23748" y="7431"/>
                  <a:pt x="23854" y="7463"/>
                  <a:pt x="23958" y="7463"/>
                </a:cubicBezTo>
                <a:cubicBezTo>
                  <a:pt x="24061" y="7463"/>
                  <a:pt x="24161" y="7431"/>
                  <a:pt x="24212" y="7369"/>
                </a:cubicBezTo>
                <a:lnTo>
                  <a:pt x="31831" y="1003"/>
                </a:lnTo>
                <a:lnTo>
                  <a:pt x="39349" y="7369"/>
                </a:lnTo>
                <a:cubicBezTo>
                  <a:pt x="39462" y="7431"/>
                  <a:pt x="39569" y="7463"/>
                  <a:pt x="39672" y="7463"/>
                </a:cubicBezTo>
                <a:cubicBezTo>
                  <a:pt x="39776" y="7463"/>
                  <a:pt x="39876" y="7431"/>
                  <a:pt x="39976" y="7369"/>
                </a:cubicBezTo>
                <a:lnTo>
                  <a:pt x="47495" y="1003"/>
                </a:lnTo>
                <a:lnTo>
                  <a:pt x="55139" y="7369"/>
                </a:lnTo>
                <a:cubicBezTo>
                  <a:pt x="55225" y="7422"/>
                  <a:pt x="55310" y="7453"/>
                  <a:pt x="55388" y="7453"/>
                </a:cubicBezTo>
                <a:cubicBezTo>
                  <a:pt x="55493" y="7453"/>
                  <a:pt x="55583" y="7398"/>
                  <a:pt x="55640" y="7268"/>
                </a:cubicBezTo>
                <a:cubicBezTo>
                  <a:pt x="55866" y="7168"/>
                  <a:pt x="55866" y="6867"/>
                  <a:pt x="55640" y="6742"/>
                </a:cubicBezTo>
                <a:lnTo>
                  <a:pt x="47821" y="75"/>
                </a:lnTo>
                <a:cubicBezTo>
                  <a:pt x="47720" y="25"/>
                  <a:pt x="47614" y="0"/>
                  <a:pt x="47520" y="0"/>
                </a:cubicBezTo>
                <a:cubicBezTo>
                  <a:pt x="47426" y="0"/>
                  <a:pt x="47345" y="25"/>
                  <a:pt x="47294" y="75"/>
                </a:cubicBezTo>
                <a:lnTo>
                  <a:pt x="39675" y="6542"/>
                </a:lnTo>
                <a:lnTo>
                  <a:pt x="32056" y="75"/>
                </a:lnTo>
                <a:cubicBezTo>
                  <a:pt x="32006" y="25"/>
                  <a:pt x="31925" y="0"/>
                  <a:pt x="31831" y="0"/>
                </a:cubicBezTo>
                <a:cubicBezTo>
                  <a:pt x="31737" y="0"/>
                  <a:pt x="31630" y="25"/>
                  <a:pt x="31530" y="75"/>
                </a:cubicBezTo>
                <a:lnTo>
                  <a:pt x="24011" y="6542"/>
                </a:lnTo>
                <a:lnTo>
                  <a:pt x="16392" y="75"/>
                </a:lnTo>
                <a:cubicBezTo>
                  <a:pt x="16279" y="25"/>
                  <a:pt x="16173" y="0"/>
                  <a:pt x="1608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3" name="Google Shape;313;p50"/>
          <p:cNvCxnSpPr/>
          <p:nvPr/>
        </p:nvCxnSpPr>
        <p:spPr>
          <a:xfrm rot="10800000">
            <a:off x="7381950" y="4895850"/>
            <a:ext cx="1133400" cy="0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1"/>
          <p:cNvSpPr/>
          <p:nvPr/>
        </p:nvSpPr>
        <p:spPr>
          <a:xfrm flipH="1">
            <a:off x="319043" y="283350"/>
            <a:ext cx="8505900" cy="4576800"/>
          </a:xfrm>
          <a:prstGeom prst="roundRect">
            <a:avLst>
              <a:gd name="adj" fmla="val 3396"/>
            </a:avLst>
          </a:prstGeom>
          <a:solidFill>
            <a:schemeClr val="accent1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51"/>
          <p:cNvSpPr/>
          <p:nvPr/>
        </p:nvSpPr>
        <p:spPr>
          <a:xfrm rot="10800000" flipH="1">
            <a:off x="4675100" y="579312"/>
            <a:ext cx="3804000" cy="3983400"/>
          </a:xfrm>
          <a:prstGeom prst="roundRect">
            <a:avLst>
              <a:gd name="adj" fmla="val 3396"/>
            </a:avLst>
          </a:prstGeom>
          <a:solidFill>
            <a:schemeClr val="accent4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51"/>
          <p:cNvSpPr/>
          <p:nvPr/>
        </p:nvSpPr>
        <p:spPr>
          <a:xfrm flipH="1">
            <a:off x="6659628" y="3545595"/>
            <a:ext cx="1262868" cy="1002352"/>
          </a:xfrm>
          <a:custGeom>
            <a:avLst/>
            <a:gdLst/>
            <a:ahLst/>
            <a:cxnLst/>
            <a:rect l="l" t="t" r="r" b="b"/>
            <a:pathLst>
              <a:path w="24157" h="19743" extrusionOk="0">
                <a:moveTo>
                  <a:pt x="1676" y="0"/>
                </a:moveTo>
                <a:cubicBezTo>
                  <a:pt x="1185" y="0"/>
                  <a:pt x="818" y="164"/>
                  <a:pt x="491" y="532"/>
                </a:cubicBezTo>
                <a:cubicBezTo>
                  <a:pt x="0" y="1022"/>
                  <a:pt x="0" y="2044"/>
                  <a:pt x="654" y="2575"/>
                </a:cubicBezTo>
                <a:lnTo>
                  <a:pt x="19742" y="19743"/>
                </a:lnTo>
                <a:lnTo>
                  <a:pt x="24157" y="19743"/>
                </a:lnTo>
                <a:lnTo>
                  <a:pt x="2534" y="327"/>
                </a:lnTo>
                <a:cubicBezTo>
                  <a:pt x="2371" y="0"/>
                  <a:pt x="2044" y="0"/>
                  <a:pt x="1676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51"/>
          <p:cNvSpPr/>
          <p:nvPr/>
        </p:nvSpPr>
        <p:spPr>
          <a:xfrm rot="10800000" flipH="1">
            <a:off x="7611614" y="3464137"/>
            <a:ext cx="853189" cy="845690"/>
          </a:xfrm>
          <a:custGeom>
            <a:avLst/>
            <a:gdLst/>
            <a:ahLst/>
            <a:cxnLst/>
            <a:rect l="l" t="t" r="r" b="b"/>
            <a:pathLst>
              <a:path w="15860" h="16187" extrusionOk="0">
                <a:moveTo>
                  <a:pt x="1717" y="0"/>
                </a:moveTo>
                <a:cubicBezTo>
                  <a:pt x="1186" y="0"/>
                  <a:pt x="859" y="204"/>
                  <a:pt x="532" y="531"/>
                </a:cubicBezTo>
                <a:cubicBezTo>
                  <a:pt x="1" y="1022"/>
                  <a:pt x="1" y="2044"/>
                  <a:pt x="696" y="2575"/>
                </a:cubicBezTo>
                <a:lnTo>
                  <a:pt x="15860" y="16186"/>
                </a:lnTo>
                <a:lnTo>
                  <a:pt x="15860" y="12467"/>
                </a:lnTo>
                <a:lnTo>
                  <a:pt x="15860" y="12262"/>
                </a:lnTo>
                <a:lnTo>
                  <a:pt x="2576" y="368"/>
                </a:lnTo>
                <a:cubicBezTo>
                  <a:pt x="2371" y="204"/>
                  <a:pt x="2044" y="0"/>
                  <a:pt x="1717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51"/>
          <p:cNvSpPr/>
          <p:nvPr/>
        </p:nvSpPr>
        <p:spPr>
          <a:xfrm rot="10800000" flipH="1">
            <a:off x="661175" y="576012"/>
            <a:ext cx="3807600" cy="3986700"/>
          </a:xfrm>
          <a:prstGeom prst="roundRect">
            <a:avLst>
              <a:gd name="adj" fmla="val 3396"/>
            </a:avLst>
          </a:prstGeom>
          <a:solidFill>
            <a:schemeClr val="accent4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51"/>
          <p:cNvSpPr/>
          <p:nvPr/>
        </p:nvSpPr>
        <p:spPr>
          <a:xfrm flipH="1">
            <a:off x="947000" y="591709"/>
            <a:ext cx="1028800" cy="820648"/>
          </a:xfrm>
          <a:custGeom>
            <a:avLst/>
            <a:gdLst/>
            <a:ahLst/>
            <a:cxnLst/>
            <a:rect l="l" t="t" r="r" b="b"/>
            <a:pathLst>
              <a:path w="22809" h="18394" extrusionOk="0">
                <a:moveTo>
                  <a:pt x="1" y="0"/>
                </a:moveTo>
                <a:lnTo>
                  <a:pt x="20070" y="18026"/>
                </a:lnTo>
                <a:cubicBezTo>
                  <a:pt x="20438" y="18393"/>
                  <a:pt x="20765" y="18393"/>
                  <a:pt x="21092" y="18393"/>
                </a:cubicBezTo>
                <a:cubicBezTo>
                  <a:pt x="21460" y="18393"/>
                  <a:pt x="21950" y="18189"/>
                  <a:pt x="22114" y="17862"/>
                </a:cubicBezTo>
                <a:cubicBezTo>
                  <a:pt x="22809" y="17372"/>
                  <a:pt x="22645" y="16350"/>
                  <a:pt x="22114" y="15818"/>
                </a:cubicBezTo>
                <a:lnTo>
                  <a:pt x="4415" y="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51"/>
          <p:cNvSpPr/>
          <p:nvPr/>
        </p:nvSpPr>
        <p:spPr>
          <a:xfrm flipH="1">
            <a:off x="1535518" y="590653"/>
            <a:ext cx="804131" cy="641399"/>
          </a:xfrm>
          <a:custGeom>
            <a:avLst/>
            <a:gdLst/>
            <a:ahLst/>
            <a:cxnLst/>
            <a:rect l="l" t="t" r="r" b="b"/>
            <a:pathLst>
              <a:path w="22809" h="18394" extrusionOk="0">
                <a:moveTo>
                  <a:pt x="1" y="0"/>
                </a:moveTo>
                <a:lnTo>
                  <a:pt x="20070" y="18026"/>
                </a:lnTo>
                <a:cubicBezTo>
                  <a:pt x="20438" y="18393"/>
                  <a:pt x="20765" y="18393"/>
                  <a:pt x="21092" y="18393"/>
                </a:cubicBezTo>
                <a:cubicBezTo>
                  <a:pt x="21460" y="18393"/>
                  <a:pt x="21950" y="18189"/>
                  <a:pt x="22114" y="17862"/>
                </a:cubicBezTo>
                <a:cubicBezTo>
                  <a:pt x="22809" y="17372"/>
                  <a:pt x="22645" y="16350"/>
                  <a:pt x="22114" y="15818"/>
                </a:cubicBezTo>
                <a:lnTo>
                  <a:pt x="4415" y="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51"/>
          <p:cNvSpPr/>
          <p:nvPr/>
        </p:nvSpPr>
        <p:spPr>
          <a:xfrm flipH="1">
            <a:off x="674764" y="1598807"/>
            <a:ext cx="768932" cy="729508"/>
          </a:xfrm>
          <a:custGeom>
            <a:avLst/>
            <a:gdLst/>
            <a:ahLst/>
            <a:cxnLst/>
            <a:rect l="l" t="t" r="r" b="b"/>
            <a:pathLst>
              <a:path w="15860" h="16187" extrusionOk="0">
                <a:moveTo>
                  <a:pt x="1717" y="0"/>
                </a:moveTo>
                <a:cubicBezTo>
                  <a:pt x="1186" y="0"/>
                  <a:pt x="859" y="204"/>
                  <a:pt x="532" y="531"/>
                </a:cubicBezTo>
                <a:cubicBezTo>
                  <a:pt x="1" y="1022"/>
                  <a:pt x="1" y="2044"/>
                  <a:pt x="696" y="2575"/>
                </a:cubicBezTo>
                <a:lnTo>
                  <a:pt x="15860" y="16186"/>
                </a:lnTo>
                <a:lnTo>
                  <a:pt x="15860" y="12467"/>
                </a:lnTo>
                <a:lnTo>
                  <a:pt x="15860" y="12262"/>
                </a:lnTo>
                <a:lnTo>
                  <a:pt x="2576" y="368"/>
                </a:lnTo>
                <a:cubicBezTo>
                  <a:pt x="2371" y="204"/>
                  <a:pt x="2044" y="0"/>
                  <a:pt x="1717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3" name="Google Shape;323;p51"/>
          <p:cNvGrpSpPr/>
          <p:nvPr/>
        </p:nvGrpSpPr>
        <p:grpSpPr>
          <a:xfrm>
            <a:off x="4281414" y="375214"/>
            <a:ext cx="581170" cy="125403"/>
            <a:chOff x="4685288" y="186288"/>
            <a:chExt cx="419375" cy="90485"/>
          </a:xfrm>
        </p:grpSpPr>
        <p:sp>
          <p:nvSpPr>
            <p:cNvPr id="324" name="Google Shape;324;p51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25" name="Google Shape;325;p51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326" name="Google Shape;326;p51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51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28" name="Google Shape;328;p51"/>
          <p:cNvGrpSpPr/>
          <p:nvPr/>
        </p:nvGrpSpPr>
        <p:grpSpPr>
          <a:xfrm rot="-10283466" flipH="1">
            <a:off x="223183" y="142882"/>
            <a:ext cx="541138" cy="2225336"/>
            <a:chOff x="871338" y="1945155"/>
            <a:chExt cx="247109" cy="1016148"/>
          </a:xfrm>
        </p:grpSpPr>
        <p:sp>
          <p:nvSpPr>
            <p:cNvPr id="329" name="Google Shape;329;p51"/>
            <p:cNvSpPr/>
            <p:nvPr/>
          </p:nvSpPr>
          <p:spPr>
            <a:xfrm>
              <a:off x="1017893" y="2858365"/>
              <a:ext cx="100554" cy="102938"/>
            </a:xfrm>
            <a:custGeom>
              <a:avLst/>
              <a:gdLst/>
              <a:ahLst/>
              <a:cxnLst/>
              <a:rect l="l" t="t" r="r" b="b"/>
              <a:pathLst>
                <a:path w="5314" h="5440" extrusionOk="0">
                  <a:moveTo>
                    <a:pt x="2707" y="0"/>
                  </a:moveTo>
                  <a:cubicBezTo>
                    <a:pt x="1253" y="0"/>
                    <a:pt x="0" y="1254"/>
                    <a:pt x="0" y="2707"/>
                  </a:cubicBezTo>
                  <a:cubicBezTo>
                    <a:pt x="0" y="4186"/>
                    <a:pt x="1253" y="5439"/>
                    <a:pt x="2707" y="5439"/>
                  </a:cubicBezTo>
                  <a:cubicBezTo>
                    <a:pt x="4161" y="5439"/>
                    <a:pt x="5314" y="4186"/>
                    <a:pt x="5314" y="2707"/>
                  </a:cubicBezTo>
                  <a:cubicBezTo>
                    <a:pt x="5314" y="1254"/>
                    <a:pt x="4161" y="0"/>
                    <a:pt x="27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51"/>
            <p:cNvSpPr/>
            <p:nvPr/>
          </p:nvSpPr>
          <p:spPr>
            <a:xfrm>
              <a:off x="871338" y="2075844"/>
              <a:ext cx="215338" cy="853670"/>
            </a:xfrm>
            <a:custGeom>
              <a:avLst/>
              <a:gdLst/>
              <a:ahLst/>
              <a:cxnLst/>
              <a:rect l="l" t="t" r="r" b="b"/>
              <a:pathLst>
                <a:path w="11380" h="45114" extrusionOk="0">
                  <a:moveTo>
                    <a:pt x="6066" y="1"/>
                  </a:moveTo>
                  <a:cubicBezTo>
                    <a:pt x="2206" y="5640"/>
                    <a:pt x="1" y="12332"/>
                    <a:pt x="1" y="19625"/>
                  </a:cubicBezTo>
                  <a:cubicBezTo>
                    <a:pt x="1" y="29650"/>
                    <a:pt x="4287" y="38748"/>
                    <a:pt x="11079" y="45114"/>
                  </a:cubicBezTo>
                  <a:lnTo>
                    <a:pt x="11379" y="44813"/>
                  </a:lnTo>
                  <a:cubicBezTo>
                    <a:pt x="4612" y="38547"/>
                    <a:pt x="427" y="29550"/>
                    <a:pt x="427" y="19625"/>
                  </a:cubicBezTo>
                  <a:cubicBezTo>
                    <a:pt x="427" y="12432"/>
                    <a:pt x="2607" y="5740"/>
                    <a:pt x="6367" y="201"/>
                  </a:cubicBezTo>
                  <a:lnTo>
                    <a:pt x="606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51"/>
            <p:cNvSpPr/>
            <p:nvPr/>
          </p:nvSpPr>
          <p:spPr>
            <a:xfrm>
              <a:off x="1051083" y="1945155"/>
              <a:ext cx="67364" cy="51242"/>
            </a:xfrm>
            <a:custGeom>
              <a:avLst/>
              <a:gdLst/>
              <a:ahLst/>
              <a:cxnLst/>
              <a:rect l="l" t="t" r="r" b="b"/>
              <a:pathLst>
                <a:path w="3560" h="2708" extrusionOk="0">
                  <a:moveTo>
                    <a:pt x="1780" y="1"/>
                  </a:moveTo>
                  <a:cubicBezTo>
                    <a:pt x="1" y="1"/>
                    <a:pt x="1" y="2708"/>
                    <a:pt x="1780" y="2708"/>
                  </a:cubicBezTo>
                  <a:cubicBezTo>
                    <a:pt x="3459" y="2708"/>
                    <a:pt x="3560" y="1"/>
                    <a:pt x="17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51"/>
          <p:cNvGrpSpPr/>
          <p:nvPr/>
        </p:nvGrpSpPr>
        <p:grpSpPr>
          <a:xfrm rot="-1025565">
            <a:off x="7915695" y="165254"/>
            <a:ext cx="961173" cy="1962024"/>
            <a:chOff x="3789888" y="1403830"/>
            <a:chExt cx="569113" cy="1161936"/>
          </a:xfrm>
        </p:grpSpPr>
        <p:sp>
          <p:nvSpPr>
            <p:cNvPr id="333" name="Google Shape;333;p51"/>
            <p:cNvSpPr/>
            <p:nvPr/>
          </p:nvSpPr>
          <p:spPr>
            <a:xfrm>
              <a:off x="3817855" y="1437512"/>
              <a:ext cx="541146" cy="1128254"/>
            </a:xfrm>
            <a:custGeom>
              <a:avLst/>
              <a:gdLst/>
              <a:ahLst/>
              <a:cxnLst/>
              <a:rect l="l" t="t" r="r" b="b"/>
              <a:pathLst>
                <a:path w="28598" h="59625" extrusionOk="0">
                  <a:moveTo>
                    <a:pt x="101" y="0"/>
                  </a:moveTo>
                  <a:lnTo>
                    <a:pt x="1" y="426"/>
                  </a:lnTo>
                  <a:cubicBezTo>
                    <a:pt x="16066" y="3359"/>
                    <a:pt x="28197" y="17344"/>
                    <a:pt x="28197" y="34161"/>
                  </a:cubicBezTo>
                  <a:lnTo>
                    <a:pt x="28197" y="34462"/>
                  </a:lnTo>
                  <a:cubicBezTo>
                    <a:pt x="28096" y="44286"/>
                    <a:pt x="23911" y="53058"/>
                    <a:pt x="17219" y="59324"/>
                  </a:cubicBezTo>
                  <a:lnTo>
                    <a:pt x="17545" y="59625"/>
                  </a:lnTo>
                  <a:cubicBezTo>
                    <a:pt x="24212" y="53359"/>
                    <a:pt x="28497" y="44386"/>
                    <a:pt x="28598" y="34462"/>
                  </a:cubicBezTo>
                  <a:lnTo>
                    <a:pt x="28598" y="34161"/>
                  </a:lnTo>
                  <a:cubicBezTo>
                    <a:pt x="28598" y="17143"/>
                    <a:pt x="16292" y="2933"/>
                    <a:pt x="1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51"/>
            <p:cNvSpPr/>
            <p:nvPr/>
          </p:nvSpPr>
          <p:spPr>
            <a:xfrm>
              <a:off x="3789888" y="1403830"/>
              <a:ext cx="81102" cy="79229"/>
            </a:xfrm>
            <a:custGeom>
              <a:avLst/>
              <a:gdLst/>
              <a:ahLst/>
              <a:cxnLst/>
              <a:rect l="l" t="t" r="r" b="b"/>
              <a:pathLst>
                <a:path w="4286" h="4187" extrusionOk="0">
                  <a:moveTo>
                    <a:pt x="2206" y="1"/>
                  </a:moveTo>
                  <a:cubicBezTo>
                    <a:pt x="1053" y="1"/>
                    <a:pt x="0" y="953"/>
                    <a:pt x="126" y="2106"/>
                  </a:cubicBezTo>
                  <a:cubicBezTo>
                    <a:pt x="126" y="3259"/>
                    <a:pt x="1053" y="4186"/>
                    <a:pt x="2206" y="4186"/>
                  </a:cubicBezTo>
                  <a:cubicBezTo>
                    <a:pt x="3258" y="4186"/>
                    <a:pt x="4286" y="3259"/>
                    <a:pt x="4286" y="2106"/>
                  </a:cubicBezTo>
                  <a:cubicBezTo>
                    <a:pt x="4186" y="953"/>
                    <a:pt x="3359" y="1"/>
                    <a:pt x="22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51"/>
            <p:cNvSpPr/>
            <p:nvPr/>
          </p:nvSpPr>
          <p:spPr>
            <a:xfrm>
              <a:off x="3985754" y="1615346"/>
              <a:ext cx="39378" cy="29898"/>
            </a:xfrm>
            <a:custGeom>
              <a:avLst/>
              <a:gdLst/>
              <a:ahLst/>
              <a:cxnLst/>
              <a:rect l="l" t="t" r="r" b="b"/>
              <a:pathLst>
                <a:path w="2081" h="1580" extrusionOk="0">
                  <a:moveTo>
                    <a:pt x="1053" y="1"/>
                  </a:moveTo>
                  <a:cubicBezTo>
                    <a:pt x="0" y="1"/>
                    <a:pt x="0" y="1580"/>
                    <a:pt x="1053" y="1580"/>
                  </a:cubicBezTo>
                  <a:cubicBezTo>
                    <a:pt x="2080" y="1580"/>
                    <a:pt x="2080" y="1"/>
                    <a:pt x="10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6" name="Google Shape;336;p51"/>
          <p:cNvSpPr txBox="1">
            <a:spLocks noGrp="1"/>
          </p:cNvSpPr>
          <p:nvPr>
            <p:ph type="subTitle" idx="1"/>
          </p:nvPr>
        </p:nvSpPr>
        <p:spPr>
          <a:xfrm>
            <a:off x="1379075" y="3084605"/>
            <a:ext cx="2371800" cy="7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37" name="Google Shape;337;p51"/>
          <p:cNvSpPr txBox="1">
            <a:spLocks noGrp="1"/>
          </p:cNvSpPr>
          <p:nvPr>
            <p:ph type="subTitle" idx="2"/>
          </p:nvPr>
        </p:nvSpPr>
        <p:spPr>
          <a:xfrm>
            <a:off x="5391200" y="3084606"/>
            <a:ext cx="2371800" cy="7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38" name="Google Shape;338;p51"/>
          <p:cNvSpPr/>
          <p:nvPr/>
        </p:nvSpPr>
        <p:spPr>
          <a:xfrm>
            <a:off x="3757049" y="4494946"/>
            <a:ext cx="1629891" cy="217696"/>
          </a:xfrm>
          <a:custGeom>
            <a:avLst/>
            <a:gdLst/>
            <a:ahLst/>
            <a:cxnLst/>
            <a:rect l="l" t="t" r="r" b="b"/>
            <a:pathLst>
              <a:path w="55866" h="7463" extrusionOk="0">
                <a:moveTo>
                  <a:pt x="16082" y="0"/>
                </a:moveTo>
                <a:cubicBezTo>
                  <a:pt x="15991" y="0"/>
                  <a:pt x="15916" y="25"/>
                  <a:pt x="15866" y="75"/>
                </a:cubicBezTo>
                <a:lnTo>
                  <a:pt x="8247" y="6542"/>
                </a:lnTo>
                <a:lnTo>
                  <a:pt x="728" y="75"/>
                </a:lnTo>
                <a:cubicBezTo>
                  <a:pt x="634" y="34"/>
                  <a:pt x="528" y="10"/>
                  <a:pt x="428" y="10"/>
                </a:cubicBezTo>
                <a:cubicBezTo>
                  <a:pt x="287" y="10"/>
                  <a:pt x="160" y="58"/>
                  <a:pt x="101" y="176"/>
                </a:cubicBezTo>
                <a:cubicBezTo>
                  <a:pt x="1" y="276"/>
                  <a:pt x="1" y="602"/>
                  <a:pt x="101" y="702"/>
                </a:cubicBezTo>
                <a:lnTo>
                  <a:pt x="8021" y="7369"/>
                </a:lnTo>
                <a:cubicBezTo>
                  <a:pt x="8084" y="7431"/>
                  <a:pt x="8165" y="7463"/>
                  <a:pt x="8256" y="7463"/>
                </a:cubicBezTo>
                <a:cubicBezTo>
                  <a:pt x="8347" y="7463"/>
                  <a:pt x="8447" y="7431"/>
                  <a:pt x="8547" y="7369"/>
                </a:cubicBezTo>
                <a:lnTo>
                  <a:pt x="16066" y="1003"/>
                </a:lnTo>
                <a:lnTo>
                  <a:pt x="23685" y="7369"/>
                </a:lnTo>
                <a:cubicBezTo>
                  <a:pt x="23748" y="7431"/>
                  <a:pt x="23854" y="7463"/>
                  <a:pt x="23958" y="7463"/>
                </a:cubicBezTo>
                <a:cubicBezTo>
                  <a:pt x="24061" y="7463"/>
                  <a:pt x="24161" y="7431"/>
                  <a:pt x="24212" y="7369"/>
                </a:cubicBezTo>
                <a:lnTo>
                  <a:pt x="31831" y="1003"/>
                </a:lnTo>
                <a:lnTo>
                  <a:pt x="39349" y="7369"/>
                </a:lnTo>
                <a:cubicBezTo>
                  <a:pt x="39462" y="7431"/>
                  <a:pt x="39569" y="7463"/>
                  <a:pt x="39672" y="7463"/>
                </a:cubicBezTo>
                <a:cubicBezTo>
                  <a:pt x="39776" y="7463"/>
                  <a:pt x="39876" y="7431"/>
                  <a:pt x="39976" y="7369"/>
                </a:cubicBezTo>
                <a:lnTo>
                  <a:pt x="47495" y="1003"/>
                </a:lnTo>
                <a:lnTo>
                  <a:pt x="55139" y="7369"/>
                </a:lnTo>
                <a:cubicBezTo>
                  <a:pt x="55225" y="7422"/>
                  <a:pt x="55310" y="7453"/>
                  <a:pt x="55388" y="7453"/>
                </a:cubicBezTo>
                <a:cubicBezTo>
                  <a:pt x="55493" y="7453"/>
                  <a:pt x="55583" y="7398"/>
                  <a:pt x="55640" y="7268"/>
                </a:cubicBezTo>
                <a:cubicBezTo>
                  <a:pt x="55866" y="7168"/>
                  <a:pt x="55866" y="6867"/>
                  <a:pt x="55640" y="6742"/>
                </a:cubicBezTo>
                <a:lnTo>
                  <a:pt x="47821" y="75"/>
                </a:lnTo>
                <a:cubicBezTo>
                  <a:pt x="47720" y="25"/>
                  <a:pt x="47614" y="0"/>
                  <a:pt x="47520" y="0"/>
                </a:cubicBezTo>
                <a:cubicBezTo>
                  <a:pt x="47426" y="0"/>
                  <a:pt x="47345" y="25"/>
                  <a:pt x="47294" y="75"/>
                </a:cubicBezTo>
                <a:lnTo>
                  <a:pt x="39675" y="6542"/>
                </a:lnTo>
                <a:lnTo>
                  <a:pt x="32056" y="75"/>
                </a:lnTo>
                <a:cubicBezTo>
                  <a:pt x="32006" y="25"/>
                  <a:pt x="31925" y="0"/>
                  <a:pt x="31831" y="0"/>
                </a:cubicBezTo>
                <a:cubicBezTo>
                  <a:pt x="31737" y="0"/>
                  <a:pt x="31630" y="25"/>
                  <a:pt x="31530" y="75"/>
                </a:cubicBezTo>
                <a:lnTo>
                  <a:pt x="24011" y="6542"/>
                </a:lnTo>
                <a:lnTo>
                  <a:pt x="16392" y="75"/>
                </a:lnTo>
                <a:cubicBezTo>
                  <a:pt x="16279" y="25"/>
                  <a:pt x="16173" y="0"/>
                  <a:pt x="160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51"/>
          <p:cNvSpPr txBox="1">
            <a:spLocks noGrp="1"/>
          </p:cNvSpPr>
          <p:nvPr>
            <p:ph type="title"/>
          </p:nvPr>
        </p:nvSpPr>
        <p:spPr>
          <a:xfrm>
            <a:off x="1276350" y="2638425"/>
            <a:ext cx="25812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340" name="Google Shape;340;p51"/>
          <p:cNvSpPr txBox="1">
            <a:spLocks noGrp="1"/>
          </p:cNvSpPr>
          <p:nvPr>
            <p:ph type="title" idx="3"/>
          </p:nvPr>
        </p:nvSpPr>
        <p:spPr>
          <a:xfrm>
            <a:off x="5286375" y="2638425"/>
            <a:ext cx="25812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2"/>
          <p:cNvSpPr txBox="1">
            <a:spLocks noGrp="1"/>
          </p:cNvSpPr>
          <p:nvPr>
            <p:ph type="title"/>
          </p:nvPr>
        </p:nvSpPr>
        <p:spPr>
          <a:xfrm>
            <a:off x="992071" y="1521350"/>
            <a:ext cx="2649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52"/>
          <p:cNvSpPr txBox="1">
            <a:spLocks noGrp="1"/>
          </p:cNvSpPr>
          <p:nvPr>
            <p:ph type="subTitle" idx="1"/>
          </p:nvPr>
        </p:nvSpPr>
        <p:spPr>
          <a:xfrm>
            <a:off x="949496" y="2215050"/>
            <a:ext cx="2907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53"/>
          <p:cNvGrpSpPr/>
          <p:nvPr/>
        </p:nvGrpSpPr>
        <p:grpSpPr>
          <a:xfrm>
            <a:off x="319043" y="283350"/>
            <a:ext cx="8505900" cy="4576800"/>
            <a:chOff x="319043" y="283350"/>
            <a:chExt cx="8505900" cy="4576800"/>
          </a:xfrm>
        </p:grpSpPr>
        <p:sp>
          <p:nvSpPr>
            <p:cNvPr id="346" name="Google Shape;346;p53"/>
            <p:cNvSpPr/>
            <p:nvPr/>
          </p:nvSpPr>
          <p:spPr>
            <a:xfrm flipH="1">
              <a:off x="319043" y="283350"/>
              <a:ext cx="8505900" cy="4576800"/>
            </a:xfrm>
            <a:prstGeom prst="roundRect">
              <a:avLst>
                <a:gd name="adj" fmla="val 3396"/>
              </a:avLst>
            </a:prstGeom>
            <a:solidFill>
              <a:schemeClr val="accen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53"/>
            <p:cNvSpPr/>
            <p:nvPr/>
          </p:nvSpPr>
          <p:spPr>
            <a:xfrm rot="10800000" flipH="1">
              <a:off x="694692" y="580875"/>
              <a:ext cx="7754700" cy="3981600"/>
            </a:xfrm>
            <a:prstGeom prst="roundRect">
              <a:avLst>
                <a:gd name="adj" fmla="val 3396"/>
              </a:avLst>
            </a:prstGeom>
            <a:solidFill>
              <a:schemeClr val="accent4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53"/>
            <p:cNvSpPr/>
            <p:nvPr/>
          </p:nvSpPr>
          <p:spPr>
            <a:xfrm flipH="1">
              <a:off x="1289186" y="298550"/>
              <a:ext cx="1611114" cy="1202094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53"/>
            <p:cNvSpPr/>
            <p:nvPr/>
          </p:nvSpPr>
          <p:spPr>
            <a:xfrm flipH="1">
              <a:off x="2162181" y="298550"/>
              <a:ext cx="1348069" cy="995345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0" name="Google Shape;350;p53"/>
          <p:cNvGrpSpPr/>
          <p:nvPr/>
        </p:nvGrpSpPr>
        <p:grpSpPr>
          <a:xfrm>
            <a:off x="4281414" y="375214"/>
            <a:ext cx="581170" cy="125403"/>
            <a:chOff x="4685288" y="186288"/>
            <a:chExt cx="419375" cy="90485"/>
          </a:xfrm>
        </p:grpSpPr>
        <p:sp>
          <p:nvSpPr>
            <p:cNvPr id="351" name="Google Shape;351;p53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52" name="Google Shape;352;p53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353" name="Google Shape;353;p53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53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55" name="Google Shape;355;p53"/>
          <p:cNvSpPr txBox="1">
            <a:spLocks noGrp="1"/>
          </p:cNvSpPr>
          <p:nvPr>
            <p:ph type="title"/>
          </p:nvPr>
        </p:nvSpPr>
        <p:spPr>
          <a:xfrm>
            <a:off x="2046600" y="1414500"/>
            <a:ext cx="5050800" cy="23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Google Shape;357;p54"/>
          <p:cNvGrpSpPr/>
          <p:nvPr/>
        </p:nvGrpSpPr>
        <p:grpSpPr>
          <a:xfrm>
            <a:off x="-9513" y="-6"/>
            <a:ext cx="9177947" cy="5143519"/>
            <a:chOff x="-9513" y="-6"/>
            <a:chExt cx="9177947" cy="5143519"/>
          </a:xfrm>
        </p:grpSpPr>
        <p:sp>
          <p:nvSpPr>
            <p:cNvPr id="358" name="Google Shape;358;p54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name="adj" fmla="val 3396"/>
              </a:avLst>
            </a:prstGeom>
            <a:solidFill>
              <a:schemeClr val="accent4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54"/>
            <p:cNvSpPr/>
            <p:nvPr/>
          </p:nvSpPr>
          <p:spPr>
            <a:xfrm>
              <a:off x="7132742" y="2"/>
              <a:ext cx="1612254" cy="1208486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862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54"/>
            <p:cNvSpPr/>
            <p:nvPr/>
          </p:nvSpPr>
          <p:spPr>
            <a:xfrm>
              <a:off x="6426313" y="-6"/>
              <a:ext cx="1250789" cy="937634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862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54"/>
            <p:cNvSpPr/>
            <p:nvPr/>
          </p:nvSpPr>
          <p:spPr>
            <a:xfrm>
              <a:off x="743298" y="3878776"/>
              <a:ext cx="1664900" cy="1264737"/>
            </a:xfrm>
            <a:custGeom>
              <a:avLst/>
              <a:gdLst/>
              <a:ahLst/>
              <a:cxnLst/>
              <a:rect l="l" t="t" r="r" b="b"/>
              <a:pathLst>
                <a:path w="24157" h="19743" extrusionOk="0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862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54"/>
            <p:cNvSpPr/>
            <p:nvPr/>
          </p:nvSpPr>
          <p:spPr>
            <a:xfrm rot="10800000">
              <a:off x="-9513" y="3652041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862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54"/>
            <p:cNvSpPr/>
            <p:nvPr/>
          </p:nvSpPr>
          <p:spPr>
            <a:xfrm rot="10800000">
              <a:off x="-9513" y="2774418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862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54"/>
            <p:cNvSpPr/>
            <p:nvPr/>
          </p:nvSpPr>
          <p:spPr>
            <a:xfrm>
              <a:off x="7972352" y="1381124"/>
              <a:ext cx="1196082" cy="1134709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862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5" name="Google Shape;365;p54"/>
          <p:cNvSpPr txBox="1">
            <a:spLocks noGrp="1"/>
          </p:cNvSpPr>
          <p:nvPr>
            <p:ph type="ctrTitle"/>
          </p:nvPr>
        </p:nvSpPr>
        <p:spPr>
          <a:xfrm>
            <a:off x="4969070" y="1686150"/>
            <a:ext cx="3441000" cy="4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grpSp>
        <p:nvGrpSpPr>
          <p:cNvPr id="366" name="Google Shape;366;p54"/>
          <p:cNvGrpSpPr/>
          <p:nvPr/>
        </p:nvGrpSpPr>
        <p:grpSpPr>
          <a:xfrm>
            <a:off x="4281414" y="75177"/>
            <a:ext cx="581170" cy="125403"/>
            <a:chOff x="4685288" y="186288"/>
            <a:chExt cx="419375" cy="90485"/>
          </a:xfrm>
        </p:grpSpPr>
        <p:sp>
          <p:nvSpPr>
            <p:cNvPr id="367" name="Google Shape;367;p54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68" name="Google Shape;368;p54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369" name="Google Shape;369;p54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54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71" name="Google Shape;371;p54"/>
          <p:cNvSpPr txBox="1">
            <a:spLocks noGrp="1"/>
          </p:cNvSpPr>
          <p:nvPr>
            <p:ph type="subTitle" idx="1"/>
          </p:nvPr>
        </p:nvSpPr>
        <p:spPr>
          <a:xfrm>
            <a:off x="4876800" y="2313025"/>
            <a:ext cx="3029100" cy="12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5"/>
          <p:cNvSpPr txBox="1">
            <a:spLocks noGrp="1"/>
          </p:cNvSpPr>
          <p:nvPr>
            <p:ph type="ctrTitle"/>
          </p:nvPr>
        </p:nvSpPr>
        <p:spPr>
          <a:xfrm>
            <a:off x="712850" y="539500"/>
            <a:ext cx="4278300" cy="11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accent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" name="Google Shape;375;p56"/>
          <p:cNvGrpSpPr/>
          <p:nvPr/>
        </p:nvGrpSpPr>
        <p:grpSpPr>
          <a:xfrm>
            <a:off x="319043" y="283350"/>
            <a:ext cx="8505900" cy="4576800"/>
            <a:chOff x="319043" y="283350"/>
            <a:chExt cx="8505900" cy="4576800"/>
          </a:xfrm>
        </p:grpSpPr>
        <p:sp>
          <p:nvSpPr>
            <p:cNvPr id="376" name="Google Shape;376;p56"/>
            <p:cNvSpPr/>
            <p:nvPr/>
          </p:nvSpPr>
          <p:spPr>
            <a:xfrm flipH="1">
              <a:off x="319043" y="283350"/>
              <a:ext cx="8505900" cy="4576800"/>
            </a:xfrm>
            <a:prstGeom prst="roundRect">
              <a:avLst>
                <a:gd name="adj" fmla="val 3396"/>
              </a:avLst>
            </a:prstGeom>
            <a:solidFill>
              <a:schemeClr val="accen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56"/>
            <p:cNvSpPr/>
            <p:nvPr/>
          </p:nvSpPr>
          <p:spPr>
            <a:xfrm rot="10800000" flipH="1">
              <a:off x="694692" y="580875"/>
              <a:ext cx="7754700" cy="3981600"/>
            </a:xfrm>
            <a:prstGeom prst="roundRect">
              <a:avLst>
                <a:gd name="adj" fmla="val 3396"/>
              </a:avLst>
            </a:prstGeom>
            <a:solidFill>
              <a:schemeClr val="accent4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56"/>
            <p:cNvSpPr/>
            <p:nvPr/>
          </p:nvSpPr>
          <p:spPr>
            <a:xfrm flipH="1">
              <a:off x="1289186" y="298550"/>
              <a:ext cx="1611114" cy="1202094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56"/>
            <p:cNvSpPr/>
            <p:nvPr/>
          </p:nvSpPr>
          <p:spPr>
            <a:xfrm flipH="1">
              <a:off x="2162181" y="298550"/>
              <a:ext cx="1348069" cy="995345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0" name="Google Shape;380;p56"/>
          <p:cNvGrpSpPr/>
          <p:nvPr/>
        </p:nvGrpSpPr>
        <p:grpSpPr>
          <a:xfrm>
            <a:off x="4281414" y="375214"/>
            <a:ext cx="581170" cy="125403"/>
            <a:chOff x="4685288" y="186288"/>
            <a:chExt cx="419375" cy="90485"/>
          </a:xfrm>
        </p:grpSpPr>
        <p:sp>
          <p:nvSpPr>
            <p:cNvPr id="381" name="Google Shape;381;p56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82" name="Google Shape;382;p56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383" name="Google Shape;383;p56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56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85" name="Google Shape;385;p56"/>
          <p:cNvSpPr/>
          <p:nvPr/>
        </p:nvSpPr>
        <p:spPr>
          <a:xfrm rot="10800000" flipH="1">
            <a:off x="6388800" y="3636168"/>
            <a:ext cx="1611114" cy="1209957"/>
          </a:xfrm>
          <a:custGeom>
            <a:avLst/>
            <a:gdLst/>
            <a:ahLst/>
            <a:cxnLst/>
            <a:rect l="l" t="t" r="r" b="b"/>
            <a:pathLst>
              <a:path w="22809" h="18394" extrusionOk="0">
                <a:moveTo>
                  <a:pt x="1" y="0"/>
                </a:moveTo>
                <a:lnTo>
                  <a:pt x="20070" y="18026"/>
                </a:lnTo>
                <a:cubicBezTo>
                  <a:pt x="20438" y="18393"/>
                  <a:pt x="20765" y="18393"/>
                  <a:pt x="21092" y="18393"/>
                </a:cubicBezTo>
                <a:cubicBezTo>
                  <a:pt x="21460" y="18393"/>
                  <a:pt x="21950" y="18189"/>
                  <a:pt x="22114" y="17862"/>
                </a:cubicBezTo>
                <a:cubicBezTo>
                  <a:pt x="22809" y="17372"/>
                  <a:pt x="22645" y="16350"/>
                  <a:pt x="22114" y="15818"/>
                </a:cubicBezTo>
                <a:lnTo>
                  <a:pt x="4415" y="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56"/>
          <p:cNvSpPr/>
          <p:nvPr/>
        </p:nvSpPr>
        <p:spPr>
          <a:xfrm rot="10800000" flipH="1">
            <a:off x="5778850" y="3842942"/>
            <a:ext cx="1348069" cy="1004358"/>
          </a:xfrm>
          <a:custGeom>
            <a:avLst/>
            <a:gdLst/>
            <a:ahLst/>
            <a:cxnLst/>
            <a:rect l="l" t="t" r="r" b="b"/>
            <a:pathLst>
              <a:path w="22809" h="18394" extrusionOk="0">
                <a:moveTo>
                  <a:pt x="1" y="0"/>
                </a:moveTo>
                <a:lnTo>
                  <a:pt x="20070" y="18026"/>
                </a:lnTo>
                <a:cubicBezTo>
                  <a:pt x="20438" y="18393"/>
                  <a:pt x="20765" y="18393"/>
                  <a:pt x="21092" y="18393"/>
                </a:cubicBezTo>
                <a:cubicBezTo>
                  <a:pt x="21460" y="18393"/>
                  <a:pt x="21950" y="18189"/>
                  <a:pt x="22114" y="17862"/>
                </a:cubicBezTo>
                <a:cubicBezTo>
                  <a:pt x="22809" y="17372"/>
                  <a:pt x="22645" y="16350"/>
                  <a:pt x="22114" y="15818"/>
                </a:cubicBezTo>
                <a:lnTo>
                  <a:pt x="4415" y="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56"/>
          <p:cNvSpPr txBox="1">
            <a:spLocks noGrp="1"/>
          </p:cNvSpPr>
          <p:nvPr>
            <p:ph type="title" hasCustomPrompt="1"/>
          </p:nvPr>
        </p:nvSpPr>
        <p:spPr>
          <a:xfrm>
            <a:off x="1057200" y="1106125"/>
            <a:ext cx="7029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88" name="Google Shape;388;p56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9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1" name="Google Shape;391;p58"/>
          <p:cNvGrpSpPr/>
          <p:nvPr/>
        </p:nvGrpSpPr>
        <p:grpSpPr>
          <a:xfrm rot="10800000" flipH="1">
            <a:off x="-9513" y="-6"/>
            <a:ext cx="9177947" cy="5143519"/>
            <a:chOff x="-9513" y="-6"/>
            <a:chExt cx="9177947" cy="5143519"/>
          </a:xfrm>
        </p:grpSpPr>
        <p:sp>
          <p:nvSpPr>
            <p:cNvPr id="392" name="Google Shape;392;p58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name="adj" fmla="val 3396"/>
              </a:avLst>
            </a:prstGeom>
            <a:solidFill>
              <a:schemeClr val="accent4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58"/>
            <p:cNvSpPr/>
            <p:nvPr/>
          </p:nvSpPr>
          <p:spPr>
            <a:xfrm>
              <a:off x="7132742" y="2"/>
              <a:ext cx="1612254" cy="1208486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862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58"/>
            <p:cNvSpPr/>
            <p:nvPr/>
          </p:nvSpPr>
          <p:spPr>
            <a:xfrm>
              <a:off x="6426313" y="-6"/>
              <a:ext cx="1250789" cy="937634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862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58"/>
            <p:cNvSpPr/>
            <p:nvPr/>
          </p:nvSpPr>
          <p:spPr>
            <a:xfrm>
              <a:off x="743298" y="3878776"/>
              <a:ext cx="1664900" cy="1264737"/>
            </a:xfrm>
            <a:custGeom>
              <a:avLst/>
              <a:gdLst/>
              <a:ahLst/>
              <a:cxnLst/>
              <a:rect l="l" t="t" r="r" b="b"/>
              <a:pathLst>
                <a:path w="24157" h="19743" extrusionOk="0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862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58"/>
            <p:cNvSpPr/>
            <p:nvPr/>
          </p:nvSpPr>
          <p:spPr>
            <a:xfrm rot="10800000">
              <a:off x="-9513" y="3652041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862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58"/>
            <p:cNvSpPr/>
            <p:nvPr/>
          </p:nvSpPr>
          <p:spPr>
            <a:xfrm rot="10800000">
              <a:off x="-9513" y="2774418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862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58"/>
            <p:cNvSpPr/>
            <p:nvPr/>
          </p:nvSpPr>
          <p:spPr>
            <a:xfrm>
              <a:off x="7972352" y="1381124"/>
              <a:ext cx="1196082" cy="1134709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862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9" name="Google Shape;399;p58"/>
          <p:cNvGrpSpPr/>
          <p:nvPr/>
        </p:nvGrpSpPr>
        <p:grpSpPr>
          <a:xfrm>
            <a:off x="4281414" y="75177"/>
            <a:ext cx="581170" cy="125403"/>
            <a:chOff x="4685288" y="186288"/>
            <a:chExt cx="419375" cy="90485"/>
          </a:xfrm>
        </p:grpSpPr>
        <p:sp>
          <p:nvSpPr>
            <p:cNvPr id="400" name="Google Shape;400;p58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01" name="Google Shape;401;p58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402" name="Google Shape;402;p58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403;p58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04" name="Google Shape;404;p58"/>
          <p:cNvSpPr txBox="1">
            <a:spLocks noGrp="1"/>
          </p:cNvSpPr>
          <p:nvPr>
            <p:ph type="title"/>
          </p:nvPr>
        </p:nvSpPr>
        <p:spPr>
          <a:xfrm>
            <a:off x="722375" y="53075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5" name="Google Shape;405;p58"/>
          <p:cNvGrpSpPr/>
          <p:nvPr/>
        </p:nvGrpSpPr>
        <p:grpSpPr>
          <a:xfrm rot="-338429" flipH="1">
            <a:off x="7684200" y="462649"/>
            <a:ext cx="1474191" cy="2698469"/>
            <a:chOff x="365604" y="228600"/>
            <a:chExt cx="1473981" cy="2698084"/>
          </a:xfrm>
        </p:grpSpPr>
        <p:grpSp>
          <p:nvGrpSpPr>
            <p:cNvPr id="406" name="Google Shape;406;p58"/>
            <p:cNvGrpSpPr/>
            <p:nvPr/>
          </p:nvGrpSpPr>
          <p:grpSpPr>
            <a:xfrm rot="-617154" flipH="1">
              <a:off x="575875" y="402327"/>
              <a:ext cx="1053440" cy="2449993"/>
              <a:chOff x="3817855" y="1437512"/>
              <a:chExt cx="541146" cy="1128254"/>
            </a:xfrm>
          </p:grpSpPr>
          <p:sp>
            <p:nvSpPr>
              <p:cNvPr id="407" name="Google Shape;407;p58"/>
              <p:cNvSpPr/>
              <p:nvPr/>
            </p:nvSpPr>
            <p:spPr>
              <a:xfrm>
                <a:off x="3817855" y="1437512"/>
                <a:ext cx="541146" cy="1128254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59625" extrusionOk="0">
                    <a:moveTo>
                      <a:pt x="101" y="0"/>
                    </a:moveTo>
                    <a:lnTo>
                      <a:pt x="1" y="426"/>
                    </a:lnTo>
                    <a:cubicBezTo>
                      <a:pt x="16066" y="3359"/>
                      <a:pt x="28197" y="17344"/>
                      <a:pt x="28197" y="34161"/>
                    </a:cubicBezTo>
                    <a:lnTo>
                      <a:pt x="28197" y="34462"/>
                    </a:lnTo>
                    <a:cubicBezTo>
                      <a:pt x="28096" y="44286"/>
                      <a:pt x="23911" y="53058"/>
                      <a:pt x="17219" y="59324"/>
                    </a:cubicBezTo>
                    <a:lnTo>
                      <a:pt x="17545" y="59625"/>
                    </a:lnTo>
                    <a:cubicBezTo>
                      <a:pt x="24212" y="53359"/>
                      <a:pt x="28497" y="44386"/>
                      <a:pt x="28598" y="34462"/>
                    </a:cubicBezTo>
                    <a:lnTo>
                      <a:pt x="28598" y="34161"/>
                    </a:lnTo>
                    <a:cubicBezTo>
                      <a:pt x="28598" y="17143"/>
                      <a:pt x="16292" y="2933"/>
                      <a:pt x="1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58"/>
              <p:cNvSpPr/>
              <p:nvPr/>
            </p:nvSpPr>
            <p:spPr>
              <a:xfrm>
                <a:off x="3985754" y="1615346"/>
                <a:ext cx="39378" cy="2989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580" extrusionOk="0">
                    <a:moveTo>
                      <a:pt x="1053" y="1"/>
                    </a:moveTo>
                    <a:cubicBezTo>
                      <a:pt x="0" y="1"/>
                      <a:pt x="0" y="1580"/>
                      <a:pt x="1053" y="1580"/>
                    </a:cubicBezTo>
                    <a:cubicBezTo>
                      <a:pt x="2080" y="1580"/>
                      <a:pt x="2080" y="1"/>
                      <a:pt x="1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9" name="Google Shape;409;p58"/>
            <p:cNvSpPr/>
            <p:nvPr/>
          </p:nvSpPr>
          <p:spPr>
            <a:xfrm>
              <a:off x="1419225" y="228600"/>
              <a:ext cx="142800" cy="142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CUSTOM_2_1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97"/>
          <p:cNvPicPr preferRelativeResize="0"/>
          <p:nvPr/>
        </p:nvPicPr>
        <p:blipFill rotWithShape="1">
          <a:blip r:embed="rId2">
            <a:alphaModFix/>
          </a:blip>
          <a:srcRect l="5336" t="6603" r="40593"/>
          <a:stretch/>
        </p:blipFill>
        <p:spPr>
          <a:xfrm>
            <a:off x="-8079" y="-15958"/>
            <a:ext cx="2200651" cy="2138376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97"/>
          <p:cNvSpPr txBox="1">
            <a:spLocks noGrp="1"/>
          </p:cNvSpPr>
          <p:nvPr>
            <p:ph type="ctrTitle"/>
          </p:nvPr>
        </p:nvSpPr>
        <p:spPr>
          <a:xfrm flipH="1">
            <a:off x="-100" y="507400"/>
            <a:ext cx="83949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CUSTOM_4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59"/>
          <p:cNvSpPr txBox="1">
            <a:spLocks noGrp="1"/>
          </p:cNvSpPr>
          <p:nvPr>
            <p:ph type="body" idx="1"/>
          </p:nvPr>
        </p:nvSpPr>
        <p:spPr>
          <a:xfrm>
            <a:off x="5205225" y="1366325"/>
            <a:ext cx="2984700" cy="31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>
                <a:solidFill>
                  <a:schemeClr val="accent3"/>
                </a:solidFill>
              </a:defRPr>
            </a:lvl1pPr>
            <a:lvl2pPr marL="914400" lvl="1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○"/>
              <a:defRPr sz="1800">
                <a:solidFill>
                  <a:schemeClr val="accent3"/>
                </a:solidFill>
              </a:defRPr>
            </a:lvl2pPr>
            <a:lvl3pPr marL="1371600" lvl="2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■"/>
              <a:defRPr sz="1800">
                <a:solidFill>
                  <a:schemeClr val="accent3"/>
                </a:solidFill>
              </a:defRPr>
            </a:lvl3pPr>
            <a:lvl4pPr marL="1828800" lvl="3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800">
                <a:solidFill>
                  <a:schemeClr val="accent3"/>
                </a:solidFill>
              </a:defRPr>
            </a:lvl4pPr>
            <a:lvl5pPr marL="2286000" lvl="4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○"/>
              <a:defRPr sz="1800">
                <a:solidFill>
                  <a:schemeClr val="accent3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■"/>
              <a:defRPr sz="1800">
                <a:solidFill>
                  <a:schemeClr val="accent3"/>
                </a:solidFill>
              </a:defRPr>
            </a:lvl6pPr>
            <a:lvl7pPr marL="3200400" lvl="6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800">
                <a:solidFill>
                  <a:schemeClr val="accent3"/>
                </a:solidFill>
              </a:defRPr>
            </a:lvl7pPr>
            <a:lvl8pPr marL="3657600" lvl="7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○"/>
              <a:defRPr sz="1800">
                <a:solidFill>
                  <a:schemeClr val="accent3"/>
                </a:solidFill>
              </a:defRPr>
            </a:lvl8pPr>
            <a:lvl9pPr marL="4114800" lvl="8" indent="-3429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Char char="■"/>
              <a:defRPr sz="1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12" name="Google Shape;412;p59"/>
          <p:cNvSpPr txBox="1">
            <a:spLocks noGrp="1"/>
          </p:cNvSpPr>
          <p:nvPr>
            <p:ph type="title"/>
          </p:nvPr>
        </p:nvSpPr>
        <p:spPr>
          <a:xfrm>
            <a:off x="722375" y="530750"/>
            <a:ext cx="792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3" name="Google Shape;413;p59"/>
          <p:cNvGrpSpPr/>
          <p:nvPr/>
        </p:nvGrpSpPr>
        <p:grpSpPr>
          <a:xfrm flipH="1">
            <a:off x="-447600" y="2065597"/>
            <a:ext cx="1179753" cy="2854242"/>
            <a:chOff x="7907551" y="-114309"/>
            <a:chExt cx="1908059" cy="4616273"/>
          </a:xfrm>
        </p:grpSpPr>
        <p:sp>
          <p:nvSpPr>
            <p:cNvPr id="414" name="Google Shape;414;p59"/>
            <p:cNvSpPr/>
            <p:nvPr/>
          </p:nvSpPr>
          <p:spPr>
            <a:xfrm>
              <a:off x="8606186" y="3608365"/>
              <a:ext cx="39" cy="483371"/>
            </a:xfrm>
            <a:custGeom>
              <a:avLst/>
              <a:gdLst/>
              <a:ahLst/>
              <a:cxnLst/>
              <a:rect l="l" t="t" r="r" b="b"/>
              <a:pathLst>
                <a:path w="1" h="12426" extrusionOk="0">
                  <a:moveTo>
                    <a:pt x="1" y="0"/>
                  </a:moveTo>
                  <a:lnTo>
                    <a:pt x="1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59"/>
            <p:cNvSpPr/>
            <p:nvPr/>
          </p:nvSpPr>
          <p:spPr>
            <a:xfrm>
              <a:off x="8566430" y="3568608"/>
              <a:ext cx="79551" cy="562883"/>
            </a:xfrm>
            <a:custGeom>
              <a:avLst/>
              <a:gdLst/>
              <a:ahLst/>
              <a:cxnLst/>
              <a:rect l="l" t="t" r="r" b="b"/>
              <a:pathLst>
                <a:path w="2045" h="14470" extrusionOk="0">
                  <a:moveTo>
                    <a:pt x="1023" y="0"/>
                  </a:moveTo>
                  <a:cubicBezTo>
                    <a:pt x="369" y="0"/>
                    <a:pt x="1" y="327"/>
                    <a:pt x="1" y="1022"/>
                  </a:cubicBezTo>
                  <a:lnTo>
                    <a:pt x="1" y="13448"/>
                  </a:lnTo>
                  <a:cubicBezTo>
                    <a:pt x="1" y="13979"/>
                    <a:pt x="369" y="14470"/>
                    <a:pt x="1023" y="14470"/>
                  </a:cubicBezTo>
                  <a:cubicBezTo>
                    <a:pt x="1554" y="14470"/>
                    <a:pt x="2044" y="13979"/>
                    <a:pt x="2044" y="13448"/>
                  </a:cubicBezTo>
                  <a:lnTo>
                    <a:pt x="2044" y="1022"/>
                  </a:lnTo>
                  <a:cubicBezTo>
                    <a:pt x="2044" y="327"/>
                    <a:pt x="1554" y="0"/>
                    <a:pt x="1023" y="0"/>
                  </a:cubicBezTo>
                  <a:close/>
                </a:path>
              </a:pathLst>
            </a:custGeom>
            <a:solidFill>
              <a:schemeClr val="accent1">
                <a:alpha val="1058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59"/>
            <p:cNvSpPr/>
            <p:nvPr/>
          </p:nvSpPr>
          <p:spPr>
            <a:xfrm>
              <a:off x="8798589" y="3873900"/>
              <a:ext cx="39" cy="483371"/>
            </a:xfrm>
            <a:custGeom>
              <a:avLst/>
              <a:gdLst/>
              <a:ahLst/>
              <a:cxnLst/>
              <a:rect l="l" t="t" r="r" b="b"/>
              <a:pathLst>
                <a:path w="1" h="12426" extrusionOk="0">
                  <a:moveTo>
                    <a:pt x="0" y="0"/>
                  </a:moveTo>
                  <a:lnTo>
                    <a:pt x="0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59"/>
            <p:cNvSpPr/>
            <p:nvPr/>
          </p:nvSpPr>
          <p:spPr>
            <a:xfrm>
              <a:off x="8758832" y="3834144"/>
              <a:ext cx="79551" cy="562883"/>
            </a:xfrm>
            <a:custGeom>
              <a:avLst/>
              <a:gdLst/>
              <a:ahLst/>
              <a:cxnLst/>
              <a:rect l="l" t="t" r="r" b="b"/>
              <a:pathLst>
                <a:path w="2045" h="14470" extrusionOk="0">
                  <a:moveTo>
                    <a:pt x="1022" y="0"/>
                  </a:moveTo>
                  <a:cubicBezTo>
                    <a:pt x="532" y="0"/>
                    <a:pt x="0" y="491"/>
                    <a:pt x="0" y="1022"/>
                  </a:cubicBezTo>
                  <a:lnTo>
                    <a:pt x="0" y="13448"/>
                  </a:lnTo>
                  <a:cubicBezTo>
                    <a:pt x="0" y="14102"/>
                    <a:pt x="532" y="14470"/>
                    <a:pt x="1022" y="14470"/>
                  </a:cubicBezTo>
                  <a:cubicBezTo>
                    <a:pt x="1554" y="14470"/>
                    <a:pt x="2044" y="14102"/>
                    <a:pt x="2044" y="13448"/>
                  </a:cubicBezTo>
                  <a:lnTo>
                    <a:pt x="2044" y="1022"/>
                  </a:lnTo>
                  <a:cubicBezTo>
                    <a:pt x="2044" y="491"/>
                    <a:pt x="1554" y="0"/>
                    <a:pt x="1022" y="0"/>
                  </a:cubicBezTo>
                  <a:close/>
                </a:path>
              </a:pathLst>
            </a:custGeom>
            <a:solidFill>
              <a:schemeClr val="accent1">
                <a:alpha val="1058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59"/>
            <p:cNvSpPr/>
            <p:nvPr/>
          </p:nvSpPr>
          <p:spPr>
            <a:xfrm>
              <a:off x="7907551" y="-114309"/>
              <a:ext cx="1238654" cy="3139619"/>
            </a:xfrm>
            <a:custGeom>
              <a:avLst/>
              <a:gdLst/>
              <a:ahLst/>
              <a:cxnLst/>
              <a:rect l="l" t="t" r="r" b="b"/>
              <a:pathLst>
                <a:path w="31842" h="80710" extrusionOk="0">
                  <a:moveTo>
                    <a:pt x="3210" y="0"/>
                  </a:moveTo>
                  <a:cubicBezTo>
                    <a:pt x="2252" y="0"/>
                    <a:pt x="1348" y="293"/>
                    <a:pt x="818" y="992"/>
                  </a:cubicBezTo>
                  <a:cubicBezTo>
                    <a:pt x="164" y="1851"/>
                    <a:pt x="1" y="2873"/>
                    <a:pt x="1" y="3894"/>
                  </a:cubicBezTo>
                  <a:cubicBezTo>
                    <a:pt x="1" y="8677"/>
                    <a:pt x="4088" y="12928"/>
                    <a:pt x="3557" y="17710"/>
                  </a:cubicBezTo>
                  <a:cubicBezTo>
                    <a:pt x="3393" y="20408"/>
                    <a:pt x="1513" y="22983"/>
                    <a:pt x="1513" y="25680"/>
                  </a:cubicBezTo>
                  <a:cubicBezTo>
                    <a:pt x="1513" y="29768"/>
                    <a:pt x="5437" y="33038"/>
                    <a:pt x="6295" y="36921"/>
                  </a:cubicBezTo>
                  <a:cubicBezTo>
                    <a:pt x="7481" y="43420"/>
                    <a:pt x="655" y="50736"/>
                    <a:pt x="4579" y="56009"/>
                  </a:cubicBezTo>
                  <a:cubicBezTo>
                    <a:pt x="6295" y="58584"/>
                    <a:pt x="10219" y="59933"/>
                    <a:pt x="10383" y="62998"/>
                  </a:cubicBezTo>
                  <a:cubicBezTo>
                    <a:pt x="10546" y="65369"/>
                    <a:pt x="7971" y="67086"/>
                    <a:pt x="6786" y="69293"/>
                  </a:cubicBezTo>
                  <a:cubicBezTo>
                    <a:pt x="5273" y="71663"/>
                    <a:pt x="5437" y="74729"/>
                    <a:pt x="6786" y="77141"/>
                  </a:cubicBezTo>
                  <a:cubicBezTo>
                    <a:pt x="8254" y="79382"/>
                    <a:pt x="10929" y="80710"/>
                    <a:pt x="13496" y="80710"/>
                  </a:cubicBezTo>
                  <a:cubicBezTo>
                    <a:pt x="13644" y="80710"/>
                    <a:pt x="13792" y="80706"/>
                    <a:pt x="13939" y="80697"/>
                  </a:cubicBezTo>
                  <a:lnTo>
                    <a:pt x="22645" y="79838"/>
                  </a:lnTo>
                  <a:cubicBezTo>
                    <a:pt x="28245" y="79511"/>
                    <a:pt x="31842" y="71663"/>
                    <a:pt x="28245" y="67249"/>
                  </a:cubicBezTo>
                  <a:cubicBezTo>
                    <a:pt x="26569" y="65042"/>
                    <a:pt x="23503" y="63489"/>
                    <a:pt x="22645" y="60791"/>
                  </a:cubicBezTo>
                  <a:cubicBezTo>
                    <a:pt x="21623" y="56540"/>
                    <a:pt x="26732" y="52248"/>
                    <a:pt x="25016" y="48161"/>
                  </a:cubicBezTo>
                  <a:cubicBezTo>
                    <a:pt x="24321" y="46322"/>
                    <a:pt x="22277" y="45300"/>
                    <a:pt x="21092" y="43583"/>
                  </a:cubicBezTo>
                  <a:cubicBezTo>
                    <a:pt x="17863" y="39169"/>
                    <a:pt x="21787" y="32670"/>
                    <a:pt x="20601" y="27397"/>
                  </a:cubicBezTo>
                  <a:cubicBezTo>
                    <a:pt x="19743" y="22615"/>
                    <a:pt x="15124" y="19549"/>
                    <a:pt x="12917" y="15298"/>
                  </a:cubicBezTo>
                  <a:cubicBezTo>
                    <a:pt x="10383" y="10353"/>
                    <a:pt x="10546" y="3404"/>
                    <a:pt x="5764" y="665"/>
                  </a:cubicBezTo>
                  <a:cubicBezTo>
                    <a:pt x="5036" y="252"/>
                    <a:pt x="4100" y="0"/>
                    <a:pt x="3210" y="0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59"/>
            <p:cNvSpPr/>
            <p:nvPr/>
          </p:nvSpPr>
          <p:spPr>
            <a:xfrm>
              <a:off x="8119015" y="89647"/>
              <a:ext cx="596298" cy="2776176"/>
            </a:xfrm>
            <a:custGeom>
              <a:avLst/>
              <a:gdLst/>
              <a:ahLst/>
              <a:cxnLst/>
              <a:rect l="l" t="t" r="r" b="b"/>
              <a:pathLst>
                <a:path w="15329" h="71367" extrusionOk="0">
                  <a:moveTo>
                    <a:pt x="328" y="0"/>
                  </a:moveTo>
                  <a:cubicBezTo>
                    <a:pt x="164" y="0"/>
                    <a:pt x="1" y="205"/>
                    <a:pt x="1" y="368"/>
                  </a:cubicBezTo>
                  <a:cubicBezTo>
                    <a:pt x="164" y="695"/>
                    <a:pt x="5805" y="23339"/>
                    <a:pt x="10219" y="43776"/>
                  </a:cubicBezTo>
                  <a:lnTo>
                    <a:pt x="10219" y="43776"/>
                  </a:lnTo>
                  <a:lnTo>
                    <a:pt x="4252" y="39525"/>
                  </a:lnTo>
                  <a:cubicBezTo>
                    <a:pt x="4252" y="39362"/>
                    <a:pt x="4088" y="39362"/>
                    <a:pt x="4088" y="39362"/>
                  </a:cubicBezTo>
                  <a:cubicBezTo>
                    <a:pt x="3925" y="39362"/>
                    <a:pt x="3925" y="39362"/>
                    <a:pt x="3925" y="39525"/>
                  </a:cubicBezTo>
                  <a:cubicBezTo>
                    <a:pt x="3761" y="39689"/>
                    <a:pt x="3761" y="39852"/>
                    <a:pt x="3925" y="40057"/>
                  </a:cubicBezTo>
                  <a:lnTo>
                    <a:pt x="10056" y="44471"/>
                  </a:lnTo>
                  <a:lnTo>
                    <a:pt x="10219" y="44635"/>
                  </a:lnTo>
                  <a:lnTo>
                    <a:pt x="10383" y="44635"/>
                  </a:lnTo>
                  <a:cubicBezTo>
                    <a:pt x="11568" y="50929"/>
                    <a:pt x="12754" y="57060"/>
                    <a:pt x="13612" y="62170"/>
                  </a:cubicBezTo>
                  <a:lnTo>
                    <a:pt x="8666" y="57060"/>
                  </a:lnTo>
                  <a:cubicBezTo>
                    <a:pt x="8666" y="56897"/>
                    <a:pt x="8503" y="56897"/>
                    <a:pt x="8503" y="56897"/>
                  </a:cubicBezTo>
                  <a:cubicBezTo>
                    <a:pt x="8339" y="56897"/>
                    <a:pt x="8339" y="56897"/>
                    <a:pt x="8176" y="57060"/>
                  </a:cubicBezTo>
                  <a:lnTo>
                    <a:pt x="8176" y="57428"/>
                  </a:lnTo>
                  <a:lnTo>
                    <a:pt x="13775" y="63355"/>
                  </a:lnTo>
                  <a:cubicBezTo>
                    <a:pt x="14307" y="66420"/>
                    <a:pt x="14634" y="69159"/>
                    <a:pt x="14797" y="71366"/>
                  </a:cubicBezTo>
                  <a:lnTo>
                    <a:pt x="15329" y="71366"/>
                  </a:lnTo>
                  <a:cubicBezTo>
                    <a:pt x="15329" y="69322"/>
                    <a:pt x="15002" y="66788"/>
                    <a:pt x="14470" y="64050"/>
                  </a:cubicBezTo>
                  <a:lnTo>
                    <a:pt x="14634" y="64050"/>
                  </a:lnTo>
                  <a:cubicBezTo>
                    <a:pt x="14634" y="64050"/>
                    <a:pt x="14797" y="64050"/>
                    <a:pt x="14797" y="63886"/>
                  </a:cubicBezTo>
                  <a:cubicBezTo>
                    <a:pt x="15002" y="63886"/>
                    <a:pt x="15002" y="63559"/>
                    <a:pt x="14797" y="63559"/>
                  </a:cubicBezTo>
                  <a:lnTo>
                    <a:pt x="14470" y="63028"/>
                  </a:lnTo>
                  <a:cubicBezTo>
                    <a:pt x="11078" y="41406"/>
                    <a:pt x="859" y="695"/>
                    <a:pt x="696" y="205"/>
                  </a:cubicBezTo>
                  <a:cubicBezTo>
                    <a:pt x="696" y="0"/>
                    <a:pt x="491" y="0"/>
                    <a:pt x="3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59"/>
            <p:cNvSpPr/>
            <p:nvPr/>
          </p:nvSpPr>
          <p:spPr>
            <a:xfrm>
              <a:off x="8424307" y="938692"/>
              <a:ext cx="111332" cy="318046"/>
            </a:xfrm>
            <a:custGeom>
              <a:avLst/>
              <a:gdLst/>
              <a:ahLst/>
              <a:cxnLst/>
              <a:rect l="l" t="t" r="r" b="b"/>
              <a:pathLst>
                <a:path w="2862" h="8176" extrusionOk="0">
                  <a:moveTo>
                    <a:pt x="2535" y="1"/>
                  </a:moveTo>
                  <a:cubicBezTo>
                    <a:pt x="2371" y="1"/>
                    <a:pt x="2208" y="164"/>
                    <a:pt x="2208" y="328"/>
                  </a:cubicBezTo>
                  <a:lnTo>
                    <a:pt x="1" y="7808"/>
                  </a:lnTo>
                  <a:cubicBezTo>
                    <a:pt x="1" y="8012"/>
                    <a:pt x="1" y="8176"/>
                    <a:pt x="164" y="8176"/>
                  </a:cubicBezTo>
                  <a:lnTo>
                    <a:pt x="328" y="8176"/>
                  </a:lnTo>
                  <a:cubicBezTo>
                    <a:pt x="491" y="8176"/>
                    <a:pt x="491" y="8176"/>
                    <a:pt x="655" y="8012"/>
                  </a:cubicBezTo>
                  <a:lnTo>
                    <a:pt x="2862" y="491"/>
                  </a:lnTo>
                  <a:cubicBezTo>
                    <a:pt x="2862" y="328"/>
                    <a:pt x="2698" y="164"/>
                    <a:pt x="253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59"/>
            <p:cNvSpPr/>
            <p:nvPr/>
          </p:nvSpPr>
          <p:spPr>
            <a:xfrm>
              <a:off x="8788417" y="298310"/>
              <a:ext cx="1027193" cy="2682583"/>
            </a:xfrm>
            <a:custGeom>
              <a:avLst/>
              <a:gdLst/>
              <a:ahLst/>
              <a:cxnLst/>
              <a:rect l="l" t="t" r="r" b="b"/>
              <a:pathLst>
                <a:path w="26406" h="68961" extrusionOk="0">
                  <a:moveTo>
                    <a:pt x="18871" y="0"/>
                  </a:moveTo>
                  <a:cubicBezTo>
                    <a:pt x="18467" y="0"/>
                    <a:pt x="18069" y="86"/>
                    <a:pt x="17699" y="277"/>
                  </a:cubicBezTo>
                  <a:cubicBezTo>
                    <a:pt x="17004" y="604"/>
                    <a:pt x="16514" y="1462"/>
                    <a:pt x="16187" y="2321"/>
                  </a:cubicBezTo>
                  <a:cubicBezTo>
                    <a:pt x="14961" y="6081"/>
                    <a:pt x="16841" y="10495"/>
                    <a:pt x="15165" y="14256"/>
                  </a:cubicBezTo>
                  <a:cubicBezTo>
                    <a:pt x="14143" y="16299"/>
                    <a:pt x="12100" y="17648"/>
                    <a:pt x="11241" y="19856"/>
                  </a:cubicBezTo>
                  <a:cubicBezTo>
                    <a:pt x="10056" y="23085"/>
                    <a:pt x="12263" y="26845"/>
                    <a:pt x="11568" y="30237"/>
                  </a:cubicBezTo>
                  <a:cubicBezTo>
                    <a:pt x="10710" y="35715"/>
                    <a:pt x="3230" y="39434"/>
                    <a:pt x="4742" y="44707"/>
                  </a:cubicBezTo>
                  <a:cubicBezTo>
                    <a:pt x="5437" y="47282"/>
                    <a:pt x="8176" y="49326"/>
                    <a:pt x="7317" y="51696"/>
                  </a:cubicBezTo>
                  <a:cubicBezTo>
                    <a:pt x="6786" y="53740"/>
                    <a:pt x="4415" y="54435"/>
                    <a:pt x="2699" y="55784"/>
                  </a:cubicBezTo>
                  <a:cubicBezTo>
                    <a:pt x="859" y="57173"/>
                    <a:pt x="1" y="59708"/>
                    <a:pt x="491" y="62078"/>
                  </a:cubicBezTo>
                  <a:cubicBezTo>
                    <a:pt x="1023" y="64326"/>
                    <a:pt x="2903" y="66166"/>
                    <a:pt x="5110" y="66861"/>
                  </a:cubicBezTo>
                  <a:lnTo>
                    <a:pt x="12263" y="68741"/>
                  </a:lnTo>
                  <a:cubicBezTo>
                    <a:pt x="12754" y="68891"/>
                    <a:pt x="13251" y="68961"/>
                    <a:pt x="13745" y="68961"/>
                  </a:cubicBezTo>
                  <a:cubicBezTo>
                    <a:pt x="17699" y="68961"/>
                    <a:pt x="21473" y="64472"/>
                    <a:pt x="20274" y="60402"/>
                  </a:cubicBezTo>
                  <a:cubicBezTo>
                    <a:pt x="19580" y="58195"/>
                    <a:pt x="17536" y="56152"/>
                    <a:pt x="17699" y="53577"/>
                  </a:cubicBezTo>
                  <a:cubicBezTo>
                    <a:pt x="18026" y="50020"/>
                    <a:pt x="23340" y="48140"/>
                    <a:pt x="23136" y="44380"/>
                  </a:cubicBezTo>
                  <a:cubicBezTo>
                    <a:pt x="23136" y="42663"/>
                    <a:pt x="21787" y="41314"/>
                    <a:pt x="21460" y="39598"/>
                  </a:cubicBezTo>
                  <a:cubicBezTo>
                    <a:pt x="20070" y="35183"/>
                    <a:pt x="25016" y="31259"/>
                    <a:pt x="25711" y="26681"/>
                  </a:cubicBezTo>
                  <a:cubicBezTo>
                    <a:pt x="26406" y="22758"/>
                    <a:pt x="23667" y="18997"/>
                    <a:pt x="23340" y="14910"/>
                  </a:cubicBezTo>
                  <a:cubicBezTo>
                    <a:pt x="22645" y="10332"/>
                    <a:pt x="24852" y="4855"/>
                    <a:pt x="21787" y="1462"/>
                  </a:cubicBezTo>
                  <a:cubicBezTo>
                    <a:pt x="21045" y="602"/>
                    <a:pt x="19938" y="0"/>
                    <a:pt x="18871" y="0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59"/>
            <p:cNvSpPr/>
            <p:nvPr/>
          </p:nvSpPr>
          <p:spPr>
            <a:xfrm>
              <a:off x="9179562" y="495109"/>
              <a:ext cx="410278" cy="2370722"/>
            </a:xfrm>
            <a:custGeom>
              <a:avLst/>
              <a:gdLst/>
              <a:ahLst/>
              <a:cxnLst/>
              <a:rect l="l" t="t" r="r" b="b"/>
              <a:pathLst>
                <a:path w="10547" h="60944" extrusionOk="0">
                  <a:moveTo>
                    <a:pt x="10383" y="0"/>
                  </a:moveTo>
                  <a:cubicBezTo>
                    <a:pt x="10219" y="0"/>
                    <a:pt x="10015" y="0"/>
                    <a:pt x="10015" y="164"/>
                  </a:cubicBezTo>
                  <a:cubicBezTo>
                    <a:pt x="10015" y="491"/>
                    <a:pt x="7971" y="19906"/>
                    <a:pt x="5437" y="37277"/>
                  </a:cubicBezTo>
                  <a:lnTo>
                    <a:pt x="2045" y="32168"/>
                  </a:lnTo>
                  <a:cubicBezTo>
                    <a:pt x="2045" y="32168"/>
                    <a:pt x="2045" y="32004"/>
                    <a:pt x="1840" y="32004"/>
                  </a:cubicBezTo>
                  <a:lnTo>
                    <a:pt x="1677" y="32168"/>
                  </a:lnTo>
                  <a:cubicBezTo>
                    <a:pt x="1677" y="32168"/>
                    <a:pt x="1513" y="32331"/>
                    <a:pt x="1677" y="32495"/>
                  </a:cubicBezTo>
                  <a:lnTo>
                    <a:pt x="5274" y="37972"/>
                  </a:lnTo>
                  <a:lnTo>
                    <a:pt x="5437" y="37972"/>
                  </a:lnTo>
                  <a:cubicBezTo>
                    <a:pt x="4579" y="43408"/>
                    <a:pt x="3720" y="48518"/>
                    <a:pt x="2862" y="52768"/>
                  </a:cubicBezTo>
                  <a:lnTo>
                    <a:pt x="491" y="47332"/>
                  </a:lnTo>
                  <a:cubicBezTo>
                    <a:pt x="491" y="47169"/>
                    <a:pt x="328" y="47169"/>
                    <a:pt x="328" y="47169"/>
                  </a:cubicBezTo>
                  <a:lnTo>
                    <a:pt x="164" y="47169"/>
                  </a:lnTo>
                  <a:cubicBezTo>
                    <a:pt x="1" y="47169"/>
                    <a:pt x="1" y="47332"/>
                    <a:pt x="1" y="47496"/>
                  </a:cubicBezTo>
                  <a:lnTo>
                    <a:pt x="2699" y="53790"/>
                  </a:lnTo>
                  <a:cubicBezTo>
                    <a:pt x="2208" y="56692"/>
                    <a:pt x="1513" y="59063"/>
                    <a:pt x="1023" y="60943"/>
                  </a:cubicBezTo>
                  <a:lnTo>
                    <a:pt x="1513" y="60943"/>
                  </a:lnTo>
                  <a:cubicBezTo>
                    <a:pt x="2045" y="59267"/>
                    <a:pt x="2535" y="57019"/>
                    <a:pt x="3066" y="54485"/>
                  </a:cubicBezTo>
                  <a:lnTo>
                    <a:pt x="3393" y="54485"/>
                  </a:lnTo>
                  <a:cubicBezTo>
                    <a:pt x="3393" y="54485"/>
                    <a:pt x="3557" y="54322"/>
                    <a:pt x="3393" y="54158"/>
                  </a:cubicBezTo>
                  <a:lnTo>
                    <a:pt x="3230" y="53627"/>
                  </a:lnTo>
                  <a:cubicBezTo>
                    <a:pt x="6786" y="35560"/>
                    <a:pt x="10546" y="654"/>
                    <a:pt x="10546" y="164"/>
                  </a:cubicBezTo>
                  <a:cubicBezTo>
                    <a:pt x="10546" y="164"/>
                    <a:pt x="10546" y="0"/>
                    <a:pt x="10383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59"/>
            <p:cNvSpPr/>
            <p:nvPr/>
          </p:nvSpPr>
          <p:spPr>
            <a:xfrm>
              <a:off x="9476919" y="1275805"/>
              <a:ext cx="179718" cy="225815"/>
            </a:xfrm>
            <a:custGeom>
              <a:avLst/>
              <a:gdLst/>
              <a:ahLst/>
              <a:cxnLst/>
              <a:rect l="l" t="t" r="r" b="b"/>
              <a:pathLst>
                <a:path w="4620" h="5805" extrusionOk="0">
                  <a:moveTo>
                    <a:pt x="4251" y="0"/>
                  </a:moveTo>
                  <a:cubicBezTo>
                    <a:pt x="4088" y="0"/>
                    <a:pt x="4088" y="0"/>
                    <a:pt x="4088" y="164"/>
                  </a:cubicBezTo>
                  <a:lnTo>
                    <a:pt x="0" y="5477"/>
                  </a:lnTo>
                  <a:cubicBezTo>
                    <a:pt x="0" y="5477"/>
                    <a:pt x="0" y="5641"/>
                    <a:pt x="164" y="5804"/>
                  </a:cubicBezTo>
                  <a:lnTo>
                    <a:pt x="532" y="5804"/>
                  </a:lnTo>
                  <a:lnTo>
                    <a:pt x="4415" y="368"/>
                  </a:lnTo>
                  <a:cubicBezTo>
                    <a:pt x="4619" y="368"/>
                    <a:pt x="4415" y="164"/>
                    <a:pt x="4415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59"/>
            <p:cNvSpPr/>
            <p:nvPr/>
          </p:nvSpPr>
          <p:spPr>
            <a:xfrm>
              <a:off x="8106294" y="2865830"/>
              <a:ext cx="1510565" cy="1636134"/>
            </a:xfrm>
            <a:custGeom>
              <a:avLst/>
              <a:gdLst/>
              <a:ahLst/>
              <a:cxnLst/>
              <a:rect l="l" t="t" r="r" b="b"/>
              <a:pathLst>
                <a:path w="38832" h="42060" extrusionOk="0">
                  <a:moveTo>
                    <a:pt x="1" y="0"/>
                  </a:moveTo>
                  <a:lnTo>
                    <a:pt x="5437" y="42059"/>
                  </a:lnTo>
                  <a:lnTo>
                    <a:pt x="34744" y="42059"/>
                  </a:lnTo>
                  <a:lnTo>
                    <a:pt x="38831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59"/>
            <p:cNvSpPr/>
            <p:nvPr/>
          </p:nvSpPr>
          <p:spPr>
            <a:xfrm>
              <a:off x="8522881" y="3144086"/>
              <a:ext cx="39" cy="483371"/>
            </a:xfrm>
            <a:custGeom>
              <a:avLst/>
              <a:gdLst/>
              <a:ahLst/>
              <a:cxnLst/>
              <a:rect l="l" t="t" r="r" b="b"/>
              <a:pathLst>
                <a:path w="1" h="12426" extrusionOk="0">
                  <a:moveTo>
                    <a:pt x="1" y="0"/>
                  </a:moveTo>
                  <a:lnTo>
                    <a:pt x="1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59"/>
            <p:cNvSpPr/>
            <p:nvPr/>
          </p:nvSpPr>
          <p:spPr>
            <a:xfrm>
              <a:off x="8483163" y="3104329"/>
              <a:ext cx="79512" cy="562883"/>
            </a:xfrm>
            <a:custGeom>
              <a:avLst/>
              <a:gdLst/>
              <a:ahLst/>
              <a:cxnLst/>
              <a:rect l="l" t="t" r="r" b="b"/>
              <a:pathLst>
                <a:path w="2044" h="14470" extrusionOk="0">
                  <a:moveTo>
                    <a:pt x="1022" y="0"/>
                  </a:moveTo>
                  <a:cubicBezTo>
                    <a:pt x="327" y="0"/>
                    <a:pt x="0" y="368"/>
                    <a:pt x="0" y="1022"/>
                  </a:cubicBezTo>
                  <a:lnTo>
                    <a:pt x="0" y="13448"/>
                  </a:lnTo>
                  <a:cubicBezTo>
                    <a:pt x="0" y="13979"/>
                    <a:pt x="327" y="14470"/>
                    <a:pt x="1022" y="14470"/>
                  </a:cubicBezTo>
                  <a:cubicBezTo>
                    <a:pt x="1553" y="14470"/>
                    <a:pt x="2044" y="13979"/>
                    <a:pt x="2044" y="13448"/>
                  </a:cubicBezTo>
                  <a:lnTo>
                    <a:pt x="2044" y="1022"/>
                  </a:lnTo>
                  <a:cubicBezTo>
                    <a:pt x="2044" y="368"/>
                    <a:pt x="1553" y="0"/>
                    <a:pt x="1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59"/>
            <p:cNvSpPr/>
            <p:nvPr/>
          </p:nvSpPr>
          <p:spPr>
            <a:xfrm>
              <a:off x="9139845" y="3031196"/>
              <a:ext cx="79512" cy="564478"/>
            </a:xfrm>
            <a:custGeom>
              <a:avLst/>
              <a:gdLst/>
              <a:ahLst/>
              <a:cxnLst/>
              <a:rect l="l" t="t" r="r" b="b"/>
              <a:pathLst>
                <a:path w="2044" h="14511" extrusionOk="0">
                  <a:moveTo>
                    <a:pt x="1022" y="0"/>
                  </a:moveTo>
                  <a:cubicBezTo>
                    <a:pt x="491" y="0"/>
                    <a:pt x="0" y="368"/>
                    <a:pt x="0" y="1022"/>
                  </a:cubicBezTo>
                  <a:lnTo>
                    <a:pt x="0" y="13488"/>
                  </a:lnTo>
                  <a:cubicBezTo>
                    <a:pt x="0" y="13979"/>
                    <a:pt x="491" y="14510"/>
                    <a:pt x="1022" y="14510"/>
                  </a:cubicBezTo>
                  <a:cubicBezTo>
                    <a:pt x="1512" y="14510"/>
                    <a:pt x="2044" y="13979"/>
                    <a:pt x="2044" y="13488"/>
                  </a:cubicBezTo>
                  <a:lnTo>
                    <a:pt x="2044" y="1022"/>
                  </a:lnTo>
                  <a:cubicBezTo>
                    <a:pt x="2044" y="368"/>
                    <a:pt x="1512" y="0"/>
                    <a:pt x="1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59"/>
            <p:cNvSpPr/>
            <p:nvPr/>
          </p:nvSpPr>
          <p:spPr>
            <a:xfrm>
              <a:off x="8993540" y="3323729"/>
              <a:ext cx="79551" cy="562922"/>
            </a:xfrm>
            <a:custGeom>
              <a:avLst/>
              <a:gdLst/>
              <a:ahLst/>
              <a:cxnLst/>
              <a:rect l="l" t="t" r="r" b="b"/>
              <a:pathLst>
                <a:path w="2045" h="14471" extrusionOk="0">
                  <a:moveTo>
                    <a:pt x="1022" y="1"/>
                  </a:moveTo>
                  <a:cubicBezTo>
                    <a:pt x="491" y="1"/>
                    <a:pt x="1" y="328"/>
                    <a:pt x="1" y="1023"/>
                  </a:cubicBezTo>
                  <a:lnTo>
                    <a:pt x="1" y="13448"/>
                  </a:lnTo>
                  <a:cubicBezTo>
                    <a:pt x="1" y="14143"/>
                    <a:pt x="491" y="14470"/>
                    <a:pt x="1022" y="14470"/>
                  </a:cubicBezTo>
                  <a:cubicBezTo>
                    <a:pt x="1513" y="14470"/>
                    <a:pt x="2044" y="14143"/>
                    <a:pt x="2044" y="13448"/>
                  </a:cubicBezTo>
                  <a:lnTo>
                    <a:pt x="2044" y="1023"/>
                  </a:lnTo>
                  <a:cubicBezTo>
                    <a:pt x="2044" y="328"/>
                    <a:pt x="1513" y="1"/>
                    <a:pt x="1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59"/>
            <p:cNvSpPr/>
            <p:nvPr/>
          </p:nvSpPr>
          <p:spPr>
            <a:xfrm>
              <a:off x="9165286" y="3733975"/>
              <a:ext cx="79512" cy="569263"/>
            </a:xfrm>
            <a:custGeom>
              <a:avLst/>
              <a:gdLst/>
              <a:ahLst/>
              <a:cxnLst/>
              <a:rect l="l" t="t" r="r" b="b"/>
              <a:pathLst>
                <a:path w="2044" h="14634" extrusionOk="0">
                  <a:moveTo>
                    <a:pt x="1022" y="0"/>
                  </a:moveTo>
                  <a:cubicBezTo>
                    <a:pt x="368" y="0"/>
                    <a:pt x="0" y="532"/>
                    <a:pt x="0" y="1022"/>
                  </a:cubicBezTo>
                  <a:lnTo>
                    <a:pt x="0" y="13611"/>
                  </a:lnTo>
                  <a:cubicBezTo>
                    <a:pt x="0" y="14143"/>
                    <a:pt x="368" y="14633"/>
                    <a:pt x="1022" y="14633"/>
                  </a:cubicBezTo>
                  <a:cubicBezTo>
                    <a:pt x="1553" y="14633"/>
                    <a:pt x="2044" y="14143"/>
                    <a:pt x="2044" y="13611"/>
                  </a:cubicBezTo>
                  <a:lnTo>
                    <a:pt x="2044" y="1022"/>
                  </a:lnTo>
                  <a:cubicBezTo>
                    <a:pt x="2044" y="532"/>
                    <a:pt x="1553" y="0"/>
                    <a:pt x="1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0" name="Google Shape;430;p59"/>
          <p:cNvGrpSpPr/>
          <p:nvPr/>
        </p:nvGrpSpPr>
        <p:grpSpPr>
          <a:xfrm flipH="1">
            <a:off x="7795287" y="781050"/>
            <a:ext cx="1473981" cy="2698084"/>
            <a:chOff x="365604" y="228600"/>
            <a:chExt cx="1473981" cy="2698084"/>
          </a:xfrm>
        </p:grpSpPr>
        <p:grpSp>
          <p:nvGrpSpPr>
            <p:cNvPr id="431" name="Google Shape;431;p59"/>
            <p:cNvGrpSpPr/>
            <p:nvPr/>
          </p:nvGrpSpPr>
          <p:grpSpPr>
            <a:xfrm rot="-617154" flipH="1">
              <a:off x="575875" y="402327"/>
              <a:ext cx="1053440" cy="2449993"/>
              <a:chOff x="3817855" y="1437512"/>
              <a:chExt cx="541146" cy="1128254"/>
            </a:xfrm>
          </p:grpSpPr>
          <p:sp>
            <p:nvSpPr>
              <p:cNvPr id="432" name="Google Shape;432;p59"/>
              <p:cNvSpPr/>
              <p:nvPr/>
            </p:nvSpPr>
            <p:spPr>
              <a:xfrm>
                <a:off x="3817855" y="1437512"/>
                <a:ext cx="541146" cy="1128254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59625" extrusionOk="0">
                    <a:moveTo>
                      <a:pt x="101" y="0"/>
                    </a:moveTo>
                    <a:lnTo>
                      <a:pt x="1" y="426"/>
                    </a:lnTo>
                    <a:cubicBezTo>
                      <a:pt x="16066" y="3359"/>
                      <a:pt x="28197" y="17344"/>
                      <a:pt x="28197" y="34161"/>
                    </a:cubicBezTo>
                    <a:lnTo>
                      <a:pt x="28197" y="34462"/>
                    </a:lnTo>
                    <a:cubicBezTo>
                      <a:pt x="28096" y="44286"/>
                      <a:pt x="23911" y="53058"/>
                      <a:pt x="17219" y="59324"/>
                    </a:cubicBezTo>
                    <a:lnTo>
                      <a:pt x="17545" y="59625"/>
                    </a:lnTo>
                    <a:cubicBezTo>
                      <a:pt x="24212" y="53359"/>
                      <a:pt x="28497" y="44386"/>
                      <a:pt x="28598" y="34462"/>
                    </a:cubicBezTo>
                    <a:lnTo>
                      <a:pt x="28598" y="34161"/>
                    </a:lnTo>
                    <a:cubicBezTo>
                      <a:pt x="28598" y="17143"/>
                      <a:pt x="16292" y="2933"/>
                      <a:pt x="10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3" name="Google Shape;433;p59"/>
              <p:cNvSpPr/>
              <p:nvPr/>
            </p:nvSpPr>
            <p:spPr>
              <a:xfrm>
                <a:off x="3985754" y="1615346"/>
                <a:ext cx="39378" cy="2989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580" extrusionOk="0">
                    <a:moveTo>
                      <a:pt x="1053" y="1"/>
                    </a:moveTo>
                    <a:cubicBezTo>
                      <a:pt x="0" y="1"/>
                      <a:pt x="0" y="1580"/>
                      <a:pt x="1053" y="1580"/>
                    </a:cubicBezTo>
                    <a:cubicBezTo>
                      <a:pt x="2080" y="1580"/>
                      <a:pt x="2080" y="1"/>
                      <a:pt x="1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4" name="Google Shape;434;p59"/>
            <p:cNvSpPr/>
            <p:nvPr/>
          </p:nvSpPr>
          <p:spPr>
            <a:xfrm>
              <a:off x="1419225" y="228600"/>
              <a:ext cx="142800" cy="142800"/>
            </a:xfrm>
            <a:prstGeom prst="ellipse">
              <a:avLst/>
            </a:prstGeom>
            <a:solidFill>
              <a:schemeClr val="accent3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435" name="Google Shape;435;p59"/>
          <p:cNvCxnSpPr/>
          <p:nvPr/>
        </p:nvCxnSpPr>
        <p:spPr>
          <a:xfrm>
            <a:off x="481667" y="4824600"/>
            <a:ext cx="1133400" cy="0"/>
          </a:xfrm>
          <a:prstGeom prst="straightConnector1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7" name="Google Shape;437;p60"/>
          <p:cNvGrpSpPr/>
          <p:nvPr/>
        </p:nvGrpSpPr>
        <p:grpSpPr>
          <a:xfrm>
            <a:off x="-97670" y="-6"/>
            <a:ext cx="9411335" cy="5153402"/>
            <a:chOff x="-97670" y="-6"/>
            <a:chExt cx="9411335" cy="5153402"/>
          </a:xfrm>
        </p:grpSpPr>
        <p:sp>
          <p:nvSpPr>
            <p:cNvPr id="438" name="Google Shape;438;p60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name="adj" fmla="val 3396"/>
              </a:avLst>
            </a:prstGeom>
            <a:solidFill>
              <a:schemeClr val="accent4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60"/>
            <p:cNvSpPr/>
            <p:nvPr/>
          </p:nvSpPr>
          <p:spPr>
            <a:xfrm flipH="1">
              <a:off x="399046" y="0"/>
              <a:ext cx="1600279" cy="1208486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862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60"/>
            <p:cNvSpPr/>
            <p:nvPr/>
          </p:nvSpPr>
          <p:spPr>
            <a:xfrm flipH="1">
              <a:off x="1314444" y="-6"/>
              <a:ext cx="1250846" cy="937634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862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60"/>
            <p:cNvSpPr/>
            <p:nvPr/>
          </p:nvSpPr>
          <p:spPr>
            <a:xfrm flipH="1">
              <a:off x="6735804" y="3878776"/>
              <a:ext cx="1664900" cy="1264737"/>
            </a:xfrm>
            <a:custGeom>
              <a:avLst/>
              <a:gdLst/>
              <a:ahLst/>
              <a:cxnLst/>
              <a:rect l="l" t="t" r="r" b="b"/>
              <a:pathLst>
                <a:path w="24157" h="19743" extrusionOk="0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862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60"/>
            <p:cNvSpPr/>
            <p:nvPr/>
          </p:nvSpPr>
          <p:spPr>
            <a:xfrm rot="10800000" flipH="1">
              <a:off x="8009700" y="3670093"/>
              <a:ext cx="1135497" cy="1067007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862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60"/>
            <p:cNvSpPr/>
            <p:nvPr/>
          </p:nvSpPr>
          <p:spPr>
            <a:xfrm flipH="1">
              <a:off x="-24431" y="1228724"/>
              <a:ext cx="1196082" cy="1134709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862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44" name="Google Shape;444;p60"/>
            <p:cNvGrpSpPr/>
            <p:nvPr/>
          </p:nvGrpSpPr>
          <p:grpSpPr>
            <a:xfrm>
              <a:off x="4281414" y="75177"/>
              <a:ext cx="581170" cy="125403"/>
              <a:chOff x="4685288" y="186288"/>
              <a:chExt cx="419375" cy="90485"/>
            </a:xfrm>
          </p:grpSpPr>
          <p:sp>
            <p:nvSpPr>
              <p:cNvPr id="445" name="Google Shape;445;p60"/>
              <p:cNvSpPr/>
              <p:nvPr/>
            </p:nvSpPr>
            <p:spPr>
              <a:xfrm>
                <a:off x="4687513" y="186288"/>
                <a:ext cx="414900" cy="82200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46" name="Google Shape;446;p60"/>
              <p:cNvGrpSpPr/>
              <p:nvPr/>
            </p:nvGrpSpPr>
            <p:grpSpPr>
              <a:xfrm>
                <a:off x="4685288" y="186300"/>
                <a:ext cx="419375" cy="90473"/>
                <a:chOff x="4390000" y="182175"/>
                <a:chExt cx="419375" cy="90473"/>
              </a:xfrm>
            </p:grpSpPr>
            <p:sp>
              <p:nvSpPr>
                <p:cNvPr id="447" name="Google Shape;447;p60"/>
                <p:cNvSpPr/>
                <p:nvPr/>
              </p:nvSpPr>
              <p:spPr>
                <a:xfrm>
                  <a:off x="4390000" y="182175"/>
                  <a:ext cx="419375" cy="904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5" h="1906" extrusionOk="0">
                      <a:moveTo>
                        <a:pt x="7882" y="155"/>
                      </a:moveTo>
                      <a:cubicBezTo>
                        <a:pt x="8323" y="155"/>
                        <a:pt x="8680" y="512"/>
                        <a:pt x="8680" y="953"/>
                      </a:cubicBezTo>
                      <a:cubicBezTo>
                        <a:pt x="8680" y="1393"/>
                        <a:pt x="8323" y="1750"/>
                        <a:pt x="7882" y="1750"/>
                      </a:cubicBezTo>
                      <a:lnTo>
                        <a:pt x="953" y="1750"/>
                      </a:lnTo>
                      <a:cubicBezTo>
                        <a:pt x="512" y="1750"/>
                        <a:pt x="155" y="1393"/>
                        <a:pt x="155" y="953"/>
                      </a:cubicBezTo>
                      <a:cubicBezTo>
                        <a:pt x="155" y="512"/>
                        <a:pt x="512" y="155"/>
                        <a:pt x="953" y="155"/>
                      </a:cubicBezTo>
                      <a:close/>
                      <a:moveTo>
                        <a:pt x="953" y="0"/>
                      </a:moveTo>
                      <a:cubicBezTo>
                        <a:pt x="429" y="0"/>
                        <a:pt x="0" y="429"/>
                        <a:pt x="0" y="953"/>
                      </a:cubicBezTo>
                      <a:cubicBezTo>
                        <a:pt x="0" y="1476"/>
                        <a:pt x="429" y="1905"/>
                        <a:pt x="953" y="1905"/>
                      </a:cubicBezTo>
                      <a:lnTo>
                        <a:pt x="7882" y="1905"/>
                      </a:lnTo>
                      <a:cubicBezTo>
                        <a:pt x="8406" y="1905"/>
                        <a:pt x="8835" y="1476"/>
                        <a:pt x="8835" y="953"/>
                      </a:cubicBezTo>
                      <a:cubicBezTo>
                        <a:pt x="8835" y="429"/>
                        <a:pt x="8406" y="0"/>
                        <a:pt x="788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48;p60"/>
                <p:cNvSpPr/>
                <p:nvPr/>
              </p:nvSpPr>
              <p:spPr>
                <a:xfrm>
                  <a:off x="4464048" y="201352"/>
                  <a:ext cx="52024" cy="52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" h="1097" extrusionOk="0">
                      <a:moveTo>
                        <a:pt x="548" y="144"/>
                      </a:moveTo>
                      <a:cubicBezTo>
                        <a:pt x="774" y="144"/>
                        <a:pt x="953" y="322"/>
                        <a:pt x="953" y="549"/>
                      </a:cubicBezTo>
                      <a:cubicBezTo>
                        <a:pt x="953" y="763"/>
                        <a:pt x="774" y="941"/>
                        <a:pt x="548" y="941"/>
                      </a:cubicBezTo>
                      <a:cubicBezTo>
                        <a:pt x="333" y="941"/>
                        <a:pt x="155" y="763"/>
                        <a:pt x="155" y="549"/>
                      </a:cubicBezTo>
                      <a:cubicBezTo>
                        <a:pt x="155" y="322"/>
                        <a:pt x="333" y="144"/>
                        <a:pt x="548" y="144"/>
                      </a:cubicBezTo>
                      <a:close/>
                      <a:moveTo>
                        <a:pt x="548" y="1"/>
                      </a:moveTo>
                      <a:cubicBezTo>
                        <a:pt x="250" y="1"/>
                        <a:pt x="0" y="251"/>
                        <a:pt x="0" y="549"/>
                      </a:cubicBezTo>
                      <a:cubicBezTo>
                        <a:pt x="0" y="846"/>
                        <a:pt x="250" y="1096"/>
                        <a:pt x="548" y="1096"/>
                      </a:cubicBezTo>
                      <a:cubicBezTo>
                        <a:pt x="845" y="1096"/>
                        <a:pt x="1095" y="846"/>
                        <a:pt x="1095" y="549"/>
                      </a:cubicBezTo>
                      <a:cubicBezTo>
                        <a:pt x="1095" y="251"/>
                        <a:pt x="845" y="1"/>
                        <a:pt x="54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449" name="Google Shape;449;p60"/>
            <p:cNvGrpSpPr/>
            <p:nvPr/>
          </p:nvGrpSpPr>
          <p:grpSpPr>
            <a:xfrm rot="-1102275">
              <a:off x="239228" y="2899457"/>
              <a:ext cx="541147" cy="2225370"/>
              <a:chOff x="871338" y="1945155"/>
              <a:chExt cx="247109" cy="1016148"/>
            </a:xfrm>
          </p:grpSpPr>
          <p:sp>
            <p:nvSpPr>
              <p:cNvPr id="450" name="Google Shape;450;p60"/>
              <p:cNvSpPr/>
              <p:nvPr/>
            </p:nvSpPr>
            <p:spPr>
              <a:xfrm>
                <a:off x="1017893" y="2858365"/>
                <a:ext cx="100554" cy="102938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440" extrusionOk="0">
                    <a:moveTo>
                      <a:pt x="2707" y="0"/>
                    </a:moveTo>
                    <a:cubicBezTo>
                      <a:pt x="1253" y="0"/>
                      <a:pt x="0" y="1254"/>
                      <a:pt x="0" y="2707"/>
                    </a:cubicBezTo>
                    <a:cubicBezTo>
                      <a:pt x="0" y="4186"/>
                      <a:pt x="1253" y="5439"/>
                      <a:pt x="2707" y="5439"/>
                    </a:cubicBezTo>
                    <a:cubicBezTo>
                      <a:pt x="4161" y="5439"/>
                      <a:pt x="5314" y="4186"/>
                      <a:pt x="5314" y="2707"/>
                    </a:cubicBezTo>
                    <a:cubicBezTo>
                      <a:pt x="5314" y="1254"/>
                      <a:pt x="4161" y="0"/>
                      <a:pt x="2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1" name="Google Shape;451;p60"/>
              <p:cNvSpPr/>
              <p:nvPr/>
            </p:nvSpPr>
            <p:spPr>
              <a:xfrm>
                <a:off x="871338" y="2075844"/>
                <a:ext cx="215338" cy="853670"/>
              </a:xfrm>
              <a:custGeom>
                <a:avLst/>
                <a:gdLst/>
                <a:ahLst/>
                <a:cxnLst/>
                <a:rect l="l" t="t" r="r" b="b"/>
                <a:pathLst>
                  <a:path w="11380" h="45114" extrusionOk="0">
                    <a:moveTo>
                      <a:pt x="6066" y="1"/>
                    </a:moveTo>
                    <a:cubicBezTo>
                      <a:pt x="2206" y="5640"/>
                      <a:pt x="1" y="12332"/>
                      <a:pt x="1" y="19625"/>
                    </a:cubicBezTo>
                    <a:cubicBezTo>
                      <a:pt x="1" y="29650"/>
                      <a:pt x="4287" y="38748"/>
                      <a:pt x="11079" y="45114"/>
                    </a:cubicBezTo>
                    <a:lnTo>
                      <a:pt x="11379" y="44813"/>
                    </a:lnTo>
                    <a:cubicBezTo>
                      <a:pt x="4612" y="38547"/>
                      <a:pt x="427" y="29550"/>
                      <a:pt x="427" y="19625"/>
                    </a:cubicBezTo>
                    <a:cubicBezTo>
                      <a:pt x="427" y="12432"/>
                      <a:pt x="2607" y="5740"/>
                      <a:pt x="6367" y="201"/>
                    </a:cubicBezTo>
                    <a:lnTo>
                      <a:pt x="606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2" name="Google Shape;452;p60"/>
              <p:cNvSpPr/>
              <p:nvPr/>
            </p:nvSpPr>
            <p:spPr>
              <a:xfrm>
                <a:off x="1051083" y="1945155"/>
                <a:ext cx="67364" cy="51242"/>
              </a:xfrm>
              <a:custGeom>
                <a:avLst/>
                <a:gdLst/>
                <a:ahLst/>
                <a:cxnLst/>
                <a:rect l="l" t="t" r="r" b="b"/>
                <a:pathLst>
                  <a:path w="3560" h="2708" extrusionOk="0">
                    <a:moveTo>
                      <a:pt x="1780" y="1"/>
                    </a:moveTo>
                    <a:cubicBezTo>
                      <a:pt x="1" y="1"/>
                      <a:pt x="1" y="2708"/>
                      <a:pt x="1780" y="2708"/>
                    </a:cubicBezTo>
                    <a:cubicBezTo>
                      <a:pt x="3459" y="2708"/>
                      <a:pt x="3560" y="1"/>
                      <a:pt x="1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53" name="Google Shape;453;p60"/>
            <p:cNvSpPr/>
            <p:nvPr/>
          </p:nvSpPr>
          <p:spPr>
            <a:xfrm>
              <a:off x="7683774" y="926546"/>
              <a:ext cx="1629891" cy="217696"/>
            </a:xfrm>
            <a:custGeom>
              <a:avLst/>
              <a:gdLst/>
              <a:ahLst/>
              <a:cxnLst/>
              <a:rect l="l" t="t" r="r" b="b"/>
              <a:pathLst>
                <a:path w="55866" h="7463" extrusionOk="0">
                  <a:moveTo>
                    <a:pt x="16082" y="0"/>
                  </a:moveTo>
                  <a:cubicBezTo>
                    <a:pt x="15991" y="0"/>
                    <a:pt x="15916" y="25"/>
                    <a:pt x="15866" y="75"/>
                  </a:cubicBezTo>
                  <a:lnTo>
                    <a:pt x="8247" y="6542"/>
                  </a:lnTo>
                  <a:lnTo>
                    <a:pt x="728" y="75"/>
                  </a:lnTo>
                  <a:cubicBezTo>
                    <a:pt x="634" y="34"/>
                    <a:pt x="528" y="10"/>
                    <a:pt x="428" y="10"/>
                  </a:cubicBezTo>
                  <a:cubicBezTo>
                    <a:pt x="287" y="10"/>
                    <a:pt x="160" y="58"/>
                    <a:pt x="101" y="176"/>
                  </a:cubicBezTo>
                  <a:cubicBezTo>
                    <a:pt x="1" y="276"/>
                    <a:pt x="1" y="602"/>
                    <a:pt x="101" y="702"/>
                  </a:cubicBezTo>
                  <a:lnTo>
                    <a:pt x="8021" y="7369"/>
                  </a:lnTo>
                  <a:cubicBezTo>
                    <a:pt x="8084" y="7431"/>
                    <a:pt x="8165" y="7463"/>
                    <a:pt x="8256" y="7463"/>
                  </a:cubicBezTo>
                  <a:cubicBezTo>
                    <a:pt x="8347" y="7463"/>
                    <a:pt x="8447" y="7431"/>
                    <a:pt x="8547" y="7369"/>
                  </a:cubicBezTo>
                  <a:lnTo>
                    <a:pt x="16066" y="1003"/>
                  </a:lnTo>
                  <a:lnTo>
                    <a:pt x="23685" y="7369"/>
                  </a:lnTo>
                  <a:cubicBezTo>
                    <a:pt x="23748" y="7431"/>
                    <a:pt x="23854" y="7463"/>
                    <a:pt x="23958" y="7463"/>
                  </a:cubicBezTo>
                  <a:cubicBezTo>
                    <a:pt x="24061" y="7463"/>
                    <a:pt x="24161" y="7431"/>
                    <a:pt x="24212" y="7369"/>
                  </a:cubicBezTo>
                  <a:lnTo>
                    <a:pt x="31831" y="1003"/>
                  </a:lnTo>
                  <a:lnTo>
                    <a:pt x="39349" y="7369"/>
                  </a:lnTo>
                  <a:cubicBezTo>
                    <a:pt x="39462" y="7431"/>
                    <a:pt x="39569" y="7463"/>
                    <a:pt x="39672" y="7463"/>
                  </a:cubicBezTo>
                  <a:cubicBezTo>
                    <a:pt x="39776" y="7463"/>
                    <a:pt x="39876" y="7431"/>
                    <a:pt x="39976" y="7369"/>
                  </a:cubicBezTo>
                  <a:lnTo>
                    <a:pt x="47495" y="1003"/>
                  </a:lnTo>
                  <a:lnTo>
                    <a:pt x="55139" y="7369"/>
                  </a:lnTo>
                  <a:cubicBezTo>
                    <a:pt x="55225" y="7422"/>
                    <a:pt x="55310" y="7453"/>
                    <a:pt x="55388" y="7453"/>
                  </a:cubicBezTo>
                  <a:cubicBezTo>
                    <a:pt x="55493" y="7453"/>
                    <a:pt x="55583" y="7398"/>
                    <a:pt x="55640" y="7268"/>
                  </a:cubicBezTo>
                  <a:cubicBezTo>
                    <a:pt x="55866" y="7168"/>
                    <a:pt x="55866" y="6867"/>
                    <a:pt x="55640" y="6742"/>
                  </a:cubicBezTo>
                  <a:lnTo>
                    <a:pt x="47821" y="75"/>
                  </a:lnTo>
                  <a:cubicBezTo>
                    <a:pt x="47720" y="25"/>
                    <a:pt x="47614" y="0"/>
                    <a:pt x="47520" y="0"/>
                  </a:cubicBezTo>
                  <a:cubicBezTo>
                    <a:pt x="47426" y="0"/>
                    <a:pt x="47345" y="25"/>
                    <a:pt x="47294" y="75"/>
                  </a:cubicBezTo>
                  <a:lnTo>
                    <a:pt x="39675" y="6542"/>
                  </a:lnTo>
                  <a:lnTo>
                    <a:pt x="32056" y="75"/>
                  </a:lnTo>
                  <a:cubicBezTo>
                    <a:pt x="32006" y="25"/>
                    <a:pt x="31925" y="0"/>
                    <a:pt x="31831" y="0"/>
                  </a:cubicBezTo>
                  <a:cubicBezTo>
                    <a:pt x="31737" y="0"/>
                    <a:pt x="31630" y="25"/>
                    <a:pt x="31530" y="75"/>
                  </a:cubicBezTo>
                  <a:lnTo>
                    <a:pt x="24011" y="6542"/>
                  </a:lnTo>
                  <a:lnTo>
                    <a:pt x="16392" y="75"/>
                  </a:lnTo>
                  <a:cubicBezTo>
                    <a:pt x="16279" y="25"/>
                    <a:pt x="16173" y="0"/>
                    <a:pt x="160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4" name="Google Shape;454;p60"/>
          <p:cNvSpPr txBox="1">
            <a:spLocks noGrp="1"/>
          </p:cNvSpPr>
          <p:nvPr>
            <p:ph type="subTitle" idx="1"/>
          </p:nvPr>
        </p:nvSpPr>
        <p:spPr>
          <a:xfrm>
            <a:off x="6450420" y="2989131"/>
            <a:ext cx="1517100" cy="3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455" name="Google Shape;455;p60"/>
          <p:cNvSpPr txBox="1">
            <a:spLocks noGrp="1"/>
          </p:cNvSpPr>
          <p:nvPr>
            <p:ph type="subTitle" idx="2"/>
          </p:nvPr>
        </p:nvSpPr>
        <p:spPr>
          <a:xfrm>
            <a:off x="5997120" y="3373105"/>
            <a:ext cx="2423700" cy="5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9pPr>
          </a:lstStyle>
          <a:p>
            <a:endParaRPr/>
          </a:p>
        </p:txBody>
      </p:sp>
      <p:sp>
        <p:nvSpPr>
          <p:cNvPr id="456" name="Google Shape;456;p60"/>
          <p:cNvSpPr txBox="1">
            <a:spLocks noGrp="1"/>
          </p:cNvSpPr>
          <p:nvPr>
            <p:ph type="subTitle" idx="3"/>
          </p:nvPr>
        </p:nvSpPr>
        <p:spPr>
          <a:xfrm>
            <a:off x="3813450" y="2989131"/>
            <a:ext cx="1517100" cy="3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457" name="Google Shape;457;p60"/>
          <p:cNvSpPr txBox="1">
            <a:spLocks noGrp="1"/>
          </p:cNvSpPr>
          <p:nvPr>
            <p:ph type="subTitle" idx="4"/>
          </p:nvPr>
        </p:nvSpPr>
        <p:spPr>
          <a:xfrm>
            <a:off x="3360150" y="3373105"/>
            <a:ext cx="2423700" cy="5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9pPr>
          </a:lstStyle>
          <a:p>
            <a:endParaRPr/>
          </a:p>
        </p:txBody>
      </p:sp>
      <p:sp>
        <p:nvSpPr>
          <p:cNvPr id="458" name="Google Shape;458;p60"/>
          <p:cNvSpPr txBox="1">
            <a:spLocks noGrp="1"/>
          </p:cNvSpPr>
          <p:nvPr>
            <p:ph type="subTitle" idx="5"/>
          </p:nvPr>
        </p:nvSpPr>
        <p:spPr>
          <a:xfrm>
            <a:off x="1176480" y="2989131"/>
            <a:ext cx="1517100" cy="3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459" name="Google Shape;459;p60"/>
          <p:cNvSpPr txBox="1">
            <a:spLocks noGrp="1"/>
          </p:cNvSpPr>
          <p:nvPr>
            <p:ph type="subTitle" idx="6"/>
          </p:nvPr>
        </p:nvSpPr>
        <p:spPr>
          <a:xfrm>
            <a:off x="723180" y="3373105"/>
            <a:ext cx="2423700" cy="5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9pPr>
          </a:lstStyle>
          <a:p>
            <a:endParaRPr/>
          </a:p>
        </p:txBody>
      </p:sp>
      <p:sp>
        <p:nvSpPr>
          <p:cNvPr id="460" name="Google Shape;460;p60"/>
          <p:cNvSpPr txBox="1">
            <a:spLocks noGrp="1"/>
          </p:cNvSpPr>
          <p:nvPr>
            <p:ph type="title"/>
          </p:nvPr>
        </p:nvSpPr>
        <p:spPr>
          <a:xfrm>
            <a:off x="722375" y="53075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2" name="Google Shape;462;p61"/>
          <p:cNvGrpSpPr/>
          <p:nvPr/>
        </p:nvGrpSpPr>
        <p:grpSpPr>
          <a:xfrm>
            <a:off x="-9513" y="2"/>
            <a:ext cx="9177947" cy="5143511"/>
            <a:chOff x="-9513" y="2"/>
            <a:chExt cx="9177947" cy="5143511"/>
          </a:xfrm>
        </p:grpSpPr>
        <p:sp>
          <p:nvSpPr>
            <p:cNvPr id="463" name="Google Shape;463;p61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name="adj" fmla="val 3396"/>
              </a:avLst>
            </a:prstGeom>
            <a:solidFill>
              <a:schemeClr val="accent4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61"/>
            <p:cNvSpPr/>
            <p:nvPr/>
          </p:nvSpPr>
          <p:spPr>
            <a:xfrm>
              <a:off x="7132742" y="2"/>
              <a:ext cx="1612254" cy="1208486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862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61"/>
            <p:cNvSpPr/>
            <p:nvPr/>
          </p:nvSpPr>
          <p:spPr>
            <a:xfrm>
              <a:off x="743298" y="3878776"/>
              <a:ext cx="1664900" cy="1264737"/>
            </a:xfrm>
            <a:custGeom>
              <a:avLst/>
              <a:gdLst/>
              <a:ahLst/>
              <a:cxnLst/>
              <a:rect l="l" t="t" r="r" b="b"/>
              <a:pathLst>
                <a:path w="24157" h="19743" extrusionOk="0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862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61"/>
            <p:cNvSpPr/>
            <p:nvPr/>
          </p:nvSpPr>
          <p:spPr>
            <a:xfrm rot="10800000">
              <a:off x="-9513" y="3652041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862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61"/>
            <p:cNvSpPr/>
            <p:nvPr/>
          </p:nvSpPr>
          <p:spPr>
            <a:xfrm>
              <a:off x="7972352" y="1381124"/>
              <a:ext cx="1196082" cy="1134709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862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8" name="Google Shape;468;p61"/>
          <p:cNvGrpSpPr/>
          <p:nvPr/>
        </p:nvGrpSpPr>
        <p:grpSpPr>
          <a:xfrm>
            <a:off x="4281414" y="75177"/>
            <a:ext cx="581170" cy="125403"/>
            <a:chOff x="4685288" y="186288"/>
            <a:chExt cx="419375" cy="90485"/>
          </a:xfrm>
        </p:grpSpPr>
        <p:sp>
          <p:nvSpPr>
            <p:cNvPr id="469" name="Google Shape;469;p61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70" name="Google Shape;470;p61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471" name="Google Shape;471;p61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61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73" name="Google Shape;473;p61"/>
          <p:cNvSpPr txBox="1">
            <a:spLocks noGrp="1"/>
          </p:cNvSpPr>
          <p:nvPr>
            <p:ph type="subTitle" idx="1"/>
          </p:nvPr>
        </p:nvSpPr>
        <p:spPr>
          <a:xfrm>
            <a:off x="2117765" y="3228984"/>
            <a:ext cx="13986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474" name="Google Shape;474;p61"/>
          <p:cNvSpPr txBox="1">
            <a:spLocks noGrp="1"/>
          </p:cNvSpPr>
          <p:nvPr>
            <p:ph type="subTitle" idx="2"/>
          </p:nvPr>
        </p:nvSpPr>
        <p:spPr>
          <a:xfrm>
            <a:off x="5627635" y="3228984"/>
            <a:ext cx="13986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475" name="Google Shape;475;p61"/>
          <p:cNvSpPr txBox="1">
            <a:spLocks noGrp="1"/>
          </p:cNvSpPr>
          <p:nvPr>
            <p:ph type="subTitle" idx="3"/>
          </p:nvPr>
        </p:nvSpPr>
        <p:spPr>
          <a:xfrm>
            <a:off x="1297865" y="3645247"/>
            <a:ext cx="2218500" cy="4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sz="1600">
                <a:solidFill>
                  <a:schemeClr val="accent5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76" name="Google Shape;476;p61"/>
          <p:cNvSpPr txBox="1">
            <a:spLocks noGrp="1"/>
          </p:cNvSpPr>
          <p:nvPr>
            <p:ph type="subTitle" idx="4"/>
          </p:nvPr>
        </p:nvSpPr>
        <p:spPr>
          <a:xfrm>
            <a:off x="5627635" y="3645247"/>
            <a:ext cx="2218500" cy="4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sz="1600">
                <a:solidFill>
                  <a:schemeClr val="accent5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77" name="Google Shape;477;p61"/>
          <p:cNvSpPr txBox="1">
            <a:spLocks noGrp="1"/>
          </p:cNvSpPr>
          <p:nvPr>
            <p:ph type="subTitle" idx="5"/>
          </p:nvPr>
        </p:nvSpPr>
        <p:spPr>
          <a:xfrm>
            <a:off x="2117765" y="1709641"/>
            <a:ext cx="13986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478" name="Google Shape;478;p61"/>
          <p:cNvSpPr txBox="1">
            <a:spLocks noGrp="1"/>
          </p:cNvSpPr>
          <p:nvPr>
            <p:ph type="subTitle" idx="6"/>
          </p:nvPr>
        </p:nvSpPr>
        <p:spPr>
          <a:xfrm>
            <a:off x="5627635" y="1709641"/>
            <a:ext cx="13986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479" name="Google Shape;479;p61"/>
          <p:cNvSpPr txBox="1">
            <a:spLocks noGrp="1"/>
          </p:cNvSpPr>
          <p:nvPr>
            <p:ph type="subTitle" idx="7"/>
          </p:nvPr>
        </p:nvSpPr>
        <p:spPr>
          <a:xfrm>
            <a:off x="1297865" y="2125989"/>
            <a:ext cx="2218500" cy="4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sz="1600">
                <a:solidFill>
                  <a:schemeClr val="accent5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80" name="Google Shape;480;p61"/>
          <p:cNvSpPr txBox="1">
            <a:spLocks noGrp="1"/>
          </p:cNvSpPr>
          <p:nvPr>
            <p:ph type="subTitle" idx="8"/>
          </p:nvPr>
        </p:nvSpPr>
        <p:spPr>
          <a:xfrm>
            <a:off x="5627635" y="2125989"/>
            <a:ext cx="2218500" cy="4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sz="1600">
                <a:solidFill>
                  <a:schemeClr val="accent5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81" name="Google Shape;481;p61"/>
          <p:cNvSpPr txBox="1">
            <a:spLocks noGrp="1"/>
          </p:cNvSpPr>
          <p:nvPr>
            <p:ph type="title"/>
          </p:nvPr>
        </p:nvSpPr>
        <p:spPr>
          <a:xfrm>
            <a:off x="722375" y="53075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2" name="Google Shape;482;p61"/>
          <p:cNvGrpSpPr/>
          <p:nvPr/>
        </p:nvGrpSpPr>
        <p:grpSpPr>
          <a:xfrm rot="10308110">
            <a:off x="7685201" y="748588"/>
            <a:ext cx="1474010" cy="2698136"/>
            <a:chOff x="365604" y="228600"/>
            <a:chExt cx="1473981" cy="2698084"/>
          </a:xfrm>
        </p:grpSpPr>
        <p:grpSp>
          <p:nvGrpSpPr>
            <p:cNvPr id="483" name="Google Shape;483;p61"/>
            <p:cNvGrpSpPr/>
            <p:nvPr/>
          </p:nvGrpSpPr>
          <p:grpSpPr>
            <a:xfrm rot="-617154" flipH="1">
              <a:off x="575875" y="402327"/>
              <a:ext cx="1053440" cy="2449993"/>
              <a:chOff x="3817855" y="1437512"/>
              <a:chExt cx="541146" cy="1128254"/>
            </a:xfrm>
          </p:grpSpPr>
          <p:sp>
            <p:nvSpPr>
              <p:cNvPr id="484" name="Google Shape;484;p61"/>
              <p:cNvSpPr/>
              <p:nvPr/>
            </p:nvSpPr>
            <p:spPr>
              <a:xfrm>
                <a:off x="3817855" y="1437512"/>
                <a:ext cx="541146" cy="1128254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59625" extrusionOk="0">
                    <a:moveTo>
                      <a:pt x="101" y="0"/>
                    </a:moveTo>
                    <a:lnTo>
                      <a:pt x="1" y="426"/>
                    </a:lnTo>
                    <a:cubicBezTo>
                      <a:pt x="16066" y="3359"/>
                      <a:pt x="28197" y="17344"/>
                      <a:pt x="28197" y="34161"/>
                    </a:cubicBezTo>
                    <a:lnTo>
                      <a:pt x="28197" y="34462"/>
                    </a:lnTo>
                    <a:cubicBezTo>
                      <a:pt x="28096" y="44286"/>
                      <a:pt x="23911" y="53058"/>
                      <a:pt x="17219" y="59324"/>
                    </a:cubicBezTo>
                    <a:lnTo>
                      <a:pt x="17545" y="59625"/>
                    </a:lnTo>
                    <a:cubicBezTo>
                      <a:pt x="24212" y="53359"/>
                      <a:pt x="28497" y="44386"/>
                      <a:pt x="28598" y="34462"/>
                    </a:cubicBezTo>
                    <a:lnTo>
                      <a:pt x="28598" y="34161"/>
                    </a:lnTo>
                    <a:cubicBezTo>
                      <a:pt x="28598" y="17143"/>
                      <a:pt x="16292" y="2933"/>
                      <a:pt x="1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485;p61"/>
              <p:cNvSpPr/>
              <p:nvPr/>
            </p:nvSpPr>
            <p:spPr>
              <a:xfrm>
                <a:off x="3985754" y="1615346"/>
                <a:ext cx="39378" cy="2989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580" extrusionOk="0">
                    <a:moveTo>
                      <a:pt x="1053" y="1"/>
                    </a:moveTo>
                    <a:cubicBezTo>
                      <a:pt x="0" y="1"/>
                      <a:pt x="0" y="1580"/>
                      <a:pt x="1053" y="1580"/>
                    </a:cubicBezTo>
                    <a:cubicBezTo>
                      <a:pt x="2080" y="1580"/>
                      <a:pt x="2080" y="1"/>
                      <a:pt x="1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86" name="Google Shape;486;p61"/>
            <p:cNvSpPr/>
            <p:nvPr/>
          </p:nvSpPr>
          <p:spPr>
            <a:xfrm>
              <a:off x="1419225" y="228600"/>
              <a:ext cx="142800" cy="142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7" name="Google Shape;487;p61"/>
          <p:cNvGrpSpPr/>
          <p:nvPr/>
        </p:nvGrpSpPr>
        <p:grpSpPr>
          <a:xfrm rot="-2972274">
            <a:off x="491459" y="2811990"/>
            <a:ext cx="1474107" cy="2698313"/>
            <a:chOff x="365604" y="228600"/>
            <a:chExt cx="1473981" cy="2698084"/>
          </a:xfrm>
        </p:grpSpPr>
        <p:grpSp>
          <p:nvGrpSpPr>
            <p:cNvPr id="488" name="Google Shape;488;p61"/>
            <p:cNvGrpSpPr/>
            <p:nvPr/>
          </p:nvGrpSpPr>
          <p:grpSpPr>
            <a:xfrm rot="-617154" flipH="1">
              <a:off x="575875" y="402327"/>
              <a:ext cx="1053440" cy="2449993"/>
              <a:chOff x="3817855" y="1437512"/>
              <a:chExt cx="541146" cy="1128254"/>
            </a:xfrm>
          </p:grpSpPr>
          <p:sp>
            <p:nvSpPr>
              <p:cNvPr id="489" name="Google Shape;489;p61"/>
              <p:cNvSpPr/>
              <p:nvPr/>
            </p:nvSpPr>
            <p:spPr>
              <a:xfrm>
                <a:off x="3817855" y="1437512"/>
                <a:ext cx="541146" cy="1128254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59625" extrusionOk="0">
                    <a:moveTo>
                      <a:pt x="101" y="0"/>
                    </a:moveTo>
                    <a:lnTo>
                      <a:pt x="1" y="426"/>
                    </a:lnTo>
                    <a:cubicBezTo>
                      <a:pt x="16066" y="3359"/>
                      <a:pt x="28197" y="17344"/>
                      <a:pt x="28197" y="34161"/>
                    </a:cubicBezTo>
                    <a:lnTo>
                      <a:pt x="28197" y="34462"/>
                    </a:lnTo>
                    <a:cubicBezTo>
                      <a:pt x="28096" y="44286"/>
                      <a:pt x="23911" y="53058"/>
                      <a:pt x="17219" y="59324"/>
                    </a:cubicBezTo>
                    <a:lnTo>
                      <a:pt x="17545" y="59625"/>
                    </a:lnTo>
                    <a:cubicBezTo>
                      <a:pt x="24212" y="53359"/>
                      <a:pt x="28497" y="44386"/>
                      <a:pt x="28598" y="34462"/>
                    </a:cubicBezTo>
                    <a:lnTo>
                      <a:pt x="28598" y="34161"/>
                    </a:lnTo>
                    <a:cubicBezTo>
                      <a:pt x="28598" y="17143"/>
                      <a:pt x="16292" y="2933"/>
                      <a:pt x="1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0" name="Google Shape;490;p61"/>
              <p:cNvSpPr/>
              <p:nvPr/>
            </p:nvSpPr>
            <p:spPr>
              <a:xfrm>
                <a:off x="3985754" y="1615346"/>
                <a:ext cx="39378" cy="2989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580" extrusionOk="0">
                    <a:moveTo>
                      <a:pt x="1053" y="1"/>
                    </a:moveTo>
                    <a:cubicBezTo>
                      <a:pt x="0" y="1"/>
                      <a:pt x="0" y="1580"/>
                      <a:pt x="1053" y="1580"/>
                    </a:cubicBezTo>
                    <a:cubicBezTo>
                      <a:pt x="2080" y="1580"/>
                      <a:pt x="2080" y="1"/>
                      <a:pt x="1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1" name="Google Shape;491;p61"/>
            <p:cNvSpPr/>
            <p:nvPr/>
          </p:nvSpPr>
          <p:spPr>
            <a:xfrm>
              <a:off x="1419225" y="228600"/>
              <a:ext cx="142800" cy="142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3" name="Google Shape;493;p62"/>
          <p:cNvGrpSpPr/>
          <p:nvPr/>
        </p:nvGrpSpPr>
        <p:grpSpPr>
          <a:xfrm flipH="1">
            <a:off x="-24431" y="-29154"/>
            <a:ext cx="9177970" cy="5191717"/>
            <a:chOff x="-9546" y="-29154"/>
            <a:chExt cx="9177970" cy="5191717"/>
          </a:xfrm>
        </p:grpSpPr>
        <p:sp>
          <p:nvSpPr>
            <p:cNvPr id="494" name="Google Shape;494;p62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name="adj" fmla="val 3396"/>
              </a:avLst>
            </a:prstGeom>
            <a:solidFill>
              <a:schemeClr val="accent4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62"/>
            <p:cNvSpPr/>
            <p:nvPr/>
          </p:nvSpPr>
          <p:spPr>
            <a:xfrm>
              <a:off x="7068464" y="-29154"/>
              <a:ext cx="1600279" cy="1199565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862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62"/>
            <p:cNvSpPr/>
            <p:nvPr/>
          </p:nvSpPr>
          <p:spPr>
            <a:xfrm>
              <a:off x="6578703" y="-6"/>
              <a:ext cx="1250846" cy="937634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862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62"/>
            <p:cNvSpPr/>
            <p:nvPr/>
          </p:nvSpPr>
          <p:spPr>
            <a:xfrm>
              <a:off x="743289" y="3897826"/>
              <a:ext cx="1664900" cy="1264737"/>
            </a:xfrm>
            <a:custGeom>
              <a:avLst/>
              <a:gdLst/>
              <a:ahLst/>
              <a:cxnLst/>
              <a:rect l="l" t="t" r="r" b="b"/>
              <a:pathLst>
                <a:path w="24157" h="19743" extrusionOk="0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862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62"/>
            <p:cNvSpPr/>
            <p:nvPr/>
          </p:nvSpPr>
          <p:spPr>
            <a:xfrm rot="10800000">
              <a:off x="-9546" y="3670090"/>
              <a:ext cx="1124791" cy="1067007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862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62"/>
            <p:cNvSpPr/>
            <p:nvPr/>
          </p:nvSpPr>
          <p:spPr>
            <a:xfrm>
              <a:off x="7972342" y="1228724"/>
              <a:ext cx="1196082" cy="1134709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862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62"/>
          <p:cNvGrpSpPr/>
          <p:nvPr/>
        </p:nvGrpSpPr>
        <p:grpSpPr>
          <a:xfrm>
            <a:off x="4281414" y="75177"/>
            <a:ext cx="581170" cy="125403"/>
            <a:chOff x="4685288" y="186288"/>
            <a:chExt cx="419375" cy="90485"/>
          </a:xfrm>
        </p:grpSpPr>
        <p:sp>
          <p:nvSpPr>
            <p:cNvPr id="501" name="Google Shape;501;p62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02" name="Google Shape;502;p62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503" name="Google Shape;503;p62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4" name="Google Shape;504;p62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05" name="Google Shape;505;p62"/>
          <p:cNvSpPr txBox="1">
            <a:spLocks noGrp="1"/>
          </p:cNvSpPr>
          <p:nvPr>
            <p:ph type="subTitle" idx="1"/>
          </p:nvPr>
        </p:nvSpPr>
        <p:spPr>
          <a:xfrm>
            <a:off x="6169696" y="2166691"/>
            <a:ext cx="22638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06" name="Google Shape;506;p62"/>
          <p:cNvSpPr txBox="1">
            <a:spLocks noGrp="1"/>
          </p:cNvSpPr>
          <p:nvPr>
            <p:ph type="subTitle" idx="2"/>
          </p:nvPr>
        </p:nvSpPr>
        <p:spPr>
          <a:xfrm>
            <a:off x="3845886" y="1860635"/>
            <a:ext cx="1452600" cy="2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507" name="Google Shape;507;p62"/>
          <p:cNvSpPr txBox="1">
            <a:spLocks noGrp="1"/>
          </p:cNvSpPr>
          <p:nvPr>
            <p:ph type="subTitle" idx="3"/>
          </p:nvPr>
        </p:nvSpPr>
        <p:spPr>
          <a:xfrm>
            <a:off x="3438336" y="2165641"/>
            <a:ext cx="22677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08" name="Google Shape;508;p62"/>
          <p:cNvSpPr txBox="1">
            <a:spLocks noGrp="1"/>
          </p:cNvSpPr>
          <p:nvPr>
            <p:ph type="subTitle" idx="4"/>
          </p:nvPr>
        </p:nvSpPr>
        <p:spPr>
          <a:xfrm>
            <a:off x="1116125" y="1858985"/>
            <a:ext cx="1452600" cy="2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509" name="Google Shape;509;p62"/>
          <p:cNvSpPr txBox="1">
            <a:spLocks noGrp="1"/>
          </p:cNvSpPr>
          <p:nvPr>
            <p:ph type="subTitle" idx="5"/>
          </p:nvPr>
        </p:nvSpPr>
        <p:spPr>
          <a:xfrm>
            <a:off x="710525" y="2166691"/>
            <a:ext cx="22638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10" name="Google Shape;510;p62"/>
          <p:cNvSpPr txBox="1">
            <a:spLocks noGrp="1"/>
          </p:cNvSpPr>
          <p:nvPr>
            <p:ph type="subTitle" idx="6"/>
          </p:nvPr>
        </p:nvSpPr>
        <p:spPr>
          <a:xfrm>
            <a:off x="6575296" y="1860635"/>
            <a:ext cx="1452600" cy="2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511" name="Google Shape;511;p62"/>
          <p:cNvSpPr txBox="1">
            <a:spLocks noGrp="1"/>
          </p:cNvSpPr>
          <p:nvPr>
            <p:ph type="subTitle" idx="7"/>
          </p:nvPr>
        </p:nvSpPr>
        <p:spPr>
          <a:xfrm>
            <a:off x="6169696" y="3896075"/>
            <a:ext cx="22638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12" name="Google Shape;512;p62"/>
          <p:cNvSpPr txBox="1">
            <a:spLocks noGrp="1"/>
          </p:cNvSpPr>
          <p:nvPr>
            <p:ph type="subTitle" idx="8"/>
          </p:nvPr>
        </p:nvSpPr>
        <p:spPr>
          <a:xfrm>
            <a:off x="3440110" y="3896075"/>
            <a:ext cx="22638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13" name="Google Shape;513;p62"/>
          <p:cNvSpPr txBox="1">
            <a:spLocks noGrp="1"/>
          </p:cNvSpPr>
          <p:nvPr>
            <p:ph type="subTitle" idx="9"/>
          </p:nvPr>
        </p:nvSpPr>
        <p:spPr>
          <a:xfrm>
            <a:off x="710525" y="3896075"/>
            <a:ext cx="22638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14" name="Google Shape;514;p62"/>
          <p:cNvSpPr txBox="1">
            <a:spLocks noGrp="1"/>
          </p:cNvSpPr>
          <p:nvPr>
            <p:ph type="subTitle" idx="13"/>
          </p:nvPr>
        </p:nvSpPr>
        <p:spPr>
          <a:xfrm>
            <a:off x="3845886" y="3589521"/>
            <a:ext cx="1452600" cy="2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515" name="Google Shape;515;p62"/>
          <p:cNvSpPr txBox="1">
            <a:spLocks noGrp="1"/>
          </p:cNvSpPr>
          <p:nvPr>
            <p:ph type="subTitle" idx="14"/>
          </p:nvPr>
        </p:nvSpPr>
        <p:spPr>
          <a:xfrm>
            <a:off x="1116125" y="3589521"/>
            <a:ext cx="1452600" cy="2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516" name="Google Shape;516;p62"/>
          <p:cNvSpPr txBox="1">
            <a:spLocks noGrp="1"/>
          </p:cNvSpPr>
          <p:nvPr>
            <p:ph type="subTitle" idx="15"/>
          </p:nvPr>
        </p:nvSpPr>
        <p:spPr>
          <a:xfrm>
            <a:off x="6575296" y="3589521"/>
            <a:ext cx="1452600" cy="2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517" name="Google Shape;517;p62"/>
          <p:cNvSpPr txBox="1">
            <a:spLocks noGrp="1"/>
          </p:cNvSpPr>
          <p:nvPr>
            <p:ph type="title"/>
          </p:nvPr>
        </p:nvSpPr>
        <p:spPr>
          <a:xfrm>
            <a:off x="722375" y="53075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18" name="Google Shape;518;p62"/>
          <p:cNvGrpSpPr/>
          <p:nvPr/>
        </p:nvGrpSpPr>
        <p:grpSpPr>
          <a:xfrm rot="1877870">
            <a:off x="-123124" y="163627"/>
            <a:ext cx="1474019" cy="2698152"/>
            <a:chOff x="365604" y="228600"/>
            <a:chExt cx="1473981" cy="2698084"/>
          </a:xfrm>
        </p:grpSpPr>
        <p:grpSp>
          <p:nvGrpSpPr>
            <p:cNvPr id="519" name="Google Shape;519;p62"/>
            <p:cNvGrpSpPr/>
            <p:nvPr/>
          </p:nvGrpSpPr>
          <p:grpSpPr>
            <a:xfrm rot="-617154" flipH="1">
              <a:off x="575875" y="402327"/>
              <a:ext cx="1053440" cy="2449993"/>
              <a:chOff x="3817855" y="1437512"/>
              <a:chExt cx="541146" cy="1128254"/>
            </a:xfrm>
          </p:grpSpPr>
          <p:sp>
            <p:nvSpPr>
              <p:cNvPr id="520" name="Google Shape;520;p62"/>
              <p:cNvSpPr/>
              <p:nvPr/>
            </p:nvSpPr>
            <p:spPr>
              <a:xfrm>
                <a:off x="3817855" y="1437512"/>
                <a:ext cx="541146" cy="1128254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59625" extrusionOk="0">
                    <a:moveTo>
                      <a:pt x="101" y="0"/>
                    </a:moveTo>
                    <a:lnTo>
                      <a:pt x="1" y="426"/>
                    </a:lnTo>
                    <a:cubicBezTo>
                      <a:pt x="16066" y="3359"/>
                      <a:pt x="28197" y="17344"/>
                      <a:pt x="28197" y="34161"/>
                    </a:cubicBezTo>
                    <a:lnTo>
                      <a:pt x="28197" y="34462"/>
                    </a:lnTo>
                    <a:cubicBezTo>
                      <a:pt x="28096" y="44286"/>
                      <a:pt x="23911" y="53058"/>
                      <a:pt x="17219" y="59324"/>
                    </a:cubicBezTo>
                    <a:lnTo>
                      <a:pt x="17545" y="59625"/>
                    </a:lnTo>
                    <a:cubicBezTo>
                      <a:pt x="24212" y="53359"/>
                      <a:pt x="28497" y="44386"/>
                      <a:pt x="28598" y="34462"/>
                    </a:cubicBezTo>
                    <a:lnTo>
                      <a:pt x="28598" y="34161"/>
                    </a:lnTo>
                    <a:cubicBezTo>
                      <a:pt x="28598" y="17143"/>
                      <a:pt x="16292" y="2933"/>
                      <a:pt x="1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Google Shape;521;p62"/>
              <p:cNvSpPr/>
              <p:nvPr/>
            </p:nvSpPr>
            <p:spPr>
              <a:xfrm>
                <a:off x="3985754" y="1615346"/>
                <a:ext cx="39378" cy="2989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580" extrusionOk="0">
                    <a:moveTo>
                      <a:pt x="1053" y="1"/>
                    </a:moveTo>
                    <a:cubicBezTo>
                      <a:pt x="0" y="1"/>
                      <a:pt x="0" y="1580"/>
                      <a:pt x="1053" y="1580"/>
                    </a:cubicBezTo>
                    <a:cubicBezTo>
                      <a:pt x="2080" y="1580"/>
                      <a:pt x="2080" y="1"/>
                      <a:pt x="1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2" name="Google Shape;522;p62"/>
            <p:cNvSpPr/>
            <p:nvPr/>
          </p:nvSpPr>
          <p:spPr>
            <a:xfrm>
              <a:off x="1419225" y="228600"/>
              <a:ext cx="142800" cy="142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3" name="Google Shape;523;p62"/>
          <p:cNvGrpSpPr/>
          <p:nvPr/>
        </p:nvGrpSpPr>
        <p:grpSpPr>
          <a:xfrm rot="128945" flipH="1">
            <a:off x="8105058" y="1763424"/>
            <a:ext cx="1473986" cy="2698093"/>
            <a:chOff x="365604" y="228600"/>
            <a:chExt cx="1473981" cy="2698084"/>
          </a:xfrm>
        </p:grpSpPr>
        <p:grpSp>
          <p:nvGrpSpPr>
            <p:cNvPr id="524" name="Google Shape;524;p62"/>
            <p:cNvGrpSpPr/>
            <p:nvPr/>
          </p:nvGrpSpPr>
          <p:grpSpPr>
            <a:xfrm rot="-617154" flipH="1">
              <a:off x="575875" y="402327"/>
              <a:ext cx="1053440" cy="2449993"/>
              <a:chOff x="3817855" y="1437512"/>
              <a:chExt cx="541146" cy="1128254"/>
            </a:xfrm>
          </p:grpSpPr>
          <p:sp>
            <p:nvSpPr>
              <p:cNvPr id="525" name="Google Shape;525;p62"/>
              <p:cNvSpPr/>
              <p:nvPr/>
            </p:nvSpPr>
            <p:spPr>
              <a:xfrm>
                <a:off x="3817855" y="1437512"/>
                <a:ext cx="541146" cy="1128254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59625" extrusionOk="0">
                    <a:moveTo>
                      <a:pt x="101" y="0"/>
                    </a:moveTo>
                    <a:lnTo>
                      <a:pt x="1" y="426"/>
                    </a:lnTo>
                    <a:cubicBezTo>
                      <a:pt x="16066" y="3359"/>
                      <a:pt x="28197" y="17344"/>
                      <a:pt x="28197" y="34161"/>
                    </a:cubicBezTo>
                    <a:lnTo>
                      <a:pt x="28197" y="34462"/>
                    </a:lnTo>
                    <a:cubicBezTo>
                      <a:pt x="28096" y="44286"/>
                      <a:pt x="23911" y="53058"/>
                      <a:pt x="17219" y="59324"/>
                    </a:cubicBezTo>
                    <a:lnTo>
                      <a:pt x="17545" y="59625"/>
                    </a:lnTo>
                    <a:cubicBezTo>
                      <a:pt x="24212" y="53359"/>
                      <a:pt x="28497" y="44386"/>
                      <a:pt x="28598" y="34462"/>
                    </a:cubicBezTo>
                    <a:lnTo>
                      <a:pt x="28598" y="34161"/>
                    </a:lnTo>
                    <a:cubicBezTo>
                      <a:pt x="28598" y="17143"/>
                      <a:pt x="16292" y="2933"/>
                      <a:pt x="1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6" name="Google Shape;526;p62"/>
              <p:cNvSpPr/>
              <p:nvPr/>
            </p:nvSpPr>
            <p:spPr>
              <a:xfrm>
                <a:off x="3985754" y="1615346"/>
                <a:ext cx="39378" cy="2989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580" extrusionOk="0">
                    <a:moveTo>
                      <a:pt x="1053" y="1"/>
                    </a:moveTo>
                    <a:cubicBezTo>
                      <a:pt x="0" y="1"/>
                      <a:pt x="0" y="1580"/>
                      <a:pt x="1053" y="1580"/>
                    </a:cubicBezTo>
                    <a:cubicBezTo>
                      <a:pt x="2080" y="1580"/>
                      <a:pt x="2080" y="1"/>
                      <a:pt x="1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7" name="Google Shape;527;p62"/>
            <p:cNvSpPr/>
            <p:nvPr/>
          </p:nvSpPr>
          <p:spPr>
            <a:xfrm>
              <a:off x="1419225" y="228600"/>
              <a:ext cx="142800" cy="142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6"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9" name="Google Shape;529;p63"/>
          <p:cNvGrpSpPr/>
          <p:nvPr/>
        </p:nvGrpSpPr>
        <p:grpSpPr>
          <a:xfrm>
            <a:off x="-9513" y="-6"/>
            <a:ext cx="9177947" cy="5143519"/>
            <a:chOff x="-9513" y="-6"/>
            <a:chExt cx="9177947" cy="5143519"/>
          </a:xfrm>
        </p:grpSpPr>
        <p:sp>
          <p:nvSpPr>
            <p:cNvPr id="530" name="Google Shape;530;p63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name="adj" fmla="val 3396"/>
              </a:avLst>
            </a:prstGeom>
            <a:solidFill>
              <a:schemeClr val="accent4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63"/>
            <p:cNvSpPr/>
            <p:nvPr/>
          </p:nvSpPr>
          <p:spPr>
            <a:xfrm>
              <a:off x="7132742" y="2"/>
              <a:ext cx="1612254" cy="1208486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862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63"/>
            <p:cNvSpPr/>
            <p:nvPr/>
          </p:nvSpPr>
          <p:spPr>
            <a:xfrm>
              <a:off x="6426313" y="-6"/>
              <a:ext cx="1250789" cy="937634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862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63"/>
            <p:cNvSpPr/>
            <p:nvPr/>
          </p:nvSpPr>
          <p:spPr>
            <a:xfrm>
              <a:off x="743298" y="3878776"/>
              <a:ext cx="1664900" cy="1264737"/>
            </a:xfrm>
            <a:custGeom>
              <a:avLst/>
              <a:gdLst/>
              <a:ahLst/>
              <a:cxnLst/>
              <a:rect l="l" t="t" r="r" b="b"/>
              <a:pathLst>
                <a:path w="24157" h="19743" extrusionOk="0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862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63"/>
            <p:cNvSpPr/>
            <p:nvPr/>
          </p:nvSpPr>
          <p:spPr>
            <a:xfrm rot="10800000">
              <a:off x="-9513" y="3652041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862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63"/>
            <p:cNvSpPr/>
            <p:nvPr/>
          </p:nvSpPr>
          <p:spPr>
            <a:xfrm rot="10800000">
              <a:off x="-9513" y="2774418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862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63"/>
            <p:cNvSpPr/>
            <p:nvPr/>
          </p:nvSpPr>
          <p:spPr>
            <a:xfrm>
              <a:off x="7972352" y="1381124"/>
              <a:ext cx="1196082" cy="1134709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862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7" name="Google Shape;537;p63"/>
          <p:cNvGrpSpPr/>
          <p:nvPr/>
        </p:nvGrpSpPr>
        <p:grpSpPr>
          <a:xfrm>
            <a:off x="4281414" y="75177"/>
            <a:ext cx="581170" cy="125403"/>
            <a:chOff x="4685288" y="186288"/>
            <a:chExt cx="419375" cy="90485"/>
          </a:xfrm>
        </p:grpSpPr>
        <p:sp>
          <p:nvSpPr>
            <p:cNvPr id="538" name="Google Shape;538;p63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39" name="Google Shape;539;p63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540" name="Google Shape;540;p63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1" name="Google Shape;541;p63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42" name="Google Shape;542;p63"/>
          <p:cNvSpPr txBox="1">
            <a:spLocks noGrp="1"/>
          </p:cNvSpPr>
          <p:nvPr>
            <p:ph type="title"/>
          </p:nvPr>
        </p:nvSpPr>
        <p:spPr>
          <a:xfrm>
            <a:off x="2518494" y="2069467"/>
            <a:ext cx="4107000" cy="5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48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543" name="Google Shape;543;p63"/>
          <p:cNvSpPr txBox="1">
            <a:spLocks noGrp="1"/>
          </p:cNvSpPr>
          <p:nvPr>
            <p:ph type="title" idx="2"/>
          </p:nvPr>
        </p:nvSpPr>
        <p:spPr>
          <a:xfrm>
            <a:off x="2268900" y="716920"/>
            <a:ext cx="4606200" cy="5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48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544" name="Google Shape;544;p63"/>
          <p:cNvSpPr txBox="1">
            <a:spLocks noGrp="1"/>
          </p:cNvSpPr>
          <p:nvPr>
            <p:ph type="title" idx="3"/>
          </p:nvPr>
        </p:nvSpPr>
        <p:spPr>
          <a:xfrm>
            <a:off x="2518494" y="3422642"/>
            <a:ext cx="4107000" cy="5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48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545" name="Google Shape;545;p63"/>
          <p:cNvSpPr txBox="1">
            <a:spLocks noGrp="1"/>
          </p:cNvSpPr>
          <p:nvPr>
            <p:ph type="subTitle" idx="1"/>
          </p:nvPr>
        </p:nvSpPr>
        <p:spPr>
          <a:xfrm>
            <a:off x="2518507" y="2718654"/>
            <a:ext cx="4107000" cy="4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46" name="Google Shape;546;p63"/>
          <p:cNvSpPr txBox="1">
            <a:spLocks noGrp="1"/>
          </p:cNvSpPr>
          <p:nvPr>
            <p:ph type="subTitle" idx="4"/>
          </p:nvPr>
        </p:nvSpPr>
        <p:spPr>
          <a:xfrm>
            <a:off x="2518507" y="1366104"/>
            <a:ext cx="4107000" cy="4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47" name="Google Shape;547;p63"/>
          <p:cNvSpPr txBox="1">
            <a:spLocks noGrp="1"/>
          </p:cNvSpPr>
          <p:nvPr>
            <p:ph type="subTitle" idx="5"/>
          </p:nvPr>
        </p:nvSpPr>
        <p:spPr>
          <a:xfrm>
            <a:off x="2518493" y="4087430"/>
            <a:ext cx="4107000" cy="4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9" name="Google Shape;549;p64"/>
          <p:cNvGrpSpPr/>
          <p:nvPr/>
        </p:nvGrpSpPr>
        <p:grpSpPr>
          <a:xfrm>
            <a:off x="-9513" y="-6"/>
            <a:ext cx="9177947" cy="5143519"/>
            <a:chOff x="-9513" y="-6"/>
            <a:chExt cx="9177947" cy="5143519"/>
          </a:xfrm>
        </p:grpSpPr>
        <p:sp>
          <p:nvSpPr>
            <p:cNvPr id="550" name="Google Shape;550;p64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name="adj" fmla="val 3396"/>
              </a:avLst>
            </a:prstGeom>
            <a:solidFill>
              <a:schemeClr val="accent4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64"/>
            <p:cNvSpPr/>
            <p:nvPr/>
          </p:nvSpPr>
          <p:spPr>
            <a:xfrm>
              <a:off x="7132742" y="2"/>
              <a:ext cx="1612254" cy="1208486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862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64"/>
            <p:cNvSpPr/>
            <p:nvPr/>
          </p:nvSpPr>
          <p:spPr>
            <a:xfrm>
              <a:off x="6426313" y="-6"/>
              <a:ext cx="1250789" cy="937634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862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64"/>
            <p:cNvSpPr/>
            <p:nvPr/>
          </p:nvSpPr>
          <p:spPr>
            <a:xfrm>
              <a:off x="743298" y="3878776"/>
              <a:ext cx="1664900" cy="1264737"/>
            </a:xfrm>
            <a:custGeom>
              <a:avLst/>
              <a:gdLst/>
              <a:ahLst/>
              <a:cxnLst/>
              <a:rect l="l" t="t" r="r" b="b"/>
              <a:pathLst>
                <a:path w="24157" h="19743" extrusionOk="0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862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64"/>
            <p:cNvSpPr/>
            <p:nvPr/>
          </p:nvSpPr>
          <p:spPr>
            <a:xfrm rot="10800000">
              <a:off x="-9513" y="3652041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862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64"/>
            <p:cNvSpPr/>
            <p:nvPr/>
          </p:nvSpPr>
          <p:spPr>
            <a:xfrm rot="10800000">
              <a:off x="-9513" y="2774418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862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64"/>
            <p:cNvSpPr/>
            <p:nvPr/>
          </p:nvSpPr>
          <p:spPr>
            <a:xfrm>
              <a:off x="7972352" y="1381124"/>
              <a:ext cx="1196082" cy="1134709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862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7" name="Google Shape;557;p64"/>
          <p:cNvGrpSpPr/>
          <p:nvPr/>
        </p:nvGrpSpPr>
        <p:grpSpPr>
          <a:xfrm>
            <a:off x="4281414" y="75177"/>
            <a:ext cx="581170" cy="125403"/>
            <a:chOff x="4685288" y="186288"/>
            <a:chExt cx="419375" cy="90485"/>
          </a:xfrm>
        </p:grpSpPr>
        <p:sp>
          <p:nvSpPr>
            <p:cNvPr id="558" name="Google Shape;558;p64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59" name="Google Shape;559;p64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560" name="Google Shape;560;p64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1" name="Google Shape;561;p64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62" name="Google Shape;562;p64"/>
          <p:cNvSpPr txBox="1">
            <a:spLocks noGrp="1"/>
          </p:cNvSpPr>
          <p:nvPr>
            <p:ph type="subTitle" idx="1"/>
          </p:nvPr>
        </p:nvSpPr>
        <p:spPr>
          <a:xfrm>
            <a:off x="1909800" y="1549776"/>
            <a:ext cx="5324400" cy="13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563" name="Google Shape;563;p64"/>
          <p:cNvSpPr txBox="1">
            <a:spLocks noGrp="1"/>
          </p:cNvSpPr>
          <p:nvPr>
            <p:ph type="title"/>
          </p:nvPr>
        </p:nvSpPr>
        <p:spPr>
          <a:xfrm>
            <a:off x="3327000" y="3134828"/>
            <a:ext cx="24900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"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65"/>
          <p:cNvSpPr txBox="1">
            <a:spLocks noGrp="1"/>
          </p:cNvSpPr>
          <p:nvPr>
            <p:ph type="ctrTitle"/>
          </p:nvPr>
        </p:nvSpPr>
        <p:spPr>
          <a:xfrm>
            <a:off x="722350" y="685800"/>
            <a:ext cx="3702600" cy="10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5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6" name="Google Shape;566;p65"/>
          <p:cNvSpPr txBox="1">
            <a:spLocks noGrp="1"/>
          </p:cNvSpPr>
          <p:nvPr>
            <p:ph type="subTitle" idx="1"/>
          </p:nvPr>
        </p:nvSpPr>
        <p:spPr>
          <a:xfrm>
            <a:off x="722350" y="1653025"/>
            <a:ext cx="3702600" cy="13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67" name="Google Shape;567;p65"/>
          <p:cNvSpPr txBox="1"/>
          <p:nvPr/>
        </p:nvSpPr>
        <p:spPr>
          <a:xfrm>
            <a:off x="722350" y="2991025"/>
            <a:ext cx="3148500" cy="9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200" b="1" i="0" u="none" strike="noStrike" cap="none">
                <a:solidFill>
                  <a:schemeClr val="hlink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/>
              </a:rPr>
              <a:t>Slidesgo</a:t>
            </a:r>
            <a:r>
              <a:rPr lang="en" sz="1200" b="0" i="0" u="none" strike="noStrike" cap="non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200" b="1" i="0" u="none" strike="noStrike" cap="none">
                <a:solidFill>
                  <a:schemeClr val="hlink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/>
              </a:rPr>
              <a:t>Flaticon</a:t>
            </a:r>
            <a:r>
              <a:rPr lang="en" sz="1200" b="0" i="0" u="none" strike="noStrike" cap="non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infographics &amp; images by </a:t>
            </a:r>
            <a:r>
              <a:rPr lang="en" sz="1200" b="1" i="0" u="none" strike="noStrike" cap="none">
                <a:solidFill>
                  <a:schemeClr val="hlink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/>
              </a:rPr>
              <a:t>Freepik</a:t>
            </a:r>
            <a:r>
              <a:rPr lang="en" sz="1200" b="0" i="0" u="none" strike="noStrike" cap="non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endParaRPr sz="1200" b="1" i="0" u="none" strike="noStrike" cap="none">
              <a:solidFill>
                <a:schemeClr val="accent5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0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9" name="Google Shape;569;p66"/>
          <p:cNvCxnSpPr/>
          <p:nvPr/>
        </p:nvCxnSpPr>
        <p:spPr>
          <a:xfrm rot="10800000">
            <a:off x="447750" y="4895850"/>
            <a:ext cx="1133400" cy="0"/>
          </a:xfrm>
          <a:prstGeom prst="straightConnector1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70" name="Google Shape;570;p66"/>
          <p:cNvGrpSpPr/>
          <p:nvPr/>
        </p:nvGrpSpPr>
        <p:grpSpPr>
          <a:xfrm flipH="1">
            <a:off x="-47478" y="2136847"/>
            <a:ext cx="1179753" cy="2854242"/>
            <a:chOff x="7907551" y="-114309"/>
            <a:chExt cx="1908059" cy="4616273"/>
          </a:xfrm>
        </p:grpSpPr>
        <p:sp>
          <p:nvSpPr>
            <p:cNvPr id="571" name="Google Shape;571;p66"/>
            <p:cNvSpPr/>
            <p:nvPr/>
          </p:nvSpPr>
          <p:spPr>
            <a:xfrm>
              <a:off x="8606186" y="3608365"/>
              <a:ext cx="39" cy="483371"/>
            </a:xfrm>
            <a:custGeom>
              <a:avLst/>
              <a:gdLst/>
              <a:ahLst/>
              <a:cxnLst/>
              <a:rect l="l" t="t" r="r" b="b"/>
              <a:pathLst>
                <a:path w="1" h="12426" extrusionOk="0">
                  <a:moveTo>
                    <a:pt x="1" y="0"/>
                  </a:moveTo>
                  <a:lnTo>
                    <a:pt x="1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66"/>
            <p:cNvSpPr/>
            <p:nvPr/>
          </p:nvSpPr>
          <p:spPr>
            <a:xfrm>
              <a:off x="8566430" y="3568608"/>
              <a:ext cx="79551" cy="562883"/>
            </a:xfrm>
            <a:custGeom>
              <a:avLst/>
              <a:gdLst/>
              <a:ahLst/>
              <a:cxnLst/>
              <a:rect l="l" t="t" r="r" b="b"/>
              <a:pathLst>
                <a:path w="2045" h="14470" extrusionOk="0">
                  <a:moveTo>
                    <a:pt x="1023" y="0"/>
                  </a:moveTo>
                  <a:cubicBezTo>
                    <a:pt x="369" y="0"/>
                    <a:pt x="1" y="327"/>
                    <a:pt x="1" y="1022"/>
                  </a:cubicBezTo>
                  <a:lnTo>
                    <a:pt x="1" y="13448"/>
                  </a:lnTo>
                  <a:cubicBezTo>
                    <a:pt x="1" y="13979"/>
                    <a:pt x="369" y="14470"/>
                    <a:pt x="1023" y="14470"/>
                  </a:cubicBezTo>
                  <a:cubicBezTo>
                    <a:pt x="1554" y="14470"/>
                    <a:pt x="2044" y="13979"/>
                    <a:pt x="2044" y="13448"/>
                  </a:cubicBezTo>
                  <a:lnTo>
                    <a:pt x="2044" y="1022"/>
                  </a:lnTo>
                  <a:cubicBezTo>
                    <a:pt x="2044" y="327"/>
                    <a:pt x="1554" y="0"/>
                    <a:pt x="1023" y="0"/>
                  </a:cubicBezTo>
                  <a:close/>
                </a:path>
              </a:pathLst>
            </a:custGeom>
            <a:solidFill>
              <a:schemeClr val="accent1">
                <a:alpha val="1058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66"/>
            <p:cNvSpPr/>
            <p:nvPr/>
          </p:nvSpPr>
          <p:spPr>
            <a:xfrm>
              <a:off x="8798589" y="3873900"/>
              <a:ext cx="39" cy="483371"/>
            </a:xfrm>
            <a:custGeom>
              <a:avLst/>
              <a:gdLst/>
              <a:ahLst/>
              <a:cxnLst/>
              <a:rect l="l" t="t" r="r" b="b"/>
              <a:pathLst>
                <a:path w="1" h="12426" extrusionOk="0">
                  <a:moveTo>
                    <a:pt x="0" y="0"/>
                  </a:moveTo>
                  <a:lnTo>
                    <a:pt x="0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66"/>
            <p:cNvSpPr/>
            <p:nvPr/>
          </p:nvSpPr>
          <p:spPr>
            <a:xfrm>
              <a:off x="8758832" y="3834144"/>
              <a:ext cx="79551" cy="562883"/>
            </a:xfrm>
            <a:custGeom>
              <a:avLst/>
              <a:gdLst/>
              <a:ahLst/>
              <a:cxnLst/>
              <a:rect l="l" t="t" r="r" b="b"/>
              <a:pathLst>
                <a:path w="2045" h="14470" extrusionOk="0">
                  <a:moveTo>
                    <a:pt x="1022" y="0"/>
                  </a:moveTo>
                  <a:cubicBezTo>
                    <a:pt x="532" y="0"/>
                    <a:pt x="0" y="491"/>
                    <a:pt x="0" y="1022"/>
                  </a:cubicBezTo>
                  <a:lnTo>
                    <a:pt x="0" y="13448"/>
                  </a:lnTo>
                  <a:cubicBezTo>
                    <a:pt x="0" y="14102"/>
                    <a:pt x="532" y="14470"/>
                    <a:pt x="1022" y="14470"/>
                  </a:cubicBezTo>
                  <a:cubicBezTo>
                    <a:pt x="1554" y="14470"/>
                    <a:pt x="2044" y="14102"/>
                    <a:pt x="2044" y="13448"/>
                  </a:cubicBezTo>
                  <a:lnTo>
                    <a:pt x="2044" y="1022"/>
                  </a:lnTo>
                  <a:cubicBezTo>
                    <a:pt x="2044" y="491"/>
                    <a:pt x="1554" y="0"/>
                    <a:pt x="1022" y="0"/>
                  </a:cubicBezTo>
                  <a:close/>
                </a:path>
              </a:pathLst>
            </a:custGeom>
            <a:solidFill>
              <a:schemeClr val="accent1">
                <a:alpha val="1058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66"/>
            <p:cNvSpPr/>
            <p:nvPr/>
          </p:nvSpPr>
          <p:spPr>
            <a:xfrm>
              <a:off x="7907551" y="-114309"/>
              <a:ext cx="1238654" cy="3139619"/>
            </a:xfrm>
            <a:custGeom>
              <a:avLst/>
              <a:gdLst/>
              <a:ahLst/>
              <a:cxnLst/>
              <a:rect l="l" t="t" r="r" b="b"/>
              <a:pathLst>
                <a:path w="31842" h="80710" extrusionOk="0">
                  <a:moveTo>
                    <a:pt x="3210" y="0"/>
                  </a:moveTo>
                  <a:cubicBezTo>
                    <a:pt x="2252" y="0"/>
                    <a:pt x="1348" y="293"/>
                    <a:pt x="818" y="992"/>
                  </a:cubicBezTo>
                  <a:cubicBezTo>
                    <a:pt x="164" y="1851"/>
                    <a:pt x="1" y="2873"/>
                    <a:pt x="1" y="3894"/>
                  </a:cubicBezTo>
                  <a:cubicBezTo>
                    <a:pt x="1" y="8677"/>
                    <a:pt x="4088" y="12928"/>
                    <a:pt x="3557" y="17710"/>
                  </a:cubicBezTo>
                  <a:cubicBezTo>
                    <a:pt x="3393" y="20408"/>
                    <a:pt x="1513" y="22983"/>
                    <a:pt x="1513" y="25680"/>
                  </a:cubicBezTo>
                  <a:cubicBezTo>
                    <a:pt x="1513" y="29768"/>
                    <a:pt x="5437" y="33038"/>
                    <a:pt x="6295" y="36921"/>
                  </a:cubicBezTo>
                  <a:cubicBezTo>
                    <a:pt x="7481" y="43420"/>
                    <a:pt x="655" y="50736"/>
                    <a:pt x="4579" y="56009"/>
                  </a:cubicBezTo>
                  <a:cubicBezTo>
                    <a:pt x="6295" y="58584"/>
                    <a:pt x="10219" y="59933"/>
                    <a:pt x="10383" y="62998"/>
                  </a:cubicBezTo>
                  <a:cubicBezTo>
                    <a:pt x="10546" y="65369"/>
                    <a:pt x="7971" y="67086"/>
                    <a:pt x="6786" y="69293"/>
                  </a:cubicBezTo>
                  <a:cubicBezTo>
                    <a:pt x="5273" y="71663"/>
                    <a:pt x="5437" y="74729"/>
                    <a:pt x="6786" y="77141"/>
                  </a:cubicBezTo>
                  <a:cubicBezTo>
                    <a:pt x="8254" y="79382"/>
                    <a:pt x="10929" y="80710"/>
                    <a:pt x="13496" y="80710"/>
                  </a:cubicBezTo>
                  <a:cubicBezTo>
                    <a:pt x="13644" y="80710"/>
                    <a:pt x="13792" y="80706"/>
                    <a:pt x="13939" y="80697"/>
                  </a:cubicBezTo>
                  <a:lnTo>
                    <a:pt x="22645" y="79838"/>
                  </a:lnTo>
                  <a:cubicBezTo>
                    <a:pt x="28245" y="79511"/>
                    <a:pt x="31842" y="71663"/>
                    <a:pt x="28245" y="67249"/>
                  </a:cubicBezTo>
                  <a:cubicBezTo>
                    <a:pt x="26569" y="65042"/>
                    <a:pt x="23503" y="63489"/>
                    <a:pt x="22645" y="60791"/>
                  </a:cubicBezTo>
                  <a:cubicBezTo>
                    <a:pt x="21623" y="56540"/>
                    <a:pt x="26732" y="52248"/>
                    <a:pt x="25016" y="48161"/>
                  </a:cubicBezTo>
                  <a:cubicBezTo>
                    <a:pt x="24321" y="46322"/>
                    <a:pt x="22277" y="45300"/>
                    <a:pt x="21092" y="43583"/>
                  </a:cubicBezTo>
                  <a:cubicBezTo>
                    <a:pt x="17863" y="39169"/>
                    <a:pt x="21787" y="32670"/>
                    <a:pt x="20601" y="27397"/>
                  </a:cubicBezTo>
                  <a:cubicBezTo>
                    <a:pt x="19743" y="22615"/>
                    <a:pt x="15124" y="19549"/>
                    <a:pt x="12917" y="15298"/>
                  </a:cubicBezTo>
                  <a:cubicBezTo>
                    <a:pt x="10383" y="10353"/>
                    <a:pt x="10546" y="3404"/>
                    <a:pt x="5764" y="665"/>
                  </a:cubicBezTo>
                  <a:cubicBezTo>
                    <a:pt x="5036" y="252"/>
                    <a:pt x="4100" y="0"/>
                    <a:pt x="3210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66"/>
            <p:cNvSpPr/>
            <p:nvPr/>
          </p:nvSpPr>
          <p:spPr>
            <a:xfrm>
              <a:off x="8119015" y="89647"/>
              <a:ext cx="596298" cy="2776176"/>
            </a:xfrm>
            <a:custGeom>
              <a:avLst/>
              <a:gdLst/>
              <a:ahLst/>
              <a:cxnLst/>
              <a:rect l="l" t="t" r="r" b="b"/>
              <a:pathLst>
                <a:path w="15329" h="71367" extrusionOk="0">
                  <a:moveTo>
                    <a:pt x="328" y="0"/>
                  </a:moveTo>
                  <a:cubicBezTo>
                    <a:pt x="164" y="0"/>
                    <a:pt x="1" y="205"/>
                    <a:pt x="1" y="368"/>
                  </a:cubicBezTo>
                  <a:cubicBezTo>
                    <a:pt x="164" y="695"/>
                    <a:pt x="5805" y="23339"/>
                    <a:pt x="10219" y="43776"/>
                  </a:cubicBezTo>
                  <a:lnTo>
                    <a:pt x="10219" y="43776"/>
                  </a:lnTo>
                  <a:lnTo>
                    <a:pt x="4252" y="39525"/>
                  </a:lnTo>
                  <a:cubicBezTo>
                    <a:pt x="4252" y="39362"/>
                    <a:pt x="4088" y="39362"/>
                    <a:pt x="4088" y="39362"/>
                  </a:cubicBezTo>
                  <a:cubicBezTo>
                    <a:pt x="3925" y="39362"/>
                    <a:pt x="3925" y="39362"/>
                    <a:pt x="3925" y="39525"/>
                  </a:cubicBezTo>
                  <a:cubicBezTo>
                    <a:pt x="3761" y="39689"/>
                    <a:pt x="3761" y="39852"/>
                    <a:pt x="3925" y="40057"/>
                  </a:cubicBezTo>
                  <a:lnTo>
                    <a:pt x="10056" y="44471"/>
                  </a:lnTo>
                  <a:lnTo>
                    <a:pt x="10219" y="44635"/>
                  </a:lnTo>
                  <a:lnTo>
                    <a:pt x="10383" y="44635"/>
                  </a:lnTo>
                  <a:cubicBezTo>
                    <a:pt x="11568" y="50929"/>
                    <a:pt x="12754" y="57060"/>
                    <a:pt x="13612" y="62170"/>
                  </a:cubicBezTo>
                  <a:lnTo>
                    <a:pt x="8666" y="57060"/>
                  </a:lnTo>
                  <a:cubicBezTo>
                    <a:pt x="8666" y="56897"/>
                    <a:pt x="8503" y="56897"/>
                    <a:pt x="8503" y="56897"/>
                  </a:cubicBezTo>
                  <a:cubicBezTo>
                    <a:pt x="8339" y="56897"/>
                    <a:pt x="8339" y="56897"/>
                    <a:pt x="8176" y="57060"/>
                  </a:cubicBezTo>
                  <a:lnTo>
                    <a:pt x="8176" y="57428"/>
                  </a:lnTo>
                  <a:lnTo>
                    <a:pt x="13775" y="63355"/>
                  </a:lnTo>
                  <a:cubicBezTo>
                    <a:pt x="14307" y="66420"/>
                    <a:pt x="14634" y="69159"/>
                    <a:pt x="14797" y="71366"/>
                  </a:cubicBezTo>
                  <a:lnTo>
                    <a:pt x="15329" y="71366"/>
                  </a:lnTo>
                  <a:cubicBezTo>
                    <a:pt x="15329" y="69322"/>
                    <a:pt x="15002" y="66788"/>
                    <a:pt x="14470" y="64050"/>
                  </a:cubicBezTo>
                  <a:lnTo>
                    <a:pt x="14634" y="64050"/>
                  </a:lnTo>
                  <a:cubicBezTo>
                    <a:pt x="14634" y="64050"/>
                    <a:pt x="14797" y="64050"/>
                    <a:pt x="14797" y="63886"/>
                  </a:cubicBezTo>
                  <a:cubicBezTo>
                    <a:pt x="15002" y="63886"/>
                    <a:pt x="15002" y="63559"/>
                    <a:pt x="14797" y="63559"/>
                  </a:cubicBezTo>
                  <a:lnTo>
                    <a:pt x="14470" y="63028"/>
                  </a:lnTo>
                  <a:cubicBezTo>
                    <a:pt x="11078" y="41406"/>
                    <a:pt x="859" y="695"/>
                    <a:pt x="696" y="205"/>
                  </a:cubicBezTo>
                  <a:cubicBezTo>
                    <a:pt x="696" y="0"/>
                    <a:pt x="491" y="0"/>
                    <a:pt x="3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66"/>
            <p:cNvSpPr/>
            <p:nvPr/>
          </p:nvSpPr>
          <p:spPr>
            <a:xfrm>
              <a:off x="8424307" y="938692"/>
              <a:ext cx="111332" cy="318046"/>
            </a:xfrm>
            <a:custGeom>
              <a:avLst/>
              <a:gdLst/>
              <a:ahLst/>
              <a:cxnLst/>
              <a:rect l="l" t="t" r="r" b="b"/>
              <a:pathLst>
                <a:path w="2862" h="8176" extrusionOk="0">
                  <a:moveTo>
                    <a:pt x="2535" y="1"/>
                  </a:moveTo>
                  <a:cubicBezTo>
                    <a:pt x="2371" y="1"/>
                    <a:pt x="2208" y="164"/>
                    <a:pt x="2208" y="328"/>
                  </a:cubicBezTo>
                  <a:lnTo>
                    <a:pt x="1" y="7808"/>
                  </a:lnTo>
                  <a:cubicBezTo>
                    <a:pt x="1" y="8012"/>
                    <a:pt x="1" y="8176"/>
                    <a:pt x="164" y="8176"/>
                  </a:cubicBezTo>
                  <a:lnTo>
                    <a:pt x="328" y="8176"/>
                  </a:lnTo>
                  <a:cubicBezTo>
                    <a:pt x="491" y="8176"/>
                    <a:pt x="491" y="8176"/>
                    <a:pt x="655" y="8012"/>
                  </a:cubicBezTo>
                  <a:lnTo>
                    <a:pt x="2862" y="491"/>
                  </a:lnTo>
                  <a:cubicBezTo>
                    <a:pt x="2862" y="328"/>
                    <a:pt x="2698" y="164"/>
                    <a:pt x="253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66"/>
            <p:cNvSpPr/>
            <p:nvPr/>
          </p:nvSpPr>
          <p:spPr>
            <a:xfrm>
              <a:off x="8788417" y="298310"/>
              <a:ext cx="1027193" cy="2682583"/>
            </a:xfrm>
            <a:custGeom>
              <a:avLst/>
              <a:gdLst/>
              <a:ahLst/>
              <a:cxnLst/>
              <a:rect l="l" t="t" r="r" b="b"/>
              <a:pathLst>
                <a:path w="26406" h="68961" extrusionOk="0">
                  <a:moveTo>
                    <a:pt x="18871" y="0"/>
                  </a:moveTo>
                  <a:cubicBezTo>
                    <a:pt x="18467" y="0"/>
                    <a:pt x="18069" y="86"/>
                    <a:pt x="17699" y="277"/>
                  </a:cubicBezTo>
                  <a:cubicBezTo>
                    <a:pt x="17004" y="604"/>
                    <a:pt x="16514" y="1462"/>
                    <a:pt x="16187" y="2321"/>
                  </a:cubicBezTo>
                  <a:cubicBezTo>
                    <a:pt x="14961" y="6081"/>
                    <a:pt x="16841" y="10495"/>
                    <a:pt x="15165" y="14256"/>
                  </a:cubicBezTo>
                  <a:cubicBezTo>
                    <a:pt x="14143" y="16299"/>
                    <a:pt x="12100" y="17648"/>
                    <a:pt x="11241" y="19856"/>
                  </a:cubicBezTo>
                  <a:cubicBezTo>
                    <a:pt x="10056" y="23085"/>
                    <a:pt x="12263" y="26845"/>
                    <a:pt x="11568" y="30237"/>
                  </a:cubicBezTo>
                  <a:cubicBezTo>
                    <a:pt x="10710" y="35715"/>
                    <a:pt x="3230" y="39434"/>
                    <a:pt x="4742" y="44707"/>
                  </a:cubicBezTo>
                  <a:cubicBezTo>
                    <a:pt x="5437" y="47282"/>
                    <a:pt x="8176" y="49326"/>
                    <a:pt x="7317" y="51696"/>
                  </a:cubicBezTo>
                  <a:cubicBezTo>
                    <a:pt x="6786" y="53740"/>
                    <a:pt x="4415" y="54435"/>
                    <a:pt x="2699" y="55784"/>
                  </a:cubicBezTo>
                  <a:cubicBezTo>
                    <a:pt x="859" y="57173"/>
                    <a:pt x="1" y="59708"/>
                    <a:pt x="491" y="62078"/>
                  </a:cubicBezTo>
                  <a:cubicBezTo>
                    <a:pt x="1023" y="64326"/>
                    <a:pt x="2903" y="66166"/>
                    <a:pt x="5110" y="66861"/>
                  </a:cubicBezTo>
                  <a:lnTo>
                    <a:pt x="12263" y="68741"/>
                  </a:lnTo>
                  <a:cubicBezTo>
                    <a:pt x="12754" y="68891"/>
                    <a:pt x="13251" y="68961"/>
                    <a:pt x="13745" y="68961"/>
                  </a:cubicBezTo>
                  <a:cubicBezTo>
                    <a:pt x="17699" y="68961"/>
                    <a:pt x="21473" y="64472"/>
                    <a:pt x="20274" y="60402"/>
                  </a:cubicBezTo>
                  <a:cubicBezTo>
                    <a:pt x="19580" y="58195"/>
                    <a:pt x="17536" y="56152"/>
                    <a:pt x="17699" y="53577"/>
                  </a:cubicBezTo>
                  <a:cubicBezTo>
                    <a:pt x="18026" y="50020"/>
                    <a:pt x="23340" y="48140"/>
                    <a:pt x="23136" y="44380"/>
                  </a:cubicBezTo>
                  <a:cubicBezTo>
                    <a:pt x="23136" y="42663"/>
                    <a:pt x="21787" y="41314"/>
                    <a:pt x="21460" y="39598"/>
                  </a:cubicBezTo>
                  <a:cubicBezTo>
                    <a:pt x="20070" y="35183"/>
                    <a:pt x="25016" y="31259"/>
                    <a:pt x="25711" y="26681"/>
                  </a:cubicBezTo>
                  <a:cubicBezTo>
                    <a:pt x="26406" y="22758"/>
                    <a:pt x="23667" y="18997"/>
                    <a:pt x="23340" y="14910"/>
                  </a:cubicBezTo>
                  <a:cubicBezTo>
                    <a:pt x="22645" y="10332"/>
                    <a:pt x="24852" y="4855"/>
                    <a:pt x="21787" y="1462"/>
                  </a:cubicBezTo>
                  <a:cubicBezTo>
                    <a:pt x="21045" y="602"/>
                    <a:pt x="19938" y="0"/>
                    <a:pt x="18871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66"/>
            <p:cNvSpPr/>
            <p:nvPr/>
          </p:nvSpPr>
          <p:spPr>
            <a:xfrm>
              <a:off x="9179562" y="495109"/>
              <a:ext cx="410278" cy="2370722"/>
            </a:xfrm>
            <a:custGeom>
              <a:avLst/>
              <a:gdLst/>
              <a:ahLst/>
              <a:cxnLst/>
              <a:rect l="l" t="t" r="r" b="b"/>
              <a:pathLst>
                <a:path w="10547" h="60944" extrusionOk="0">
                  <a:moveTo>
                    <a:pt x="10383" y="0"/>
                  </a:moveTo>
                  <a:cubicBezTo>
                    <a:pt x="10219" y="0"/>
                    <a:pt x="10015" y="0"/>
                    <a:pt x="10015" y="164"/>
                  </a:cubicBezTo>
                  <a:cubicBezTo>
                    <a:pt x="10015" y="491"/>
                    <a:pt x="7971" y="19906"/>
                    <a:pt x="5437" y="37277"/>
                  </a:cubicBezTo>
                  <a:lnTo>
                    <a:pt x="2045" y="32168"/>
                  </a:lnTo>
                  <a:cubicBezTo>
                    <a:pt x="2045" y="32168"/>
                    <a:pt x="2045" y="32004"/>
                    <a:pt x="1840" y="32004"/>
                  </a:cubicBezTo>
                  <a:lnTo>
                    <a:pt x="1677" y="32168"/>
                  </a:lnTo>
                  <a:cubicBezTo>
                    <a:pt x="1677" y="32168"/>
                    <a:pt x="1513" y="32331"/>
                    <a:pt x="1677" y="32495"/>
                  </a:cubicBezTo>
                  <a:lnTo>
                    <a:pt x="5274" y="37972"/>
                  </a:lnTo>
                  <a:lnTo>
                    <a:pt x="5437" y="37972"/>
                  </a:lnTo>
                  <a:cubicBezTo>
                    <a:pt x="4579" y="43408"/>
                    <a:pt x="3720" y="48518"/>
                    <a:pt x="2862" y="52768"/>
                  </a:cubicBezTo>
                  <a:lnTo>
                    <a:pt x="491" y="47332"/>
                  </a:lnTo>
                  <a:cubicBezTo>
                    <a:pt x="491" y="47169"/>
                    <a:pt x="328" y="47169"/>
                    <a:pt x="328" y="47169"/>
                  </a:cubicBezTo>
                  <a:lnTo>
                    <a:pt x="164" y="47169"/>
                  </a:lnTo>
                  <a:cubicBezTo>
                    <a:pt x="1" y="47169"/>
                    <a:pt x="1" y="47332"/>
                    <a:pt x="1" y="47496"/>
                  </a:cubicBezTo>
                  <a:lnTo>
                    <a:pt x="2699" y="53790"/>
                  </a:lnTo>
                  <a:cubicBezTo>
                    <a:pt x="2208" y="56692"/>
                    <a:pt x="1513" y="59063"/>
                    <a:pt x="1023" y="60943"/>
                  </a:cubicBezTo>
                  <a:lnTo>
                    <a:pt x="1513" y="60943"/>
                  </a:lnTo>
                  <a:cubicBezTo>
                    <a:pt x="2045" y="59267"/>
                    <a:pt x="2535" y="57019"/>
                    <a:pt x="3066" y="54485"/>
                  </a:cubicBezTo>
                  <a:lnTo>
                    <a:pt x="3393" y="54485"/>
                  </a:lnTo>
                  <a:cubicBezTo>
                    <a:pt x="3393" y="54485"/>
                    <a:pt x="3557" y="54322"/>
                    <a:pt x="3393" y="54158"/>
                  </a:cubicBezTo>
                  <a:lnTo>
                    <a:pt x="3230" y="53627"/>
                  </a:lnTo>
                  <a:cubicBezTo>
                    <a:pt x="6786" y="35560"/>
                    <a:pt x="10546" y="654"/>
                    <a:pt x="10546" y="164"/>
                  </a:cubicBezTo>
                  <a:cubicBezTo>
                    <a:pt x="10546" y="164"/>
                    <a:pt x="10546" y="0"/>
                    <a:pt x="10383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66"/>
            <p:cNvSpPr/>
            <p:nvPr/>
          </p:nvSpPr>
          <p:spPr>
            <a:xfrm>
              <a:off x="9476919" y="1275805"/>
              <a:ext cx="179718" cy="225815"/>
            </a:xfrm>
            <a:custGeom>
              <a:avLst/>
              <a:gdLst/>
              <a:ahLst/>
              <a:cxnLst/>
              <a:rect l="l" t="t" r="r" b="b"/>
              <a:pathLst>
                <a:path w="4620" h="5805" extrusionOk="0">
                  <a:moveTo>
                    <a:pt x="4251" y="0"/>
                  </a:moveTo>
                  <a:cubicBezTo>
                    <a:pt x="4088" y="0"/>
                    <a:pt x="4088" y="0"/>
                    <a:pt x="4088" y="164"/>
                  </a:cubicBezTo>
                  <a:lnTo>
                    <a:pt x="0" y="5477"/>
                  </a:lnTo>
                  <a:cubicBezTo>
                    <a:pt x="0" y="5477"/>
                    <a:pt x="0" y="5641"/>
                    <a:pt x="164" y="5804"/>
                  </a:cubicBezTo>
                  <a:lnTo>
                    <a:pt x="532" y="5804"/>
                  </a:lnTo>
                  <a:lnTo>
                    <a:pt x="4415" y="368"/>
                  </a:lnTo>
                  <a:cubicBezTo>
                    <a:pt x="4619" y="368"/>
                    <a:pt x="4415" y="164"/>
                    <a:pt x="4415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66"/>
            <p:cNvSpPr/>
            <p:nvPr/>
          </p:nvSpPr>
          <p:spPr>
            <a:xfrm>
              <a:off x="8106294" y="2865830"/>
              <a:ext cx="1510565" cy="1636134"/>
            </a:xfrm>
            <a:custGeom>
              <a:avLst/>
              <a:gdLst/>
              <a:ahLst/>
              <a:cxnLst/>
              <a:rect l="l" t="t" r="r" b="b"/>
              <a:pathLst>
                <a:path w="38832" h="42060" extrusionOk="0">
                  <a:moveTo>
                    <a:pt x="1" y="0"/>
                  </a:moveTo>
                  <a:lnTo>
                    <a:pt x="5437" y="42059"/>
                  </a:lnTo>
                  <a:lnTo>
                    <a:pt x="34744" y="42059"/>
                  </a:lnTo>
                  <a:lnTo>
                    <a:pt x="38831" y="0"/>
                  </a:ln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66"/>
            <p:cNvSpPr/>
            <p:nvPr/>
          </p:nvSpPr>
          <p:spPr>
            <a:xfrm>
              <a:off x="8522881" y="3144086"/>
              <a:ext cx="39" cy="483371"/>
            </a:xfrm>
            <a:custGeom>
              <a:avLst/>
              <a:gdLst/>
              <a:ahLst/>
              <a:cxnLst/>
              <a:rect l="l" t="t" r="r" b="b"/>
              <a:pathLst>
                <a:path w="1" h="12426" extrusionOk="0">
                  <a:moveTo>
                    <a:pt x="1" y="0"/>
                  </a:moveTo>
                  <a:lnTo>
                    <a:pt x="1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66"/>
            <p:cNvSpPr/>
            <p:nvPr/>
          </p:nvSpPr>
          <p:spPr>
            <a:xfrm>
              <a:off x="8483163" y="3104329"/>
              <a:ext cx="79512" cy="562883"/>
            </a:xfrm>
            <a:custGeom>
              <a:avLst/>
              <a:gdLst/>
              <a:ahLst/>
              <a:cxnLst/>
              <a:rect l="l" t="t" r="r" b="b"/>
              <a:pathLst>
                <a:path w="2044" h="14470" extrusionOk="0">
                  <a:moveTo>
                    <a:pt x="1022" y="0"/>
                  </a:moveTo>
                  <a:cubicBezTo>
                    <a:pt x="327" y="0"/>
                    <a:pt x="0" y="368"/>
                    <a:pt x="0" y="1022"/>
                  </a:cubicBezTo>
                  <a:lnTo>
                    <a:pt x="0" y="13448"/>
                  </a:lnTo>
                  <a:cubicBezTo>
                    <a:pt x="0" y="13979"/>
                    <a:pt x="327" y="14470"/>
                    <a:pt x="1022" y="14470"/>
                  </a:cubicBezTo>
                  <a:cubicBezTo>
                    <a:pt x="1553" y="14470"/>
                    <a:pt x="2044" y="13979"/>
                    <a:pt x="2044" y="13448"/>
                  </a:cubicBezTo>
                  <a:lnTo>
                    <a:pt x="2044" y="1022"/>
                  </a:lnTo>
                  <a:cubicBezTo>
                    <a:pt x="2044" y="368"/>
                    <a:pt x="1553" y="0"/>
                    <a:pt x="1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66"/>
            <p:cNvSpPr/>
            <p:nvPr/>
          </p:nvSpPr>
          <p:spPr>
            <a:xfrm>
              <a:off x="9139845" y="3031196"/>
              <a:ext cx="79512" cy="564478"/>
            </a:xfrm>
            <a:custGeom>
              <a:avLst/>
              <a:gdLst/>
              <a:ahLst/>
              <a:cxnLst/>
              <a:rect l="l" t="t" r="r" b="b"/>
              <a:pathLst>
                <a:path w="2044" h="14511" extrusionOk="0">
                  <a:moveTo>
                    <a:pt x="1022" y="0"/>
                  </a:moveTo>
                  <a:cubicBezTo>
                    <a:pt x="491" y="0"/>
                    <a:pt x="0" y="368"/>
                    <a:pt x="0" y="1022"/>
                  </a:cubicBezTo>
                  <a:lnTo>
                    <a:pt x="0" y="13488"/>
                  </a:lnTo>
                  <a:cubicBezTo>
                    <a:pt x="0" y="13979"/>
                    <a:pt x="491" y="14510"/>
                    <a:pt x="1022" y="14510"/>
                  </a:cubicBezTo>
                  <a:cubicBezTo>
                    <a:pt x="1512" y="14510"/>
                    <a:pt x="2044" y="13979"/>
                    <a:pt x="2044" y="13488"/>
                  </a:cubicBezTo>
                  <a:lnTo>
                    <a:pt x="2044" y="1022"/>
                  </a:lnTo>
                  <a:cubicBezTo>
                    <a:pt x="2044" y="368"/>
                    <a:pt x="1512" y="0"/>
                    <a:pt x="1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66"/>
            <p:cNvSpPr/>
            <p:nvPr/>
          </p:nvSpPr>
          <p:spPr>
            <a:xfrm>
              <a:off x="8993540" y="3323729"/>
              <a:ext cx="79551" cy="562922"/>
            </a:xfrm>
            <a:custGeom>
              <a:avLst/>
              <a:gdLst/>
              <a:ahLst/>
              <a:cxnLst/>
              <a:rect l="l" t="t" r="r" b="b"/>
              <a:pathLst>
                <a:path w="2045" h="14471" extrusionOk="0">
                  <a:moveTo>
                    <a:pt x="1022" y="1"/>
                  </a:moveTo>
                  <a:cubicBezTo>
                    <a:pt x="491" y="1"/>
                    <a:pt x="1" y="328"/>
                    <a:pt x="1" y="1023"/>
                  </a:cubicBezTo>
                  <a:lnTo>
                    <a:pt x="1" y="13448"/>
                  </a:lnTo>
                  <a:cubicBezTo>
                    <a:pt x="1" y="14143"/>
                    <a:pt x="491" y="14470"/>
                    <a:pt x="1022" y="14470"/>
                  </a:cubicBezTo>
                  <a:cubicBezTo>
                    <a:pt x="1513" y="14470"/>
                    <a:pt x="2044" y="14143"/>
                    <a:pt x="2044" y="13448"/>
                  </a:cubicBezTo>
                  <a:lnTo>
                    <a:pt x="2044" y="1023"/>
                  </a:lnTo>
                  <a:cubicBezTo>
                    <a:pt x="2044" y="328"/>
                    <a:pt x="1513" y="1"/>
                    <a:pt x="1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66"/>
            <p:cNvSpPr/>
            <p:nvPr/>
          </p:nvSpPr>
          <p:spPr>
            <a:xfrm>
              <a:off x="9165286" y="3733975"/>
              <a:ext cx="79512" cy="569263"/>
            </a:xfrm>
            <a:custGeom>
              <a:avLst/>
              <a:gdLst/>
              <a:ahLst/>
              <a:cxnLst/>
              <a:rect l="l" t="t" r="r" b="b"/>
              <a:pathLst>
                <a:path w="2044" h="14634" extrusionOk="0">
                  <a:moveTo>
                    <a:pt x="1022" y="0"/>
                  </a:moveTo>
                  <a:cubicBezTo>
                    <a:pt x="368" y="0"/>
                    <a:pt x="0" y="532"/>
                    <a:pt x="0" y="1022"/>
                  </a:cubicBezTo>
                  <a:lnTo>
                    <a:pt x="0" y="13611"/>
                  </a:lnTo>
                  <a:cubicBezTo>
                    <a:pt x="0" y="14143"/>
                    <a:pt x="368" y="14633"/>
                    <a:pt x="1022" y="14633"/>
                  </a:cubicBezTo>
                  <a:cubicBezTo>
                    <a:pt x="1553" y="14633"/>
                    <a:pt x="2044" y="14143"/>
                    <a:pt x="2044" y="13611"/>
                  </a:cubicBezTo>
                  <a:lnTo>
                    <a:pt x="2044" y="1022"/>
                  </a:lnTo>
                  <a:cubicBezTo>
                    <a:pt x="2044" y="532"/>
                    <a:pt x="1553" y="0"/>
                    <a:pt x="1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7" name="Google Shape;587;p66"/>
          <p:cNvSpPr/>
          <p:nvPr/>
        </p:nvSpPr>
        <p:spPr>
          <a:xfrm flipH="1">
            <a:off x="6758010" y="4675051"/>
            <a:ext cx="1832405" cy="244805"/>
          </a:xfrm>
          <a:custGeom>
            <a:avLst/>
            <a:gdLst/>
            <a:ahLst/>
            <a:cxnLst/>
            <a:rect l="l" t="t" r="r" b="b"/>
            <a:pathLst>
              <a:path w="55866" h="7463" extrusionOk="0">
                <a:moveTo>
                  <a:pt x="16082" y="0"/>
                </a:moveTo>
                <a:cubicBezTo>
                  <a:pt x="15991" y="0"/>
                  <a:pt x="15916" y="25"/>
                  <a:pt x="15866" y="75"/>
                </a:cubicBezTo>
                <a:lnTo>
                  <a:pt x="8247" y="6542"/>
                </a:lnTo>
                <a:lnTo>
                  <a:pt x="728" y="75"/>
                </a:lnTo>
                <a:cubicBezTo>
                  <a:pt x="634" y="34"/>
                  <a:pt x="528" y="10"/>
                  <a:pt x="428" y="10"/>
                </a:cubicBezTo>
                <a:cubicBezTo>
                  <a:pt x="287" y="10"/>
                  <a:pt x="160" y="58"/>
                  <a:pt x="101" y="176"/>
                </a:cubicBezTo>
                <a:cubicBezTo>
                  <a:pt x="1" y="276"/>
                  <a:pt x="1" y="602"/>
                  <a:pt x="101" y="702"/>
                </a:cubicBezTo>
                <a:lnTo>
                  <a:pt x="8021" y="7369"/>
                </a:lnTo>
                <a:cubicBezTo>
                  <a:pt x="8084" y="7431"/>
                  <a:pt x="8165" y="7463"/>
                  <a:pt x="8256" y="7463"/>
                </a:cubicBezTo>
                <a:cubicBezTo>
                  <a:pt x="8347" y="7463"/>
                  <a:pt x="8447" y="7431"/>
                  <a:pt x="8547" y="7369"/>
                </a:cubicBezTo>
                <a:lnTo>
                  <a:pt x="16066" y="1003"/>
                </a:lnTo>
                <a:lnTo>
                  <a:pt x="23685" y="7369"/>
                </a:lnTo>
                <a:cubicBezTo>
                  <a:pt x="23748" y="7431"/>
                  <a:pt x="23854" y="7463"/>
                  <a:pt x="23958" y="7463"/>
                </a:cubicBezTo>
                <a:cubicBezTo>
                  <a:pt x="24061" y="7463"/>
                  <a:pt x="24161" y="7431"/>
                  <a:pt x="24212" y="7369"/>
                </a:cubicBezTo>
                <a:lnTo>
                  <a:pt x="31831" y="1003"/>
                </a:lnTo>
                <a:lnTo>
                  <a:pt x="39349" y="7369"/>
                </a:lnTo>
                <a:cubicBezTo>
                  <a:pt x="39462" y="7431"/>
                  <a:pt x="39569" y="7463"/>
                  <a:pt x="39672" y="7463"/>
                </a:cubicBezTo>
                <a:cubicBezTo>
                  <a:pt x="39776" y="7463"/>
                  <a:pt x="39876" y="7431"/>
                  <a:pt x="39976" y="7369"/>
                </a:cubicBezTo>
                <a:lnTo>
                  <a:pt x="47495" y="1003"/>
                </a:lnTo>
                <a:lnTo>
                  <a:pt x="55139" y="7369"/>
                </a:lnTo>
                <a:cubicBezTo>
                  <a:pt x="55225" y="7422"/>
                  <a:pt x="55310" y="7453"/>
                  <a:pt x="55388" y="7453"/>
                </a:cubicBezTo>
                <a:cubicBezTo>
                  <a:pt x="55493" y="7453"/>
                  <a:pt x="55583" y="7398"/>
                  <a:pt x="55640" y="7268"/>
                </a:cubicBezTo>
                <a:cubicBezTo>
                  <a:pt x="55866" y="7168"/>
                  <a:pt x="55866" y="6867"/>
                  <a:pt x="55640" y="6742"/>
                </a:cubicBezTo>
                <a:lnTo>
                  <a:pt x="47821" y="75"/>
                </a:lnTo>
                <a:cubicBezTo>
                  <a:pt x="47720" y="25"/>
                  <a:pt x="47614" y="0"/>
                  <a:pt x="47520" y="0"/>
                </a:cubicBezTo>
                <a:cubicBezTo>
                  <a:pt x="47426" y="0"/>
                  <a:pt x="47345" y="25"/>
                  <a:pt x="47294" y="75"/>
                </a:cubicBezTo>
                <a:lnTo>
                  <a:pt x="39675" y="6542"/>
                </a:lnTo>
                <a:lnTo>
                  <a:pt x="32056" y="75"/>
                </a:lnTo>
                <a:cubicBezTo>
                  <a:pt x="32006" y="25"/>
                  <a:pt x="31925" y="0"/>
                  <a:pt x="31831" y="0"/>
                </a:cubicBezTo>
                <a:cubicBezTo>
                  <a:pt x="31737" y="0"/>
                  <a:pt x="31630" y="25"/>
                  <a:pt x="31530" y="75"/>
                </a:cubicBezTo>
                <a:lnTo>
                  <a:pt x="24011" y="6542"/>
                </a:lnTo>
                <a:lnTo>
                  <a:pt x="16392" y="75"/>
                </a:lnTo>
                <a:cubicBezTo>
                  <a:pt x="16279" y="25"/>
                  <a:pt x="16173" y="0"/>
                  <a:pt x="1608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8" name="Google Shape;588;p66"/>
          <p:cNvGrpSpPr/>
          <p:nvPr/>
        </p:nvGrpSpPr>
        <p:grpSpPr>
          <a:xfrm flipH="1">
            <a:off x="8014751" y="457200"/>
            <a:ext cx="1473981" cy="2698084"/>
            <a:chOff x="365604" y="228600"/>
            <a:chExt cx="1473981" cy="2698084"/>
          </a:xfrm>
        </p:grpSpPr>
        <p:grpSp>
          <p:nvGrpSpPr>
            <p:cNvPr id="589" name="Google Shape;589;p66"/>
            <p:cNvGrpSpPr/>
            <p:nvPr/>
          </p:nvGrpSpPr>
          <p:grpSpPr>
            <a:xfrm rot="-617154" flipH="1">
              <a:off x="575875" y="402327"/>
              <a:ext cx="1053440" cy="2449993"/>
              <a:chOff x="3817855" y="1437512"/>
              <a:chExt cx="541146" cy="1128254"/>
            </a:xfrm>
          </p:grpSpPr>
          <p:sp>
            <p:nvSpPr>
              <p:cNvPr id="590" name="Google Shape;590;p66"/>
              <p:cNvSpPr/>
              <p:nvPr/>
            </p:nvSpPr>
            <p:spPr>
              <a:xfrm>
                <a:off x="3817855" y="1437512"/>
                <a:ext cx="541146" cy="1128254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59625" extrusionOk="0">
                    <a:moveTo>
                      <a:pt x="101" y="0"/>
                    </a:moveTo>
                    <a:lnTo>
                      <a:pt x="1" y="426"/>
                    </a:lnTo>
                    <a:cubicBezTo>
                      <a:pt x="16066" y="3359"/>
                      <a:pt x="28197" y="17344"/>
                      <a:pt x="28197" y="34161"/>
                    </a:cubicBezTo>
                    <a:lnTo>
                      <a:pt x="28197" y="34462"/>
                    </a:lnTo>
                    <a:cubicBezTo>
                      <a:pt x="28096" y="44286"/>
                      <a:pt x="23911" y="53058"/>
                      <a:pt x="17219" y="59324"/>
                    </a:cubicBezTo>
                    <a:lnTo>
                      <a:pt x="17545" y="59625"/>
                    </a:lnTo>
                    <a:cubicBezTo>
                      <a:pt x="24212" y="53359"/>
                      <a:pt x="28497" y="44386"/>
                      <a:pt x="28598" y="34462"/>
                    </a:cubicBezTo>
                    <a:lnTo>
                      <a:pt x="28598" y="34161"/>
                    </a:lnTo>
                    <a:cubicBezTo>
                      <a:pt x="28598" y="17143"/>
                      <a:pt x="16292" y="2933"/>
                      <a:pt x="10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1" name="Google Shape;591;p66"/>
              <p:cNvSpPr/>
              <p:nvPr/>
            </p:nvSpPr>
            <p:spPr>
              <a:xfrm>
                <a:off x="3985754" y="1615346"/>
                <a:ext cx="39378" cy="2989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580" extrusionOk="0">
                    <a:moveTo>
                      <a:pt x="1053" y="1"/>
                    </a:moveTo>
                    <a:cubicBezTo>
                      <a:pt x="0" y="1"/>
                      <a:pt x="0" y="1580"/>
                      <a:pt x="1053" y="1580"/>
                    </a:cubicBezTo>
                    <a:cubicBezTo>
                      <a:pt x="2080" y="1580"/>
                      <a:pt x="2080" y="1"/>
                      <a:pt x="1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92" name="Google Shape;592;p66"/>
            <p:cNvSpPr/>
            <p:nvPr/>
          </p:nvSpPr>
          <p:spPr>
            <a:xfrm>
              <a:off x="1419225" y="228600"/>
              <a:ext cx="142800" cy="142800"/>
            </a:xfrm>
            <a:prstGeom prst="ellipse">
              <a:avLst/>
            </a:prstGeom>
            <a:solidFill>
              <a:schemeClr val="accent3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"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4" name="Google Shape;594;p67"/>
          <p:cNvGrpSpPr/>
          <p:nvPr/>
        </p:nvGrpSpPr>
        <p:grpSpPr>
          <a:xfrm flipH="1">
            <a:off x="-24431" y="-6"/>
            <a:ext cx="9169628" cy="5143519"/>
            <a:chOff x="-1204" y="-6"/>
            <a:chExt cx="9169628" cy="5143519"/>
          </a:xfrm>
        </p:grpSpPr>
        <p:sp>
          <p:nvSpPr>
            <p:cNvPr id="595" name="Google Shape;595;p67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name="adj" fmla="val 3396"/>
              </a:avLst>
            </a:prstGeom>
            <a:solidFill>
              <a:schemeClr val="accent4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67"/>
            <p:cNvSpPr/>
            <p:nvPr/>
          </p:nvSpPr>
          <p:spPr>
            <a:xfrm>
              <a:off x="7144668" y="0"/>
              <a:ext cx="1600279" cy="1208486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862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67"/>
            <p:cNvSpPr/>
            <p:nvPr/>
          </p:nvSpPr>
          <p:spPr>
            <a:xfrm>
              <a:off x="6578703" y="-6"/>
              <a:ext cx="1250846" cy="937634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862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67"/>
            <p:cNvSpPr/>
            <p:nvPr/>
          </p:nvSpPr>
          <p:spPr>
            <a:xfrm>
              <a:off x="743289" y="3878776"/>
              <a:ext cx="1664900" cy="1264737"/>
            </a:xfrm>
            <a:custGeom>
              <a:avLst/>
              <a:gdLst/>
              <a:ahLst/>
              <a:cxnLst/>
              <a:rect l="l" t="t" r="r" b="b"/>
              <a:pathLst>
                <a:path w="24157" h="19743" extrusionOk="0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862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67"/>
            <p:cNvSpPr/>
            <p:nvPr/>
          </p:nvSpPr>
          <p:spPr>
            <a:xfrm rot="10800000">
              <a:off x="-1204" y="3670093"/>
              <a:ext cx="1135497" cy="1067007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862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67"/>
            <p:cNvSpPr/>
            <p:nvPr/>
          </p:nvSpPr>
          <p:spPr>
            <a:xfrm>
              <a:off x="7972342" y="1228724"/>
              <a:ext cx="1196082" cy="1134709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8627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1" name="Google Shape;601;p67"/>
          <p:cNvGrpSpPr/>
          <p:nvPr/>
        </p:nvGrpSpPr>
        <p:grpSpPr>
          <a:xfrm>
            <a:off x="4281414" y="75177"/>
            <a:ext cx="581170" cy="125403"/>
            <a:chOff x="4685288" y="186288"/>
            <a:chExt cx="419375" cy="90485"/>
          </a:xfrm>
        </p:grpSpPr>
        <p:sp>
          <p:nvSpPr>
            <p:cNvPr id="602" name="Google Shape;602;p67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03" name="Google Shape;603;p67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604" name="Google Shape;604;p67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5" name="Google Shape;605;p67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06" name="Google Shape;606;p67"/>
          <p:cNvGrpSpPr/>
          <p:nvPr/>
        </p:nvGrpSpPr>
        <p:grpSpPr>
          <a:xfrm rot="-1102275">
            <a:off x="239228" y="2899457"/>
            <a:ext cx="541147" cy="2225370"/>
            <a:chOff x="871338" y="1945155"/>
            <a:chExt cx="247109" cy="1016148"/>
          </a:xfrm>
        </p:grpSpPr>
        <p:sp>
          <p:nvSpPr>
            <p:cNvPr id="607" name="Google Shape;607;p67"/>
            <p:cNvSpPr/>
            <p:nvPr/>
          </p:nvSpPr>
          <p:spPr>
            <a:xfrm>
              <a:off x="1017893" y="2858365"/>
              <a:ext cx="100554" cy="102938"/>
            </a:xfrm>
            <a:custGeom>
              <a:avLst/>
              <a:gdLst/>
              <a:ahLst/>
              <a:cxnLst/>
              <a:rect l="l" t="t" r="r" b="b"/>
              <a:pathLst>
                <a:path w="5314" h="5440" extrusionOk="0">
                  <a:moveTo>
                    <a:pt x="2707" y="0"/>
                  </a:moveTo>
                  <a:cubicBezTo>
                    <a:pt x="1253" y="0"/>
                    <a:pt x="0" y="1254"/>
                    <a:pt x="0" y="2707"/>
                  </a:cubicBezTo>
                  <a:cubicBezTo>
                    <a:pt x="0" y="4186"/>
                    <a:pt x="1253" y="5439"/>
                    <a:pt x="2707" y="5439"/>
                  </a:cubicBezTo>
                  <a:cubicBezTo>
                    <a:pt x="4161" y="5439"/>
                    <a:pt x="5314" y="4186"/>
                    <a:pt x="5314" y="2707"/>
                  </a:cubicBezTo>
                  <a:cubicBezTo>
                    <a:pt x="5314" y="1254"/>
                    <a:pt x="4161" y="0"/>
                    <a:pt x="27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67"/>
            <p:cNvSpPr/>
            <p:nvPr/>
          </p:nvSpPr>
          <p:spPr>
            <a:xfrm>
              <a:off x="871338" y="2075844"/>
              <a:ext cx="215338" cy="853670"/>
            </a:xfrm>
            <a:custGeom>
              <a:avLst/>
              <a:gdLst/>
              <a:ahLst/>
              <a:cxnLst/>
              <a:rect l="l" t="t" r="r" b="b"/>
              <a:pathLst>
                <a:path w="11380" h="45114" extrusionOk="0">
                  <a:moveTo>
                    <a:pt x="6066" y="1"/>
                  </a:moveTo>
                  <a:cubicBezTo>
                    <a:pt x="2206" y="5640"/>
                    <a:pt x="1" y="12332"/>
                    <a:pt x="1" y="19625"/>
                  </a:cubicBezTo>
                  <a:cubicBezTo>
                    <a:pt x="1" y="29650"/>
                    <a:pt x="4287" y="38748"/>
                    <a:pt x="11079" y="45114"/>
                  </a:cubicBezTo>
                  <a:lnTo>
                    <a:pt x="11379" y="44813"/>
                  </a:lnTo>
                  <a:cubicBezTo>
                    <a:pt x="4612" y="38547"/>
                    <a:pt x="427" y="29550"/>
                    <a:pt x="427" y="19625"/>
                  </a:cubicBezTo>
                  <a:cubicBezTo>
                    <a:pt x="427" y="12432"/>
                    <a:pt x="2607" y="5740"/>
                    <a:pt x="6367" y="201"/>
                  </a:cubicBezTo>
                  <a:lnTo>
                    <a:pt x="606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67"/>
            <p:cNvSpPr/>
            <p:nvPr/>
          </p:nvSpPr>
          <p:spPr>
            <a:xfrm>
              <a:off x="1051083" y="1945155"/>
              <a:ext cx="67364" cy="51242"/>
            </a:xfrm>
            <a:custGeom>
              <a:avLst/>
              <a:gdLst/>
              <a:ahLst/>
              <a:cxnLst/>
              <a:rect l="l" t="t" r="r" b="b"/>
              <a:pathLst>
                <a:path w="3560" h="2708" extrusionOk="0">
                  <a:moveTo>
                    <a:pt x="1780" y="1"/>
                  </a:moveTo>
                  <a:cubicBezTo>
                    <a:pt x="1" y="1"/>
                    <a:pt x="1" y="2708"/>
                    <a:pt x="1780" y="2708"/>
                  </a:cubicBezTo>
                  <a:cubicBezTo>
                    <a:pt x="3459" y="2708"/>
                    <a:pt x="3560" y="1"/>
                    <a:pt x="17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0" name="Google Shape;610;p67"/>
          <p:cNvSpPr/>
          <p:nvPr/>
        </p:nvSpPr>
        <p:spPr>
          <a:xfrm>
            <a:off x="7683774" y="926546"/>
            <a:ext cx="1629891" cy="217696"/>
          </a:xfrm>
          <a:custGeom>
            <a:avLst/>
            <a:gdLst/>
            <a:ahLst/>
            <a:cxnLst/>
            <a:rect l="l" t="t" r="r" b="b"/>
            <a:pathLst>
              <a:path w="55866" h="7463" extrusionOk="0">
                <a:moveTo>
                  <a:pt x="16082" y="0"/>
                </a:moveTo>
                <a:cubicBezTo>
                  <a:pt x="15991" y="0"/>
                  <a:pt x="15916" y="25"/>
                  <a:pt x="15866" y="75"/>
                </a:cubicBezTo>
                <a:lnTo>
                  <a:pt x="8247" y="6542"/>
                </a:lnTo>
                <a:lnTo>
                  <a:pt x="728" y="75"/>
                </a:lnTo>
                <a:cubicBezTo>
                  <a:pt x="634" y="34"/>
                  <a:pt x="528" y="10"/>
                  <a:pt x="428" y="10"/>
                </a:cubicBezTo>
                <a:cubicBezTo>
                  <a:pt x="287" y="10"/>
                  <a:pt x="160" y="58"/>
                  <a:pt x="101" y="176"/>
                </a:cubicBezTo>
                <a:cubicBezTo>
                  <a:pt x="1" y="276"/>
                  <a:pt x="1" y="602"/>
                  <a:pt x="101" y="702"/>
                </a:cubicBezTo>
                <a:lnTo>
                  <a:pt x="8021" y="7369"/>
                </a:lnTo>
                <a:cubicBezTo>
                  <a:pt x="8084" y="7431"/>
                  <a:pt x="8165" y="7463"/>
                  <a:pt x="8256" y="7463"/>
                </a:cubicBezTo>
                <a:cubicBezTo>
                  <a:pt x="8347" y="7463"/>
                  <a:pt x="8447" y="7431"/>
                  <a:pt x="8547" y="7369"/>
                </a:cubicBezTo>
                <a:lnTo>
                  <a:pt x="16066" y="1003"/>
                </a:lnTo>
                <a:lnTo>
                  <a:pt x="23685" y="7369"/>
                </a:lnTo>
                <a:cubicBezTo>
                  <a:pt x="23748" y="7431"/>
                  <a:pt x="23854" y="7463"/>
                  <a:pt x="23958" y="7463"/>
                </a:cubicBezTo>
                <a:cubicBezTo>
                  <a:pt x="24061" y="7463"/>
                  <a:pt x="24161" y="7431"/>
                  <a:pt x="24212" y="7369"/>
                </a:cubicBezTo>
                <a:lnTo>
                  <a:pt x="31831" y="1003"/>
                </a:lnTo>
                <a:lnTo>
                  <a:pt x="39349" y="7369"/>
                </a:lnTo>
                <a:cubicBezTo>
                  <a:pt x="39462" y="7431"/>
                  <a:pt x="39569" y="7463"/>
                  <a:pt x="39672" y="7463"/>
                </a:cubicBezTo>
                <a:cubicBezTo>
                  <a:pt x="39776" y="7463"/>
                  <a:pt x="39876" y="7431"/>
                  <a:pt x="39976" y="7369"/>
                </a:cubicBezTo>
                <a:lnTo>
                  <a:pt x="47495" y="1003"/>
                </a:lnTo>
                <a:lnTo>
                  <a:pt x="55139" y="7369"/>
                </a:lnTo>
                <a:cubicBezTo>
                  <a:pt x="55225" y="7422"/>
                  <a:pt x="55310" y="7453"/>
                  <a:pt x="55388" y="7453"/>
                </a:cubicBezTo>
                <a:cubicBezTo>
                  <a:pt x="55493" y="7453"/>
                  <a:pt x="55583" y="7398"/>
                  <a:pt x="55640" y="7268"/>
                </a:cubicBezTo>
                <a:cubicBezTo>
                  <a:pt x="55866" y="7168"/>
                  <a:pt x="55866" y="6867"/>
                  <a:pt x="55640" y="6742"/>
                </a:cubicBezTo>
                <a:lnTo>
                  <a:pt x="47821" y="75"/>
                </a:lnTo>
                <a:cubicBezTo>
                  <a:pt x="47720" y="25"/>
                  <a:pt x="47614" y="0"/>
                  <a:pt x="47520" y="0"/>
                </a:cubicBezTo>
                <a:cubicBezTo>
                  <a:pt x="47426" y="0"/>
                  <a:pt x="47345" y="25"/>
                  <a:pt x="47294" y="75"/>
                </a:cubicBezTo>
                <a:lnTo>
                  <a:pt x="39675" y="6542"/>
                </a:lnTo>
                <a:lnTo>
                  <a:pt x="32056" y="75"/>
                </a:lnTo>
                <a:cubicBezTo>
                  <a:pt x="32006" y="25"/>
                  <a:pt x="31925" y="0"/>
                  <a:pt x="31831" y="0"/>
                </a:cubicBezTo>
                <a:cubicBezTo>
                  <a:pt x="31737" y="0"/>
                  <a:pt x="31630" y="25"/>
                  <a:pt x="31530" y="75"/>
                </a:cubicBezTo>
                <a:lnTo>
                  <a:pt x="24011" y="6542"/>
                </a:lnTo>
                <a:lnTo>
                  <a:pt x="16392" y="75"/>
                </a:lnTo>
                <a:cubicBezTo>
                  <a:pt x="16279" y="25"/>
                  <a:pt x="16173" y="0"/>
                  <a:pt x="160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MAIN_POINT_1"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2" name="Google Shape;612;p68"/>
          <p:cNvGrpSpPr/>
          <p:nvPr/>
        </p:nvGrpSpPr>
        <p:grpSpPr>
          <a:xfrm>
            <a:off x="319043" y="283350"/>
            <a:ext cx="8505900" cy="4576800"/>
            <a:chOff x="319043" y="283350"/>
            <a:chExt cx="8505900" cy="4576800"/>
          </a:xfrm>
        </p:grpSpPr>
        <p:sp>
          <p:nvSpPr>
            <p:cNvPr id="613" name="Google Shape;613;p68"/>
            <p:cNvSpPr/>
            <p:nvPr/>
          </p:nvSpPr>
          <p:spPr>
            <a:xfrm flipH="1">
              <a:off x="319043" y="283350"/>
              <a:ext cx="8505900" cy="4576800"/>
            </a:xfrm>
            <a:prstGeom prst="roundRect">
              <a:avLst>
                <a:gd name="adj" fmla="val 3396"/>
              </a:avLst>
            </a:prstGeom>
            <a:solidFill>
              <a:schemeClr val="accen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68"/>
            <p:cNvSpPr/>
            <p:nvPr/>
          </p:nvSpPr>
          <p:spPr>
            <a:xfrm rot="10800000" flipH="1">
              <a:off x="694692" y="580875"/>
              <a:ext cx="7754700" cy="3981600"/>
            </a:xfrm>
            <a:prstGeom prst="roundRect">
              <a:avLst>
                <a:gd name="adj" fmla="val 3396"/>
              </a:avLst>
            </a:prstGeom>
            <a:solidFill>
              <a:schemeClr val="accent4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68"/>
            <p:cNvSpPr/>
            <p:nvPr/>
          </p:nvSpPr>
          <p:spPr>
            <a:xfrm flipH="1">
              <a:off x="1289186" y="298550"/>
              <a:ext cx="1611114" cy="1202094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68"/>
            <p:cNvSpPr/>
            <p:nvPr/>
          </p:nvSpPr>
          <p:spPr>
            <a:xfrm flipH="1">
              <a:off x="2162181" y="298550"/>
              <a:ext cx="1348069" cy="995345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68"/>
            <p:cNvSpPr/>
            <p:nvPr/>
          </p:nvSpPr>
          <p:spPr>
            <a:xfrm rot="10800000">
              <a:off x="5767286" y="3636168"/>
              <a:ext cx="1611114" cy="1209957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68"/>
            <p:cNvSpPr/>
            <p:nvPr/>
          </p:nvSpPr>
          <p:spPr>
            <a:xfrm rot="10800000">
              <a:off x="6640281" y="3842942"/>
              <a:ext cx="1348069" cy="1004358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9" name="Google Shape;619;p68"/>
          <p:cNvGrpSpPr/>
          <p:nvPr/>
        </p:nvGrpSpPr>
        <p:grpSpPr>
          <a:xfrm>
            <a:off x="4281414" y="375214"/>
            <a:ext cx="581170" cy="125403"/>
            <a:chOff x="4685288" y="186288"/>
            <a:chExt cx="419375" cy="90485"/>
          </a:xfrm>
        </p:grpSpPr>
        <p:sp>
          <p:nvSpPr>
            <p:cNvPr id="620" name="Google Shape;620;p68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21" name="Google Shape;621;p68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622" name="Google Shape;622;p68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68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+ TEXT">
  <p:cSld name="CUSTOM_2_1_2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98"/>
          <p:cNvPicPr preferRelativeResize="0"/>
          <p:nvPr/>
        </p:nvPicPr>
        <p:blipFill rotWithShape="1">
          <a:blip r:embed="rId2">
            <a:alphaModFix/>
          </a:blip>
          <a:srcRect l="5336" t="6603" r="40593"/>
          <a:stretch/>
        </p:blipFill>
        <p:spPr>
          <a:xfrm>
            <a:off x="-8079" y="-15958"/>
            <a:ext cx="2200651" cy="2138376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98"/>
          <p:cNvSpPr txBox="1">
            <a:spLocks noGrp="1"/>
          </p:cNvSpPr>
          <p:nvPr>
            <p:ph type="ctrTitle"/>
          </p:nvPr>
        </p:nvSpPr>
        <p:spPr>
          <a:xfrm flipH="1">
            <a:off x="-100" y="507400"/>
            <a:ext cx="83949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98"/>
          <p:cNvSpPr/>
          <p:nvPr/>
        </p:nvSpPr>
        <p:spPr>
          <a:xfrm>
            <a:off x="6603225" y="2224175"/>
            <a:ext cx="2058600" cy="9027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98"/>
          <p:cNvSpPr txBox="1">
            <a:spLocks noGrp="1"/>
          </p:cNvSpPr>
          <p:nvPr>
            <p:ph type="title" idx="2"/>
          </p:nvPr>
        </p:nvSpPr>
        <p:spPr>
          <a:xfrm>
            <a:off x="6786025" y="2341875"/>
            <a:ext cx="16929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37" name="Google Shape;37;p98"/>
          <p:cNvSpPr txBox="1">
            <a:spLocks noGrp="1"/>
          </p:cNvSpPr>
          <p:nvPr>
            <p:ph type="subTitle" idx="1"/>
          </p:nvPr>
        </p:nvSpPr>
        <p:spPr>
          <a:xfrm>
            <a:off x="6679232" y="2759225"/>
            <a:ext cx="19065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98"/>
          <p:cNvSpPr/>
          <p:nvPr/>
        </p:nvSpPr>
        <p:spPr>
          <a:xfrm>
            <a:off x="4439025" y="2224175"/>
            <a:ext cx="2058600" cy="9027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98"/>
          <p:cNvSpPr txBox="1">
            <a:spLocks noGrp="1"/>
          </p:cNvSpPr>
          <p:nvPr>
            <p:ph type="title" idx="3"/>
          </p:nvPr>
        </p:nvSpPr>
        <p:spPr>
          <a:xfrm>
            <a:off x="4621825" y="2341875"/>
            <a:ext cx="16929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40" name="Google Shape;40;p98"/>
          <p:cNvSpPr txBox="1">
            <a:spLocks noGrp="1"/>
          </p:cNvSpPr>
          <p:nvPr>
            <p:ph type="subTitle" idx="4"/>
          </p:nvPr>
        </p:nvSpPr>
        <p:spPr>
          <a:xfrm>
            <a:off x="4515032" y="2759225"/>
            <a:ext cx="19065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98"/>
          <p:cNvSpPr/>
          <p:nvPr/>
        </p:nvSpPr>
        <p:spPr>
          <a:xfrm>
            <a:off x="6603225" y="3249050"/>
            <a:ext cx="2058600" cy="9027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98"/>
          <p:cNvSpPr txBox="1">
            <a:spLocks noGrp="1"/>
          </p:cNvSpPr>
          <p:nvPr>
            <p:ph type="title" idx="5"/>
          </p:nvPr>
        </p:nvSpPr>
        <p:spPr>
          <a:xfrm>
            <a:off x="6786025" y="3366750"/>
            <a:ext cx="16929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43" name="Google Shape;43;p98"/>
          <p:cNvSpPr txBox="1">
            <a:spLocks noGrp="1"/>
          </p:cNvSpPr>
          <p:nvPr>
            <p:ph type="subTitle" idx="6"/>
          </p:nvPr>
        </p:nvSpPr>
        <p:spPr>
          <a:xfrm>
            <a:off x="6679232" y="3784100"/>
            <a:ext cx="19065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8"/>
          <p:cNvSpPr/>
          <p:nvPr/>
        </p:nvSpPr>
        <p:spPr>
          <a:xfrm>
            <a:off x="4439025" y="3249050"/>
            <a:ext cx="2058600" cy="9027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98"/>
          <p:cNvSpPr txBox="1">
            <a:spLocks noGrp="1"/>
          </p:cNvSpPr>
          <p:nvPr>
            <p:ph type="title" idx="7"/>
          </p:nvPr>
        </p:nvSpPr>
        <p:spPr>
          <a:xfrm>
            <a:off x="4621825" y="3366750"/>
            <a:ext cx="16929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46" name="Google Shape;46;p98"/>
          <p:cNvSpPr txBox="1">
            <a:spLocks noGrp="1"/>
          </p:cNvSpPr>
          <p:nvPr>
            <p:ph type="subTitle" idx="8"/>
          </p:nvPr>
        </p:nvSpPr>
        <p:spPr>
          <a:xfrm>
            <a:off x="4515032" y="3784100"/>
            <a:ext cx="19065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8"/>
          <p:cNvSpPr/>
          <p:nvPr/>
        </p:nvSpPr>
        <p:spPr>
          <a:xfrm>
            <a:off x="1515950" y="1321325"/>
            <a:ext cx="2058600" cy="9027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98"/>
          <p:cNvSpPr txBox="1">
            <a:spLocks noGrp="1"/>
          </p:cNvSpPr>
          <p:nvPr>
            <p:ph type="title" idx="9"/>
          </p:nvPr>
        </p:nvSpPr>
        <p:spPr>
          <a:xfrm>
            <a:off x="1698750" y="1439025"/>
            <a:ext cx="16929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49" name="Google Shape;49;p98"/>
          <p:cNvSpPr txBox="1">
            <a:spLocks noGrp="1"/>
          </p:cNvSpPr>
          <p:nvPr>
            <p:ph type="subTitle" idx="13"/>
          </p:nvPr>
        </p:nvSpPr>
        <p:spPr>
          <a:xfrm>
            <a:off x="1591957" y="1856375"/>
            <a:ext cx="19065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 1">
  <p:cSld name="BLANK_1_1_1_1_1_1_1_1">
    <p:bg>
      <p:bgPr>
        <a:gradFill>
          <a:gsLst>
            <a:gs pos="0">
              <a:schemeClr val="dk2"/>
            </a:gs>
            <a:gs pos="25000">
              <a:schemeClr val="accent1"/>
            </a:gs>
            <a:gs pos="72000">
              <a:schemeClr val="lt1"/>
            </a:gs>
            <a:gs pos="100000">
              <a:schemeClr val="lt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69"/>
          <p:cNvSpPr/>
          <p:nvPr/>
        </p:nvSpPr>
        <p:spPr>
          <a:xfrm>
            <a:off x="207950" y="210700"/>
            <a:ext cx="8728200" cy="4722000"/>
          </a:xfrm>
          <a:prstGeom prst="flowChartAlternateProcess">
            <a:avLst/>
          </a:prstGeom>
          <a:solidFill>
            <a:srgbClr val="FFFFFF">
              <a:alpha val="62352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69"/>
          <p:cNvSpPr/>
          <p:nvPr/>
        </p:nvSpPr>
        <p:spPr>
          <a:xfrm rot="10800000">
            <a:off x="260276" y="2836362"/>
            <a:ext cx="415999" cy="420351"/>
          </a:xfrm>
          <a:custGeom>
            <a:avLst/>
            <a:gdLst/>
            <a:ahLst/>
            <a:cxnLst/>
            <a:rect l="l" t="t" r="r" b="b"/>
            <a:pathLst>
              <a:path w="7169" h="7244" extrusionOk="0">
                <a:moveTo>
                  <a:pt x="3635" y="1"/>
                </a:moveTo>
                <a:cubicBezTo>
                  <a:pt x="3409" y="1"/>
                  <a:pt x="3183" y="1078"/>
                  <a:pt x="2983" y="1905"/>
                </a:cubicBezTo>
                <a:cubicBezTo>
                  <a:pt x="2405" y="1420"/>
                  <a:pt x="1741" y="763"/>
                  <a:pt x="1485" y="763"/>
                </a:cubicBezTo>
                <a:cubicBezTo>
                  <a:pt x="1463" y="763"/>
                  <a:pt x="1445" y="768"/>
                  <a:pt x="1429" y="778"/>
                </a:cubicBezTo>
                <a:cubicBezTo>
                  <a:pt x="1229" y="903"/>
                  <a:pt x="1955" y="2181"/>
                  <a:pt x="2256" y="2958"/>
                </a:cubicBezTo>
                <a:cubicBezTo>
                  <a:pt x="1454" y="3159"/>
                  <a:pt x="26" y="3309"/>
                  <a:pt x="26" y="3560"/>
                </a:cubicBezTo>
                <a:cubicBezTo>
                  <a:pt x="0" y="3785"/>
                  <a:pt x="1028" y="3961"/>
                  <a:pt x="1830" y="4161"/>
                </a:cubicBezTo>
                <a:cubicBezTo>
                  <a:pt x="1304" y="4788"/>
                  <a:pt x="552" y="5615"/>
                  <a:pt x="677" y="5790"/>
                </a:cubicBezTo>
                <a:cubicBezTo>
                  <a:pt x="699" y="5822"/>
                  <a:pt x="743" y="5837"/>
                  <a:pt x="805" y="5837"/>
                </a:cubicBezTo>
                <a:cubicBezTo>
                  <a:pt x="1182" y="5837"/>
                  <a:pt x="2216" y="5318"/>
                  <a:pt x="2883" y="5038"/>
                </a:cubicBezTo>
                <a:cubicBezTo>
                  <a:pt x="3058" y="5840"/>
                  <a:pt x="3284" y="7219"/>
                  <a:pt x="3534" y="7244"/>
                </a:cubicBezTo>
                <a:cubicBezTo>
                  <a:pt x="3760" y="7244"/>
                  <a:pt x="4010" y="6166"/>
                  <a:pt x="4186" y="5364"/>
                </a:cubicBezTo>
                <a:cubicBezTo>
                  <a:pt x="4772" y="5856"/>
                  <a:pt x="5445" y="6502"/>
                  <a:pt x="5674" y="6502"/>
                </a:cubicBezTo>
                <a:cubicBezTo>
                  <a:pt x="5690" y="6502"/>
                  <a:pt x="5703" y="6499"/>
                  <a:pt x="5715" y="6492"/>
                </a:cubicBezTo>
                <a:cubicBezTo>
                  <a:pt x="5940" y="6342"/>
                  <a:pt x="5214" y="5063"/>
                  <a:pt x="4913" y="4286"/>
                </a:cubicBezTo>
                <a:cubicBezTo>
                  <a:pt x="5690" y="4086"/>
                  <a:pt x="7143" y="3936"/>
                  <a:pt x="7168" y="3685"/>
                </a:cubicBezTo>
                <a:cubicBezTo>
                  <a:pt x="7168" y="3459"/>
                  <a:pt x="6141" y="3284"/>
                  <a:pt x="5339" y="3083"/>
                </a:cubicBezTo>
                <a:cubicBezTo>
                  <a:pt x="5890" y="2457"/>
                  <a:pt x="6617" y="1655"/>
                  <a:pt x="6467" y="1454"/>
                </a:cubicBezTo>
                <a:cubicBezTo>
                  <a:pt x="6450" y="1428"/>
                  <a:pt x="6413" y="1416"/>
                  <a:pt x="6359" y="1416"/>
                </a:cubicBezTo>
                <a:cubicBezTo>
                  <a:pt x="6010" y="1416"/>
                  <a:pt x="4963" y="1924"/>
                  <a:pt x="4311" y="2206"/>
                </a:cubicBezTo>
                <a:cubicBezTo>
                  <a:pt x="4136" y="1404"/>
                  <a:pt x="3910" y="26"/>
                  <a:pt x="363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69"/>
          <p:cNvSpPr/>
          <p:nvPr/>
        </p:nvSpPr>
        <p:spPr>
          <a:xfrm rot="10800000">
            <a:off x="6084538" y="119504"/>
            <a:ext cx="365825" cy="367875"/>
          </a:xfrm>
          <a:custGeom>
            <a:avLst/>
            <a:gdLst/>
            <a:ahLst/>
            <a:cxnLst/>
            <a:rect l="l" t="t" r="r" b="b"/>
            <a:pathLst>
              <a:path w="4587" h="4613" extrusionOk="0">
                <a:moveTo>
                  <a:pt x="2261" y="0"/>
                </a:moveTo>
                <a:cubicBezTo>
                  <a:pt x="2260" y="0"/>
                  <a:pt x="2258" y="0"/>
                  <a:pt x="2256" y="1"/>
                </a:cubicBezTo>
                <a:cubicBezTo>
                  <a:pt x="2031" y="1"/>
                  <a:pt x="1830" y="1655"/>
                  <a:pt x="1730" y="1755"/>
                </a:cubicBezTo>
                <a:cubicBezTo>
                  <a:pt x="1529" y="1981"/>
                  <a:pt x="1" y="2131"/>
                  <a:pt x="1" y="2331"/>
                </a:cubicBezTo>
                <a:cubicBezTo>
                  <a:pt x="26" y="2557"/>
                  <a:pt x="1529" y="2657"/>
                  <a:pt x="1730" y="2858"/>
                </a:cubicBezTo>
                <a:cubicBezTo>
                  <a:pt x="1854" y="2957"/>
                  <a:pt x="2102" y="4612"/>
                  <a:pt x="2326" y="4612"/>
                </a:cubicBezTo>
                <a:cubicBezTo>
                  <a:pt x="2328" y="4612"/>
                  <a:pt x="2330" y="4612"/>
                  <a:pt x="2331" y="4612"/>
                </a:cubicBezTo>
                <a:cubicBezTo>
                  <a:pt x="2557" y="4612"/>
                  <a:pt x="2732" y="2958"/>
                  <a:pt x="2833" y="2858"/>
                </a:cubicBezTo>
                <a:cubicBezTo>
                  <a:pt x="3033" y="2632"/>
                  <a:pt x="4587" y="2482"/>
                  <a:pt x="4562" y="2256"/>
                </a:cubicBezTo>
                <a:cubicBezTo>
                  <a:pt x="4562" y="2056"/>
                  <a:pt x="3058" y="1955"/>
                  <a:pt x="2833" y="1755"/>
                </a:cubicBezTo>
                <a:cubicBezTo>
                  <a:pt x="2733" y="1631"/>
                  <a:pt x="2485" y="0"/>
                  <a:pt x="226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69"/>
          <p:cNvSpPr/>
          <p:nvPr/>
        </p:nvSpPr>
        <p:spPr>
          <a:xfrm rot="10800000">
            <a:off x="8594658" y="4369885"/>
            <a:ext cx="313142" cy="316418"/>
          </a:xfrm>
          <a:custGeom>
            <a:avLst/>
            <a:gdLst/>
            <a:ahLst/>
            <a:cxnLst/>
            <a:rect l="l" t="t" r="r" b="b"/>
            <a:pathLst>
              <a:path w="7169" h="7244" extrusionOk="0">
                <a:moveTo>
                  <a:pt x="3635" y="1"/>
                </a:moveTo>
                <a:cubicBezTo>
                  <a:pt x="3409" y="1"/>
                  <a:pt x="3183" y="1078"/>
                  <a:pt x="2983" y="1905"/>
                </a:cubicBezTo>
                <a:cubicBezTo>
                  <a:pt x="2405" y="1420"/>
                  <a:pt x="1741" y="763"/>
                  <a:pt x="1485" y="763"/>
                </a:cubicBezTo>
                <a:cubicBezTo>
                  <a:pt x="1463" y="763"/>
                  <a:pt x="1445" y="768"/>
                  <a:pt x="1429" y="778"/>
                </a:cubicBezTo>
                <a:cubicBezTo>
                  <a:pt x="1229" y="903"/>
                  <a:pt x="1955" y="2181"/>
                  <a:pt x="2256" y="2958"/>
                </a:cubicBezTo>
                <a:cubicBezTo>
                  <a:pt x="1454" y="3159"/>
                  <a:pt x="26" y="3309"/>
                  <a:pt x="26" y="3560"/>
                </a:cubicBezTo>
                <a:cubicBezTo>
                  <a:pt x="0" y="3785"/>
                  <a:pt x="1028" y="3961"/>
                  <a:pt x="1830" y="4161"/>
                </a:cubicBezTo>
                <a:cubicBezTo>
                  <a:pt x="1304" y="4788"/>
                  <a:pt x="552" y="5615"/>
                  <a:pt x="677" y="5790"/>
                </a:cubicBezTo>
                <a:cubicBezTo>
                  <a:pt x="699" y="5822"/>
                  <a:pt x="743" y="5837"/>
                  <a:pt x="805" y="5837"/>
                </a:cubicBezTo>
                <a:cubicBezTo>
                  <a:pt x="1182" y="5837"/>
                  <a:pt x="2216" y="5318"/>
                  <a:pt x="2883" y="5038"/>
                </a:cubicBezTo>
                <a:cubicBezTo>
                  <a:pt x="3058" y="5840"/>
                  <a:pt x="3284" y="7219"/>
                  <a:pt x="3534" y="7244"/>
                </a:cubicBezTo>
                <a:cubicBezTo>
                  <a:pt x="3760" y="7244"/>
                  <a:pt x="4010" y="6166"/>
                  <a:pt x="4186" y="5364"/>
                </a:cubicBezTo>
                <a:cubicBezTo>
                  <a:pt x="4772" y="5856"/>
                  <a:pt x="5445" y="6502"/>
                  <a:pt x="5674" y="6502"/>
                </a:cubicBezTo>
                <a:cubicBezTo>
                  <a:pt x="5690" y="6502"/>
                  <a:pt x="5703" y="6499"/>
                  <a:pt x="5715" y="6492"/>
                </a:cubicBezTo>
                <a:cubicBezTo>
                  <a:pt x="5940" y="6342"/>
                  <a:pt x="5214" y="5063"/>
                  <a:pt x="4913" y="4286"/>
                </a:cubicBezTo>
                <a:cubicBezTo>
                  <a:pt x="5690" y="4086"/>
                  <a:pt x="7143" y="3936"/>
                  <a:pt x="7168" y="3685"/>
                </a:cubicBezTo>
                <a:cubicBezTo>
                  <a:pt x="7168" y="3459"/>
                  <a:pt x="6141" y="3284"/>
                  <a:pt x="5339" y="3083"/>
                </a:cubicBezTo>
                <a:cubicBezTo>
                  <a:pt x="5890" y="2457"/>
                  <a:pt x="6617" y="1655"/>
                  <a:pt x="6467" y="1454"/>
                </a:cubicBezTo>
                <a:cubicBezTo>
                  <a:pt x="6450" y="1428"/>
                  <a:pt x="6413" y="1416"/>
                  <a:pt x="6359" y="1416"/>
                </a:cubicBezTo>
                <a:cubicBezTo>
                  <a:pt x="6010" y="1416"/>
                  <a:pt x="4963" y="1924"/>
                  <a:pt x="4311" y="2206"/>
                </a:cubicBezTo>
                <a:cubicBezTo>
                  <a:pt x="4136" y="1404"/>
                  <a:pt x="3910" y="26"/>
                  <a:pt x="363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· Big circuit">
  <p:cSld name="BLANK_1"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Google Shape;630;p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p7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3_1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3" name="Google Shape;633;p71"/>
          <p:cNvGrpSpPr/>
          <p:nvPr/>
        </p:nvGrpSpPr>
        <p:grpSpPr>
          <a:xfrm>
            <a:off x="-9513" y="-6"/>
            <a:ext cx="9177947" cy="5143519"/>
            <a:chOff x="-9513" y="-6"/>
            <a:chExt cx="9177947" cy="5143519"/>
          </a:xfrm>
        </p:grpSpPr>
        <p:sp>
          <p:nvSpPr>
            <p:cNvPr id="634" name="Google Shape;634;p71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name="adj" fmla="val 3396"/>
              </a:avLst>
            </a:prstGeom>
            <a:solidFill>
              <a:schemeClr val="accent4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71"/>
            <p:cNvSpPr/>
            <p:nvPr/>
          </p:nvSpPr>
          <p:spPr>
            <a:xfrm flipH="1">
              <a:off x="109125" y="2"/>
              <a:ext cx="1612254" cy="1208486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71"/>
            <p:cNvSpPr/>
            <p:nvPr/>
          </p:nvSpPr>
          <p:spPr>
            <a:xfrm flipH="1">
              <a:off x="1100819" y="-6"/>
              <a:ext cx="1250789" cy="937634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71"/>
            <p:cNvSpPr/>
            <p:nvPr/>
          </p:nvSpPr>
          <p:spPr>
            <a:xfrm flipH="1">
              <a:off x="6750722" y="3878776"/>
              <a:ext cx="1664900" cy="1264737"/>
            </a:xfrm>
            <a:custGeom>
              <a:avLst/>
              <a:gdLst/>
              <a:ahLst/>
              <a:cxnLst/>
              <a:rect l="l" t="t" r="r" b="b"/>
              <a:pathLst>
                <a:path w="24157" h="19743" extrusionOk="0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71"/>
            <p:cNvSpPr/>
            <p:nvPr/>
          </p:nvSpPr>
          <p:spPr>
            <a:xfrm rot="10800000" flipH="1">
              <a:off x="8024650" y="2432841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71"/>
            <p:cNvSpPr/>
            <p:nvPr/>
          </p:nvSpPr>
          <p:spPr>
            <a:xfrm rot="10800000" flipH="1">
              <a:off x="8024650" y="259818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71"/>
            <p:cNvSpPr/>
            <p:nvPr/>
          </p:nvSpPr>
          <p:spPr>
            <a:xfrm flipH="1">
              <a:off x="-9513" y="2600324"/>
              <a:ext cx="1196082" cy="1134709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1" name="Google Shape;641;p71"/>
          <p:cNvGrpSpPr/>
          <p:nvPr/>
        </p:nvGrpSpPr>
        <p:grpSpPr>
          <a:xfrm>
            <a:off x="4281415" y="75177"/>
            <a:ext cx="581170" cy="125403"/>
            <a:chOff x="4685288" y="186288"/>
            <a:chExt cx="419375" cy="90485"/>
          </a:xfrm>
        </p:grpSpPr>
        <p:sp>
          <p:nvSpPr>
            <p:cNvPr id="642" name="Google Shape;642;p71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43" name="Google Shape;643;p71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644" name="Google Shape;644;p71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" name="Google Shape;645;p71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46" name="Google Shape;646;p71"/>
          <p:cNvSpPr txBox="1">
            <a:spLocks noGrp="1"/>
          </p:cNvSpPr>
          <p:nvPr>
            <p:ph type="subTitle" idx="1"/>
          </p:nvPr>
        </p:nvSpPr>
        <p:spPr>
          <a:xfrm>
            <a:off x="1454213" y="2117745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47" name="Google Shape;647;p71"/>
          <p:cNvSpPr txBox="1">
            <a:spLocks noGrp="1"/>
          </p:cNvSpPr>
          <p:nvPr>
            <p:ph type="subTitle" idx="2"/>
          </p:nvPr>
        </p:nvSpPr>
        <p:spPr>
          <a:xfrm>
            <a:off x="5322225" y="2127834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48" name="Google Shape;648;p71"/>
          <p:cNvSpPr txBox="1">
            <a:spLocks noGrp="1"/>
          </p:cNvSpPr>
          <p:nvPr>
            <p:ph type="title"/>
          </p:nvPr>
        </p:nvSpPr>
        <p:spPr>
          <a:xfrm>
            <a:off x="2270363" y="1392503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49" name="Google Shape;649;p71"/>
          <p:cNvSpPr txBox="1">
            <a:spLocks noGrp="1"/>
          </p:cNvSpPr>
          <p:nvPr>
            <p:ph type="title" idx="3"/>
          </p:nvPr>
        </p:nvSpPr>
        <p:spPr>
          <a:xfrm>
            <a:off x="6130262" y="1393328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0" name="Google Shape;650;p71"/>
          <p:cNvSpPr txBox="1">
            <a:spLocks noGrp="1"/>
          </p:cNvSpPr>
          <p:nvPr>
            <p:ph type="subTitle" idx="4"/>
          </p:nvPr>
        </p:nvSpPr>
        <p:spPr>
          <a:xfrm>
            <a:off x="1009425" y="180997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651" name="Google Shape;651;p71"/>
          <p:cNvSpPr txBox="1">
            <a:spLocks noGrp="1"/>
          </p:cNvSpPr>
          <p:nvPr>
            <p:ph type="subTitle" idx="5"/>
          </p:nvPr>
        </p:nvSpPr>
        <p:spPr>
          <a:xfrm>
            <a:off x="4877475" y="182007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652" name="Google Shape;652;p71"/>
          <p:cNvSpPr txBox="1">
            <a:spLocks noGrp="1"/>
          </p:cNvSpPr>
          <p:nvPr>
            <p:ph type="title" idx="6"/>
          </p:nvPr>
        </p:nvSpPr>
        <p:spPr>
          <a:xfrm>
            <a:off x="722375" y="53075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71"/>
          <p:cNvSpPr txBox="1">
            <a:spLocks noGrp="1"/>
          </p:cNvSpPr>
          <p:nvPr>
            <p:ph type="subTitle" idx="7"/>
          </p:nvPr>
        </p:nvSpPr>
        <p:spPr>
          <a:xfrm>
            <a:off x="1454213" y="3738095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54" name="Google Shape;654;p71"/>
          <p:cNvSpPr txBox="1">
            <a:spLocks noGrp="1"/>
          </p:cNvSpPr>
          <p:nvPr>
            <p:ph type="subTitle" idx="8"/>
          </p:nvPr>
        </p:nvSpPr>
        <p:spPr>
          <a:xfrm>
            <a:off x="5322225" y="3748184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55" name="Google Shape;655;p71"/>
          <p:cNvSpPr txBox="1">
            <a:spLocks noGrp="1"/>
          </p:cNvSpPr>
          <p:nvPr>
            <p:ph type="title" idx="9"/>
          </p:nvPr>
        </p:nvSpPr>
        <p:spPr>
          <a:xfrm>
            <a:off x="2270363" y="3012853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6" name="Google Shape;656;p71"/>
          <p:cNvSpPr txBox="1">
            <a:spLocks noGrp="1"/>
          </p:cNvSpPr>
          <p:nvPr>
            <p:ph type="title" idx="13"/>
          </p:nvPr>
        </p:nvSpPr>
        <p:spPr>
          <a:xfrm>
            <a:off x="6130262" y="3013678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7" name="Google Shape;657;p71"/>
          <p:cNvSpPr txBox="1">
            <a:spLocks noGrp="1"/>
          </p:cNvSpPr>
          <p:nvPr>
            <p:ph type="subTitle" idx="14"/>
          </p:nvPr>
        </p:nvSpPr>
        <p:spPr>
          <a:xfrm>
            <a:off x="1009425" y="343032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658" name="Google Shape;658;p71"/>
          <p:cNvSpPr txBox="1">
            <a:spLocks noGrp="1"/>
          </p:cNvSpPr>
          <p:nvPr>
            <p:ph type="subTitle" idx="15"/>
          </p:nvPr>
        </p:nvSpPr>
        <p:spPr>
          <a:xfrm>
            <a:off x="4877475" y="344042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3"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3" name="Google Shape;663;p45"/>
          <p:cNvGrpSpPr/>
          <p:nvPr/>
        </p:nvGrpSpPr>
        <p:grpSpPr>
          <a:xfrm>
            <a:off x="-9513" y="-6"/>
            <a:ext cx="9177947" cy="5143519"/>
            <a:chOff x="-9513" y="-6"/>
            <a:chExt cx="9177947" cy="5143519"/>
          </a:xfrm>
        </p:grpSpPr>
        <p:sp>
          <p:nvSpPr>
            <p:cNvPr id="664" name="Google Shape;664;p45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name="adj" fmla="val 3396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45"/>
            <p:cNvSpPr/>
            <p:nvPr/>
          </p:nvSpPr>
          <p:spPr>
            <a:xfrm flipH="1">
              <a:off x="109125" y="2"/>
              <a:ext cx="1612254" cy="1208486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45"/>
            <p:cNvSpPr/>
            <p:nvPr/>
          </p:nvSpPr>
          <p:spPr>
            <a:xfrm flipH="1">
              <a:off x="1100819" y="-6"/>
              <a:ext cx="1250789" cy="937634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45"/>
            <p:cNvSpPr/>
            <p:nvPr/>
          </p:nvSpPr>
          <p:spPr>
            <a:xfrm flipH="1">
              <a:off x="6750722" y="3878776"/>
              <a:ext cx="1664900" cy="1264737"/>
            </a:xfrm>
            <a:custGeom>
              <a:avLst/>
              <a:gdLst/>
              <a:ahLst/>
              <a:cxnLst/>
              <a:rect l="l" t="t" r="r" b="b"/>
              <a:pathLst>
                <a:path w="24157" h="19743" extrusionOk="0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45"/>
            <p:cNvSpPr/>
            <p:nvPr/>
          </p:nvSpPr>
          <p:spPr>
            <a:xfrm rot="10800000" flipH="1">
              <a:off x="8024650" y="2432841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45"/>
            <p:cNvSpPr/>
            <p:nvPr/>
          </p:nvSpPr>
          <p:spPr>
            <a:xfrm rot="10800000" flipH="1">
              <a:off x="8024650" y="259818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45"/>
            <p:cNvSpPr/>
            <p:nvPr/>
          </p:nvSpPr>
          <p:spPr>
            <a:xfrm flipH="1">
              <a:off x="-9513" y="2600324"/>
              <a:ext cx="1196082" cy="1134709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71" name="Google Shape;671;p45"/>
          <p:cNvGrpSpPr/>
          <p:nvPr/>
        </p:nvGrpSpPr>
        <p:grpSpPr>
          <a:xfrm>
            <a:off x="4281414" y="75177"/>
            <a:ext cx="581170" cy="125403"/>
            <a:chOff x="4685288" y="186288"/>
            <a:chExt cx="419375" cy="90485"/>
          </a:xfrm>
        </p:grpSpPr>
        <p:sp>
          <p:nvSpPr>
            <p:cNvPr id="672" name="Google Shape;672;p45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73" name="Google Shape;673;p45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674" name="Google Shape;674;p45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45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76" name="Google Shape;676;p45"/>
          <p:cNvSpPr txBox="1">
            <a:spLocks noGrp="1"/>
          </p:cNvSpPr>
          <p:nvPr>
            <p:ph type="subTitle" idx="1"/>
          </p:nvPr>
        </p:nvSpPr>
        <p:spPr>
          <a:xfrm>
            <a:off x="1454213" y="2117745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77" name="Google Shape;677;p45"/>
          <p:cNvSpPr txBox="1">
            <a:spLocks noGrp="1"/>
          </p:cNvSpPr>
          <p:nvPr>
            <p:ph type="subTitle" idx="2"/>
          </p:nvPr>
        </p:nvSpPr>
        <p:spPr>
          <a:xfrm>
            <a:off x="5322225" y="2127834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78" name="Google Shape;678;p45"/>
          <p:cNvSpPr txBox="1">
            <a:spLocks noGrp="1"/>
          </p:cNvSpPr>
          <p:nvPr>
            <p:ph type="title"/>
          </p:nvPr>
        </p:nvSpPr>
        <p:spPr>
          <a:xfrm>
            <a:off x="2270363" y="1392503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79" name="Google Shape;679;p45"/>
          <p:cNvSpPr txBox="1">
            <a:spLocks noGrp="1"/>
          </p:cNvSpPr>
          <p:nvPr>
            <p:ph type="title" idx="3"/>
          </p:nvPr>
        </p:nvSpPr>
        <p:spPr>
          <a:xfrm>
            <a:off x="6130262" y="1393328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80" name="Google Shape;680;p45"/>
          <p:cNvSpPr txBox="1">
            <a:spLocks noGrp="1"/>
          </p:cNvSpPr>
          <p:nvPr>
            <p:ph type="subTitle" idx="4"/>
          </p:nvPr>
        </p:nvSpPr>
        <p:spPr>
          <a:xfrm>
            <a:off x="1009425" y="180997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681" name="Google Shape;681;p45"/>
          <p:cNvSpPr txBox="1">
            <a:spLocks noGrp="1"/>
          </p:cNvSpPr>
          <p:nvPr>
            <p:ph type="subTitle" idx="5"/>
          </p:nvPr>
        </p:nvSpPr>
        <p:spPr>
          <a:xfrm>
            <a:off x="4877475" y="182007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682" name="Google Shape;682;p45"/>
          <p:cNvSpPr txBox="1">
            <a:spLocks noGrp="1"/>
          </p:cNvSpPr>
          <p:nvPr>
            <p:ph type="title" idx="6"/>
          </p:nvPr>
        </p:nvSpPr>
        <p:spPr>
          <a:xfrm>
            <a:off x="722375" y="53075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45"/>
          <p:cNvSpPr txBox="1">
            <a:spLocks noGrp="1"/>
          </p:cNvSpPr>
          <p:nvPr>
            <p:ph type="subTitle" idx="7"/>
          </p:nvPr>
        </p:nvSpPr>
        <p:spPr>
          <a:xfrm>
            <a:off x="1454213" y="3738095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84" name="Google Shape;684;p45"/>
          <p:cNvSpPr txBox="1">
            <a:spLocks noGrp="1"/>
          </p:cNvSpPr>
          <p:nvPr>
            <p:ph type="subTitle" idx="8"/>
          </p:nvPr>
        </p:nvSpPr>
        <p:spPr>
          <a:xfrm>
            <a:off x="5322225" y="3748184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685" name="Google Shape;685;p45"/>
          <p:cNvSpPr txBox="1">
            <a:spLocks noGrp="1"/>
          </p:cNvSpPr>
          <p:nvPr>
            <p:ph type="title" idx="9"/>
          </p:nvPr>
        </p:nvSpPr>
        <p:spPr>
          <a:xfrm>
            <a:off x="2270363" y="3012853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86" name="Google Shape;686;p45"/>
          <p:cNvSpPr txBox="1">
            <a:spLocks noGrp="1"/>
          </p:cNvSpPr>
          <p:nvPr>
            <p:ph type="title" idx="13"/>
          </p:nvPr>
        </p:nvSpPr>
        <p:spPr>
          <a:xfrm>
            <a:off x="6130262" y="3013678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87" name="Google Shape;687;p45"/>
          <p:cNvSpPr txBox="1">
            <a:spLocks noGrp="1"/>
          </p:cNvSpPr>
          <p:nvPr>
            <p:ph type="subTitle" idx="14"/>
          </p:nvPr>
        </p:nvSpPr>
        <p:spPr>
          <a:xfrm>
            <a:off x="1009425" y="343032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688" name="Google Shape;688;p45"/>
          <p:cNvSpPr txBox="1">
            <a:spLocks noGrp="1"/>
          </p:cNvSpPr>
          <p:nvPr>
            <p:ph type="subTitle" idx="15"/>
          </p:nvPr>
        </p:nvSpPr>
        <p:spPr>
          <a:xfrm>
            <a:off x="4877475" y="344042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0" name="Google Shape;690;p72"/>
          <p:cNvGrpSpPr/>
          <p:nvPr/>
        </p:nvGrpSpPr>
        <p:grpSpPr>
          <a:xfrm>
            <a:off x="255152" y="2785287"/>
            <a:ext cx="2526614" cy="874563"/>
            <a:chOff x="3457434" y="4469778"/>
            <a:chExt cx="1572451" cy="544288"/>
          </a:xfrm>
        </p:grpSpPr>
        <p:sp>
          <p:nvSpPr>
            <p:cNvPr id="691" name="Google Shape;691;p72"/>
            <p:cNvSpPr/>
            <p:nvPr/>
          </p:nvSpPr>
          <p:spPr>
            <a:xfrm>
              <a:off x="3457434" y="4667694"/>
              <a:ext cx="1467538" cy="346372"/>
            </a:xfrm>
            <a:custGeom>
              <a:avLst/>
              <a:gdLst/>
              <a:ahLst/>
              <a:cxnLst/>
              <a:rect l="l" t="t" r="r" b="b"/>
              <a:pathLst>
                <a:path w="60617" h="14307" extrusionOk="0">
                  <a:moveTo>
                    <a:pt x="7848" y="0"/>
                  </a:moveTo>
                  <a:cubicBezTo>
                    <a:pt x="3393" y="0"/>
                    <a:pt x="1" y="3229"/>
                    <a:pt x="1" y="7153"/>
                  </a:cubicBezTo>
                  <a:cubicBezTo>
                    <a:pt x="1" y="11077"/>
                    <a:pt x="3393" y="14306"/>
                    <a:pt x="7848" y="14306"/>
                  </a:cubicBezTo>
                  <a:lnTo>
                    <a:pt x="60617" y="14306"/>
                  </a:lnTo>
                  <a:lnTo>
                    <a:pt x="60617" y="0"/>
                  </a:ln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72"/>
            <p:cNvSpPr/>
            <p:nvPr/>
          </p:nvSpPr>
          <p:spPr>
            <a:xfrm>
              <a:off x="3531662" y="4713209"/>
              <a:ext cx="1393310" cy="255319"/>
            </a:xfrm>
            <a:custGeom>
              <a:avLst/>
              <a:gdLst/>
              <a:ahLst/>
              <a:cxnLst/>
              <a:rect l="l" t="t" r="r" b="b"/>
              <a:pathLst>
                <a:path w="57551" h="10546" extrusionOk="0">
                  <a:moveTo>
                    <a:pt x="7480" y="0"/>
                  </a:moveTo>
                  <a:cubicBezTo>
                    <a:pt x="3393" y="0"/>
                    <a:pt x="0" y="2371"/>
                    <a:pt x="0" y="5273"/>
                  </a:cubicBezTo>
                  <a:cubicBezTo>
                    <a:pt x="0" y="8175"/>
                    <a:pt x="3393" y="10546"/>
                    <a:pt x="7480" y="10546"/>
                  </a:cubicBezTo>
                  <a:lnTo>
                    <a:pt x="57551" y="10546"/>
                  </a:lnTo>
                  <a:lnTo>
                    <a:pt x="575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72"/>
            <p:cNvSpPr/>
            <p:nvPr/>
          </p:nvSpPr>
          <p:spPr>
            <a:xfrm>
              <a:off x="3531662" y="4750807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72"/>
            <p:cNvSpPr/>
            <p:nvPr/>
          </p:nvSpPr>
          <p:spPr>
            <a:xfrm>
              <a:off x="3598337" y="4741898"/>
              <a:ext cx="1422023" cy="16850"/>
            </a:xfrm>
            <a:custGeom>
              <a:avLst/>
              <a:gdLst/>
              <a:ahLst/>
              <a:cxnLst/>
              <a:rect l="l" t="t" r="r" b="b"/>
              <a:pathLst>
                <a:path w="58737" h="696" extrusionOk="0">
                  <a:moveTo>
                    <a:pt x="0" y="1"/>
                  </a:moveTo>
                  <a:lnTo>
                    <a:pt x="0" y="696"/>
                  </a:lnTo>
                  <a:lnTo>
                    <a:pt x="58736" y="696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72"/>
            <p:cNvSpPr/>
            <p:nvPr/>
          </p:nvSpPr>
          <p:spPr>
            <a:xfrm>
              <a:off x="3531662" y="4812156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72"/>
            <p:cNvSpPr/>
            <p:nvPr/>
          </p:nvSpPr>
          <p:spPr>
            <a:xfrm>
              <a:off x="3531662" y="4804239"/>
              <a:ext cx="1422023" cy="15858"/>
            </a:xfrm>
            <a:custGeom>
              <a:avLst/>
              <a:gdLst/>
              <a:ahLst/>
              <a:cxnLst/>
              <a:rect l="l" t="t" r="r" b="b"/>
              <a:pathLst>
                <a:path w="58737" h="655" extrusionOk="0">
                  <a:moveTo>
                    <a:pt x="0" y="1"/>
                  </a:moveTo>
                  <a:lnTo>
                    <a:pt x="0" y="655"/>
                  </a:lnTo>
                  <a:lnTo>
                    <a:pt x="58736" y="655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72"/>
            <p:cNvSpPr/>
            <p:nvPr/>
          </p:nvSpPr>
          <p:spPr>
            <a:xfrm>
              <a:off x="3531662" y="4869557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0"/>
                  </a:moveTo>
                  <a:lnTo>
                    <a:pt x="587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72"/>
            <p:cNvSpPr/>
            <p:nvPr/>
          </p:nvSpPr>
          <p:spPr>
            <a:xfrm>
              <a:off x="3531662" y="4861641"/>
              <a:ext cx="1422023" cy="16850"/>
            </a:xfrm>
            <a:custGeom>
              <a:avLst/>
              <a:gdLst/>
              <a:ahLst/>
              <a:cxnLst/>
              <a:rect l="l" t="t" r="r" b="b"/>
              <a:pathLst>
                <a:path w="58737" h="696" extrusionOk="0">
                  <a:moveTo>
                    <a:pt x="0" y="0"/>
                  </a:moveTo>
                  <a:lnTo>
                    <a:pt x="0" y="695"/>
                  </a:lnTo>
                  <a:lnTo>
                    <a:pt x="58736" y="695"/>
                  </a:lnTo>
                  <a:lnTo>
                    <a:pt x="587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72"/>
            <p:cNvSpPr/>
            <p:nvPr/>
          </p:nvSpPr>
          <p:spPr>
            <a:xfrm>
              <a:off x="3531662" y="4931898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0"/>
                  </a:moveTo>
                  <a:lnTo>
                    <a:pt x="587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72"/>
            <p:cNvSpPr/>
            <p:nvPr/>
          </p:nvSpPr>
          <p:spPr>
            <a:xfrm>
              <a:off x="3607862" y="4923982"/>
              <a:ext cx="1422023" cy="15858"/>
            </a:xfrm>
            <a:custGeom>
              <a:avLst/>
              <a:gdLst/>
              <a:ahLst/>
              <a:cxnLst/>
              <a:rect l="l" t="t" r="r" b="b"/>
              <a:pathLst>
                <a:path w="58737" h="655" extrusionOk="0">
                  <a:moveTo>
                    <a:pt x="0" y="0"/>
                  </a:moveTo>
                  <a:lnTo>
                    <a:pt x="0" y="654"/>
                  </a:lnTo>
                  <a:lnTo>
                    <a:pt x="58736" y="654"/>
                  </a:lnTo>
                  <a:lnTo>
                    <a:pt x="587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72"/>
            <p:cNvSpPr/>
            <p:nvPr/>
          </p:nvSpPr>
          <p:spPr>
            <a:xfrm>
              <a:off x="3457434" y="4469778"/>
              <a:ext cx="1467538" cy="197941"/>
            </a:xfrm>
            <a:custGeom>
              <a:avLst/>
              <a:gdLst/>
              <a:ahLst/>
              <a:cxnLst/>
              <a:rect l="l" t="t" r="r" b="b"/>
              <a:pathLst>
                <a:path w="60617" h="8176" extrusionOk="0">
                  <a:moveTo>
                    <a:pt x="7848" y="0"/>
                  </a:moveTo>
                  <a:cubicBezTo>
                    <a:pt x="3393" y="0"/>
                    <a:pt x="1" y="1881"/>
                    <a:pt x="1" y="4088"/>
                  </a:cubicBezTo>
                  <a:cubicBezTo>
                    <a:pt x="1" y="6295"/>
                    <a:pt x="3393" y="8175"/>
                    <a:pt x="7848" y="8175"/>
                  </a:cubicBezTo>
                  <a:lnTo>
                    <a:pt x="60617" y="8175"/>
                  </a:lnTo>
                  <a:lnTo>
                    <a:pt x="60617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72"/>
            <p:cNvSpPr/>
            <p:nvPr/>
          </p:nvSpPr>
          <p:spPr>
            <a:xfrm>
              <a:off x="3531662" y="4494520"/>
              <a:ext cx="1393310" cy="144485"/>
            </a:xfrm>
            <a:custGeom>
              <a:avLst/>
              <a:gdLst/>
              <a:ahLst/>
              <a:cxnLst/>
              <a:rect l="l" t="t" r="r" b="b"/>
              <a:pathLst>
                <a:path w="57551" h="5968" extrusionOk="0">
                  <a:moveTo>
                    <a:pt x="7480" y="0"/>
                  </a:moveTo>
                  <a:cubicBezTo>
                    <a:pt x="3393" y="0"/>
                    <a:pt x="0" y="1390"/>
                    <a:pt x="0" y="3066"/>
                  </a:cubicBezTo>
                  <a:cubicBezTo>
                    <a:pt x="0" y="4782"/>
                    <a:pt x="3393" y="5968"/>
                    <a:pt x="7480" y="5968"/>
                  </a:cubicBezTo>
                  <a:lnTo>
                    <a:pt x="57551" y="5968"/>
                  </a:lnTo>
                  <a:lnTo>
                    <a:pt x="575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72"/>
            <p:cNvSpPr/>
            <p:nvPr/>
          </p:nvSpPr>
          <p:spPr>
            <a:xfrm>
              <a:off x="3531662" y="4515293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72"/>
            <p:cNvSpPr/>
            <p:nvPr/>
          </p:nvSpPr>
          <p:spPr>
            <a:xfrm>
              <a:off x="3607862" y="4507376"/>
              <a:ext cx="1422023" cy="15858"/>
            </a:xfrm>
            <a:custGeom>
              <a:avLst/>
              <a:gdLst/>
              <a:ahLst/>
              <a:cxnLst/>
              <a:rect l="l" t="t" r="r" b="b"/>
              <a:pathLst>
                <a:path w="58737" h="655" extrusionOk="0">
                  <a:moveTo>
                    <a:pt x="0" y="1"/>
                  </a:moveTo>
                  <a:lnTo>
                    <a:pt x="0" y="655"/>
                  </a:lnTo>
                  <a:lnTo>
                    <a:pt x="58736" y="655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72"/>
            <p:cNvSpPr/>
            <p:nvPr/>
          </p:nvSpPr>
          <p:spPr>
            <a:xfrm>
              <a:off x="3531662" y="4552891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72"/>
            <p:cNvSpPr/>
            <p:nvPr/>
          </p:nvSpPr>
          <p:spPr>
            <a:xfrm>
              <a:off x="3541187" y="4543981"/>
              <a:ext cx="1422023" cy="16850"/>
            </a:xfrm>
            <a:custGeom>
              <a:avLst/>
              <a:gdLst/>
              <a:ahLst/>
              <a:cxnLst/>
              <a:rect l="l" t="t" r="r" b="b"/>
              <a:pathLst>
                <a:path w="58737" h="696" extrusionOk="0">
                  <a:moveTo>
                    <a:pt x="0" y="1"/>
                  </a:moveTo>
                  <a:lnTo>
                    <a:pt x="0" y="696"/>
                  </a:lnTo>
                  <a:lnTo>
                    <a:pt x="58736" y="696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72"/>
            <p:cNvSpPr/>
            <p:nvPr/>
          </p:nvSpPr>
          <p:spPr>
            <a:xfrm>
              <a:off x="3531662" y="4585550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72"/>
            <p:cNvSpPr/>
            <p:nvPr/>
          </p:nvSpPr>
          <p:spPr>
            <a:xfrm>
              <a:off x="3531662" y="4618209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0"/>
                  </a:moveTo>
                  <a:lnTo>
                    <a:pt x="587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72"/>
            <p:cNvSpPr/>
            <p:nvPr/>
          </p:nvSpPr>
          <p:spPr>
            <a:xfrm>
              <a:off x="3607862" y="4610293"/>
              <a:ext cx="1422023" cy="16850"/>
            </a:xfrm>
            <a:custGeom>
              <a:avLst/>
              <a:gdLst/>
              <a:ahLst/>
              <a:cxnLst/>
              <a:rect l="l" t="t" r="r" b="b"/>
              <a:pathLst>
                <a:path w="58737" h="696" extrusionOk="0">
                  <a:moveTo>
                    <a:pt x="0" y="0"/>
                  </a:moveTo>
                  <a:lnTo>
                    <a:pt x="0" y="695"/>
                  </a:lnTo>
                  <a:lnTo>
                    <a:pt x="58736" y="695"/>
                  </a:lnTo>
                  <a:lnTo>
                    <a:pt x="587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72"/>
            <p:cNvSpPr/>
            <p:nvPr/>
          </p:nvSpPr>
          <p:spPr>
            <a:xfrm>
              <a:off x="3541187" y="4577633"/>
              <a:ext cx="1422023" cy="15858"/>
            </a:xfrm>
            <a:custGeom>
              <a:avLst/>
              <a:gdLst/>
              <a:ahLst/>
              <a:cxnLst/>
              <a:rect l="l" t="t" r="r" b="b"/>
              <a:pathLst>
                <a:path w="58737" h="655" extrusionOk="0">
                  <a:moveTo>
                    <a:pt x="0" y="1"/>
                  </a:moveTo>
                  <a:lnTo>
                    <a:pt x="0" y="655"/>
                  </a:lnTo>
                  <a:lnTo>
                    <a:pt x="58736" y="655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1" name="Google Shape;711;p72"/>
          <p:cNvGrpSpPr/>
          <p:nvPr/>
        </p:nvGrpSpPr>
        <p:grpSpPr>
          <a:xfrm>
            <a:off x="102752" y="3680637"/>
            <a:ext cx="2526614" cy="874563"/>
            <a:chOff x="3457434" y="4469778"/>
            <a:chExt cx="1572451" cy="544288"/>
          </a:xfrm>
        </p:grpSpPr>
        <p:sp>
          <p:nvSpPr>
            <p:cNvPr id="712" name="Google Shape;712;p72"/>
            <p:cNvSpPr/>
            <p:nvPr/>
          </p:nvSpPr>
          <p:spPr>
            <a:xfrm>
              <a:off x="3457434" y="4667694"/>
              <a:ext cx="1467538" cy="346372"/>
            </a:xfrm>
            <a:custGeom>
              <a:avLst/>
              <a:gdLst/>
              <a:ahLst/>
              <a:cxnLst/>
              <a:rect l="l" t="t" r="r" b="b"/>
              <a:pathLst>
                <a:path w="60617" h="14307" extrusionOk="0">
                  <a:moveTo>
                    <a:pt x="7848" y="0"/>
                  </a:moveTo>
                  <a:cubicBezTo>
                    <a:pt x="3393" y="0"/>
                    <a:pt x="1" y="3229"/>
                    <a:pt x="1" y="7153"/>
                  </a:cubicBezTo>
                  <a:cubicBezTo>
                    <a:pt x="1" y="11077"/>
                    <a:pt x="3393" y="14306"/>
                    <a:pt x="7848" y="14306"/>
                  </a:cubicBezTo>
                  <a:lnTo>
                    <a:pt x="60617" y="14306"/>
                  </a:lnTo>
                  <a:lnTo>
                    <a:pt x="60617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72"/>
            <p:cNvSpPr/>
            <p:nvPr/>
          </p:nvSpPr>
          <p:spPr>
            <a:xfrm>
              <a:off x="3531662" y="4713209"/>
              <a:ext cx="1393310" cy="255319"/>
            </a:xfrm>
            <a:custGeom>
              <a:avLst/>
              <a:gdLst/>
              <a:ahLst/>
              <a:cxnLst/>
              <a:rect l="l" t="t" r="r" b="b"/>
              <a:pathLst>
                <a:path w="57551" h="10546" extrusionOk="0">
                  <a:moveTo>
                    <a:pt x="7480" y="0"/>
                  </a:moveTo>
                  <a:cubicBezTo>
                    <a:pt x="3393" y="0"/>
                    <a:pt x="0" y="2371"/>
                    <a:pt x="0" y="5273"/>
                  </a:cubicBezTo>
                  <a:cubicBezTo>
                    <a:pt x="0" y="8175"/>
                    <a:pt x="3393" y="10546"/>
                    <a:pt x="7480" y="10546"/>
                  </a:cubicBezTo>
                  <a:lnTo>
                    <a:pt x="57551" y="10546"/>
                  </a:lnTo>
                  <a:lnTo>
                    <a:pt x="575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72"/>
            <p:cNvSpPr/>
            <p:nvPr/>
          </p:nvSpPr>
          <p:spPr>
            <a:xfrm>
              <a:off x="3531662" y="4750807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72"/>
            <p:cNvSpPr/>
            <p:nvPr/>
          </p:nvSpPr>
          <p:spPr>
            <a:xfrm>
              <a:off x="3598337" y="4741898"/>
              <a:ext cx="1422023" cy="16850"/>
            </a:xfrm>
            <a:custGeom>
              <a:avLst/>
              <a:gdLst/>
              <a:ahLst/>
              <a:cxnLst/>
              <a:rect l="l" t="t" r="r" b="b"/>
              <a:pathLst>
                <a:path w="58737" h="696" extrusionOk="0">
                  <a:moveTo>
                    <a:pt x="0" y="1"/>
                  </a:moveTo>
                  <a:lnTo>
                    <a:pt x="0" y="696"/>
                  </a:lnTo>
                  <a:lnTo>
                    <a:pt x="58736" y="696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72"/>
            <p:cNvSpPr/>
            <p:nvPr/>
          </p:nvSpPr>
          <p:spPr>
            <a:xfrm>
              <a:off x="3531662" y="4812156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72"/>
            <p:cNvSpPr/>
            <p:nvPr/>
          </p:nvSpPr>
          <p:spPr>
            <a:xfrm>
              <a:off x="3531662" y="4804239"/>
              <a:ext cx="1422023" cy="15858"/>
            </a:xfrm>
            <a:custGeom>
              <a:avLst/>
              <a:gdLst/>
              <a:ahLst/>
              <a:cxnLst/>
              <a:rect l="l" t="t" r="r" b="b"/>
              <a:pathLst>
                <a:path w="58737" h="655" extrusionOk="0">
                  <a:moveTo>
                    <a:pt x="0" y="1"/>
                  </a:moveTo>
                  <a:lnTo>
                    <a:pt x="0" y="655"/>
                  </a:lnTo>
                  <a:lnTo>
                    <a:pt x="58736" y="655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72"/>
            <p:cNvSpPr/>
            <p:nvPr/>
          </p:nvSpPr>
          <p:spPr>
            <a:xfrm>
              <a:off x="3531662" y="4869557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0"/>
                  </a:moveTo>
                  <a:lnTo>
                    <a:pt x="587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72"/>
            <p:cNvSpPr/>
            <p:nvPr/>
          </p:nvSpPr>
          <p:spPr>
            <a:xfrm>
              <a:off x="3531662" y="4861641"/>
              <a:ext cx="1422023" cy="16850"/>
            </a:xfrm>
            <a:custGeom>
              <a:avLst/>
              <a:gdLst/>
              <a:ahLst/>
              <a:cxnLst/>
              <a:rect l="l" t="t" r="r" b="b"/>
              <a:pathLst>
                <a:path w="58737" h="696" extrusionOk="0">
                  <a:moveTo>
                    <a:pt x="0" y="0"/>
                  </a:moveTo>
                  <a:lnTo>
                    <a:pt x="0" y="695"/>
                  </a:lnTo>
                  <a:lnTo>
                    <a:pt x="58736" y="695"/>
                  </a:lnTo>
                  <a:lnTo>
                    <a:pt x="587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72"/>
            <p:cNvSpPr/>
            <p:nvPr/>
          </p:nvSpPr>
          <p:spPr>
            <a:xfrm>
              <a:off x="3531662" y="4931898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0"/>
                  </a:moveTo>
                  <a:lnTo>
                    <a:pt x="587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72"/>
            <p:cNvSpPr/>
            <p:nvPr/>
          </p:nvSpPr>
          <p:spPr>
            <a:xfrm>
              <a:off x="3607862" y="4923982"/>
              <a:ext cx="1422023" cy="15858"/>
            </a:xfrm>
            <a:custGeom>
              <a:avLst/>
              <a:gdLst/>
              <a:ahLst/>
              <a:cxnLst/>
              <a:rect l="l" t="t" r="r" b="b"/>
              <a:pathLst>
                <a:path w="58737" h="655" extrusionOk="0">
                  <a:moveTo>
                    <a:pt x="0" y="0"/>
                  </a:moveTo>
                  <a:lnTo>
                    <a:pt x="0" y="654"/>
                  </a:lnTo>
                  <a:lnTo>
                    <a:pt x="58736" y="654"/>
                  </a:lnTo>
                  <a:lnTo>
                    <a:pt x="587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72"/>
            <p:cNvSpPr/>
            <p:nvPr/>
          </p:nvSpPr>
          <p:spPr>
            <a:xfrm>
              <a:off x="3457434" y="4469778"/>
              <a:ext cx="1467538" cy="197941"/>
            </a:xfrm>
            <a:custGeom>
              <a:avLst/>
              <a:gdLst/>
              <a:ahLst/>
              <a:cxnLst/>
              <a:rect l="l" t="t" r="r" b="b"/>
              <a:pathLst>
                <a:path w="60617" h="8176" extrusionOk="0">
                  <a:moveTo>
                    <a:pt x="7848" y="0"/>
                  </a:moveTo>
                  <a:cubicBezTo>
                    <a:pt x="3393" y="0"/>
                    <a:pt x="1" y="1881"/>
                    <a:pt x="1" y="4088"/>
                  </a:cubicBezTo>
                  <a:cubicBezTo>
                    <a:pt x="1" y="6295"/>
                    <a:pt x="3393" y="8175"/>
                    <a:pt x="7848" y="8175"/>
                  </a:cubicBezTo>
                  <a:lnTo>
                    <a:pt x="60617" y="8175"/>
                  </a:lnTo>
                  <a:lnTo>
                    <a:pt x="60617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72"/>
            <p:cNvSpPr/>
            <p:nvPr/>
          </p:nvSpPr>
          <p:spPr>
            <a:xfrm>
              <a:off x="3531662" y="4494520"/>
              <a:ext cx="1393310" cy="144485"/>
            </a:xfrm>
            <a:custGeom>
              <a:avLst/>
              <a:gdLst/>
              <a:ahLst/>
              <a:cxnLst/>
              <a:rect l="l" t="t" r="r" b="b"/>
              <a:pathLst>
                <a:path w="57551" h="5968" extrusionOk="0">
                  <a:moveTo>
                    <a:pt x="7480" y="0"/>
                  </a:moveTo>
                  <a:cubicBezTo>
                    <a:pt x="3393" y="0"/>
                    <a:pt x="0" y="1390"/>
                    <a:pt x="0" y="3066"/>
                  </a:cubicBezTo>
                  <a:cubicBezTo>
                    <a:pt x="0" y="4782"/>
                    <a:pt x="3393" y="5968"/>
                    <a:pt x="7480" y="5968"/>
                  </a:cubicBezTo>
                  <a:lnTo>
                    <a:pt x="57551" y="5968"/>
                  </a:lnTo>
                  <a:lnTo>
                    <a:pt x="575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72"/>
            <p:cNvSpPr/>
            <p:nvPr/>
          </p:nvSpPr>
          <p:spPr>
            <a:xfrm>
              <a:off x="3531662" y="4536065"/>
              <a:ext cx="477978" cy="102941"/>
            </a:xfrm>
            <a:custGeom>
              <a:avLst/>
              <a:gdLst/>
              <a:ahLst/>
              <a:cxnLst/>
              <a:rect l="l" t="t" r="r" b="b"/>
              <a:pathLst>
                <a:path w="19743" h="4252" extrusionOk="0">
                  <a:moveTo>
                    <a:pt x="859" y="1"/>
                  </a:moveTo>
                  <a:cubicBezTo>
                    <a:pt x="327" y="328"/>
                    <a:pt x="0" y="859"/>
                    <a:pt x="0" y="1350"/>
                  </a:cubicBezTo>
                  <a:cubicBezTo>
                    <a:pt x="0" y="3066"/>
                    <a:pt x="3393" y="4252"/>
                    <a:pt x="7480" y="4252"/>
                  </a:cubicBezTo>
                  <a:lnTo>
                    <a:pt x="19742" y="4252"/>
                  </a:lnTo>
                  <a:cubicBezTo>
                    <a:pt x="12753" y="3761"/>
                    <a:pt x="4946" y="2739"/>
                    <a:pt x="8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72"/>
            <p:cNvSpPr/>
            <p:nvPr/>
          </p:nvSpPr>
          <p:spPr>
            <a:xfrm>
              <a:off x="3531662" y="4515293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72"/>
            <p:cNvSpPr/>
            <p:nvPr/>
          </p:nvSpPr>
          <p:spPr>
            <a:xfrm>
              <a:off x="3607862" y="4507376"/>
              <a:ext cx="1422023" cy="15858"/>
            </a:xfrm>
            <a:custGeom>
              <a:avLst/>
              <a:gdLst/>
              <a:ahLst/>
              <a:cxnLst/>
              <a:rect l="l" t="t" r="r" b="b"/>
              <a:pathLst>
                <a:path w="58737" h="655" extrusionOk="0">
                  <a:moveTo>
                    <a:pt x="0" y="1"/>
                  </a:moveTo>
                  <a:lnTo>
                    <a:pt x="0" y="655"/>
                  </a:lnTo>
                  <a:lnTo>
                    <a:pt x="58736" y="655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72"/>
            <p:cNvSpPr/>
            <p:nvPr/>
          </p:nvSpPr>
          <p:spPr>
            <a:xfrm>
              <a:off x="3531662" y="4552891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72"/>
            <p:cNvSpPr/>
            <p:nvPr/>
          </p:nvSpPr>
          <p:spPr>
            <a:xfrm>
              <a:off x="3541187" y="4543981"/>
              <a:ext cx="1422023" cy="16850"/>
            </a:xfrm>
            <a:custGeom>
              <a:avLst/>
              <a:gdLst/>
              <a:ahLst/>
              <a:cxnLst/>
              <a:rect l="l" t="t" r="r" b="b"/>
              <a:pathLst>
                <a:path w="58737" h="696" extrusionOk="0">
                  <a:moveTo>
                    <a:pt x="0" y="1"/>
                  </a:moveTo>
                  <a:lnTo>
                    <a:pt x="0" y="696"/>
                  </a:lnTo>
                  <a:lnTo>
                    <a:pt x="58736" y="696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72"/>
            <p:cNvSpPr/>
            <p:nvPr/>
          </p:nvSpPr>
          <p:spPr>
            <a:xfrm>
              <a:off x="3531662" y="4585550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72"/>
            <p:cNvSpPr/>
            <p:nvPr/>
          </p:nvSpPr>
          <p:spPr>
            <a:xfrm>
              <a:off x="3531662" y="4618209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0"/>
                  </a:moveTo>
                  <a:lnTo>
                    <a:pt x="587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72"/>
            <p:cNvSpPr/>
            <p:nvPr/>
          </p:nvSpPr>
          <p:spPr>
            <a:xfrm>
              <a:off x="3607862" y="4610293"/>
              <a:ext cx="1422023" cy="16850"/>
            </a:xfrm>
            <a:custGeom>
              <a:avLst/>
              <a:gdLst/>
              <a:ahLst/>
              <a:cxnLst/>
              <a:rect l="l" t="t" r="r" b="b"/>
              <a:pathLst>
                <a:path w="58737" h="696" extrusionOk="0">
                  <a:moveTo>
                    <a:pt x="0" y="0"/>
                  </a:moveTo>
                  <a:lnTo>
                    <a:pt x="0" y="695"/>
                  </a:lnTo>
                  <a:lnTo>
                    <a:pt x="58736" y="695"/>
                  </a:lnTo>
                  <a:lnTo>
                    <a:pt x="587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72"/>
            <p:cNvSpPr/>
            <p:nvPr/>
          </p:nvSpPr>
          <p:spPr>
            <a:xfrm>
              <a:off x="3541187" y="4577633"/>
              <a:ext cx="1422023" cy="15858"/>
            </a:xfrm>
            <a:custGeom>
              <a:avLst/>
              <a:gdLst/>
              <a:ahLst/>
              <a:cxnLst/>
              <a:rect l="l" t="t" r="r" b="b"/>
              <a:pathLst>
                <a:path w="58737" h="655" extrusionOk="0">
                  <a:moveTo>
                    <a:pt x="0" y="1"/>
                  </a:moveTo>
                  <a:lnTo>
                    <a:pt x="0" y="655"/>
                  </a:lnTo>
                  <a:lnTo>
                    <a:pt x="58736" y="655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33" name="Google Shape;733;p72"/>
          <p:cNvGrpSpPr/>
          <p:nvPr/>
        </p:nvGrpSpPr>
        <p:grpSpPr>
          <a:xfrm>
            <a:off x="7228313" y="-114309"/>
            <a:ext cx="1915697" cy="4616273"/>
            <a:chOff x="7899913" y="-114309"/>
            <a:chExt cx="1915697" cy="4616273"/>
          </a:xfrm>
        </p:grpSpPr>
        <p:sp>
          <p:nvSpPr>
            <p:cNvPr id="734" name="Google Shape;734;p72"/>
            <p:cNvSpPr/>
            <p:nvPr/>
          </p:nvSpPr>
          <p:spPr>
            <a:xfrm>
              <a:off x="8606186" y="3608365"/>
              <a:ext cx="39" cy="483371"/>
            </a:xfrm>
            <a:custGeom>
              <a:avLst/>
              <a:gdLst/>
              <a:ahLst/>
              <a:cxnLst/>
              <a:rect l="l" t="t" r="r" b="b"/>
              <a:pathLst>
                <a:path w="1" h="12426" extrusionOk="0">
                  <a:moveTo>
                    <a:pt x="1" y="0"/>
                  </a:moveTo>
                  <a:lnTo>
                    <a:pt x="1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72"/>
            <p:cNvSpPr/>
            <p:nvPr/>
          </p:nvSpPr>
          <p:spPr>
            <a:xfrm>
              <a:off x="8566430" y="3568608"/>
              <a:ext cx="79551" cy="562883"/>
            </a:xfrm>
            <a:custGeom>
              <a:avLst/>
              <a:gdLst/>
              <a:ahLst/>
              <a:cxnLst/>
              <a:rect l="l" t="t" r="r" b="b"/>
              <a:pathLst>
                <a:path w="2045" h="14470" extrusionOk="0">
                  <a:moveTo>
                    <a:pt x="1023" y="0"/>
                  </a:moveTo>
                  <a:cubicBezTo>
                    <a:pt x="369" y="0"/>
                    <a:pt x="1" y="327"/>
                    <a:pt x="1" y="1022"/>
                  </a:cubicBezTo>
                  <a:lnTo>
                    <a:pt x="1" y="13448"/>
                  </a:lnTo>
                  <a:cubicBezTo>
                    <a:pt x="1" y="13979"/>
                    <a:pt x="369" y="14470"/>
                    <a:pt x="1023" y="14470"/>
                  </a:cubicBezTo>
                  <a:cubicBezTo>
                    <a:pt x="1554" y="14470"/>
                    <a:pt x="2044" y="13979"/>
                    <a:pt x="2044" y="13448"/>
                  </a:cubicBezTo>
                  <a:lnTo>
                    <a:pt x="2044" y="1022"/>
                  </a:lnTo>
                  <a:cubicBezTo>
                    <a:pt x="2044" y="327"/>
                    <a:pt x="1554" y="0"/>
                    <a:pt x="1023" y="0"/>
                  </a:cubicBezTo>
                  <a:close/>
                </a:path>
              </a:pathLst>
            </a:custGeom>
            <a:solidFill>
              <a:schemeClr val="accent1">
                <a:alpha val="11372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72"/>
            <p:cNvSpPr/>
            <p:nvPr/>
          </p:nvSpPr>
          <p:spPr>
            <a:xfrm>
              <a:off x="8798589" y="3873900"/>
              <a:ext cx="39" cy="483371"/>
            </a:xfrm>
            <a:custGeom>
              <a:avLst/>
              <a:gdLst/>
              <a:ahLst/>
              <a:cxnLst/>
              <a:rect l="l" t="t" r="r" b="b"/>
              <a:pathLst>
                <a:path w="1" h="12426" extrusionOk="0">
                  <a:moveTo>
                    <a:pt x="0" y="0"/>
                  </a:moveTo>
                  <a:lnTo>
                    <a:pt x="0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72"/>
            <p:cNvSpPr/>
            <p:nvPr/>
          </p:nvSpPr>
          <p:spPr>
            <a:xfrm>
              <a:off x="8758832" y="3834144"/>
              <a:ext cx="79551" cy="562883"/>
            </a:xfrm>
            <a:custGeom>
              <a:avLst/>
              <a:gdLst/>
              <a:ahLst/>
              <a:cxnLst/>
              <a:rect l="l" t="t" r="r" b="b"/>
              <a:pathLst>
                <a:path w="2045" h="14470" extrusionOk="0">
                  <a:moveTo>
                    <a:pt x="1022" y="0"/>
                  </a:moveTo>
                  <a:cubicBezTo>
                    <a:pt x="532" y="0"/>
                    <a:pt x="0" y="491"/>
                    <a:pt x="0" y="1022"/>
                  </a:cubicBezTo>
                  <a:lnTo>
                    <a:pt x="0" y="13448"/>
                  </a:lnTo>
                  <a:cubicBezTo>
                    <a:pt x="0" y="14102"/>
                    <a:pt x="532" y="14470"/>
                    <a:pt x="1022" y="14470"/>
                  </a:cubicBezTo>
                  <a:cubicBezTo>
                    <a:pt x="1554" y="14470"/>
                    <a:pt x="2044" y="14102"/>
                    <a:pt x="2044" y="13448"/>
                  </a:cubicBezTo>
                  <a:lnTo>
                    <a:pt x="2044" y="1022"/>
                  </a:lnTo>
                  <a:cubicBezTo>
                    <a:pt x="2044" y="491"/>
                    <a:pt x="1554" y="0"/>
                    <a:pt x="1022" y="0"/>
                  </a:cubicBezTo>
                  <a:close/>
                </a:path>
              </a:pathLst>
            </a:custGeom>
            <a:solidFill>
              <a:schemeClr val="accent1">
                <a:alpha val="11372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72"/>
            <p:cNvSpPr/>
            <p:nvPr/>
          </p:nvSpPr>
          <p:spPr>
            <a:xfrm>
              <a:off x="7899913" y="-114309"/>
              <a:ext cx="1238654" cy="3139619"/>
            </a:xfrm>
            <a:custGeom>
              <a:avLst/>
              <a:gdLst/>
              <a:ahLst/>
              <a:cxnLst/>
              <a:rect l="l" t="t" r="r" b="b"/>
              <a:pathLst>
                <a:path w="31842" h="80710" extrusionOk="0">
                  <a:moveTo>
                    <a:pt x="3210" y="0"/>
                  </a:moveTo>
                  <a:cubicBezTo>
                    <a:pt x="2252" y="0"/>
                    <a:pt x="1348" y="293"/>
                    <a:pt x="818" y="992"/>
                  </a:cubicBezTo>
                  <a:cubicBezTo>
                    <a:pt x="164" y="1851"/>
                    <a:pt x="1" y="2873"/>
                    <a:pt x="1" y="3894"/>
                  </a:cubicBezTo>
                  <a:cubicBezTo>
                    <a:pt x="1" y="8677"/>
                    <a:pt x="4088" y="12928"/>
                    <a:pt x="3557" y="17710"/>
                  </a:cubicBezTo>
                  <a:cubicBezTo>
                    <a:pt x="3393" y="20408"/>
                    <a:pt x="1513" y="22983"/>
                    <a:pt x="1513" y="25680"/>
                  </a:cubicBezTo>
                  <a:cubicBezTo>
                    <a:pt x="1513" y="29768"/>
                    <a:pt x="5437" y="33038"/>
                    <a:pt x="6295" y="36921"/>
                  </a:cubicBezTo>
                  <a:cubicBezTo>
                    <a:pt x="7481" y="43420"/>
                    <a:pt x="655" y="50736"/>
                    <a:pt x="4579" y="56009"/>
                  </a:cubicBezTo>
                  <a:cubicBezTo>
                    <a:pt x="6295" y="58584"/>
                    <a:pt x="10219" y="59933"/>
                    <a:pt x="10383" y="62998"/>
                  </a:cubicBezTo>
                  <a:cubicBezTo>
                    <a:pt x="10546" y="65369"/>
                    <a:pt x="7971" y="67086"/>
                    <a:pt x="6786" y="69293"/>
                  </a:cubicBezTo>
                  <a:cubicBezTo>
                    <a:pt x="5273" y="71663"/>
                    <a:pt x="5437" y="74729"/>
                    <a:pt x="6786" y="77141"/>
                  </a:cubicBezTo>
                  <a:cubicBezTo>
                    <a:pt x="8254" y="79382"/>
                    <a:pt x="10929" y="80710"/>
                    <a:pt x="13496" y="80710"/>
                  </a:cubicBezTo>
                  <a:cubicBezTo>
                    <a:pt x="13644" y="80710"/>
                    <a:pt x="13792" y="80706"/>
                    <a:pt x="13939" y="80697"/>
                  </a:cubicBezTo>
                  <a:lnTo>
                    <a:pt x="22645" y="79838"/>
                  </a:lnTo>
                  <a:cubicBezTo>
                    <a:pt x="28245" y="79511"/>
                    <a:pt x="31842" y="71663"/>
                    <a:pt x="28245" y="67249"/>
                  </a:cubicBezTo>
                  <a:cubicBezTo>
                    <a:pt x="26569" y="65042"/>
                    <a:pt x="23503" y="63489"/>
                    <a:pt x="22645" y="60791"/>
                  </a:cubicBezTo>
                  <a:cubicBezTo>
                    <a:pt x="21623" y="56540"/>
                    <a:pt x="26732" y="52248"/>
                    <a:pt x="25016" y="48161"/>
                  </a:cubicBezTo>
                  <a:cubicBezTo>
                    <a:pt x="24321" y="46322"/>
                    <a:pt x="22277" y="45300"/>
                    <a:pt x="21092" y="43583"/>
                  </a:cubicBezTo>
                  <a:cubicBezTo>
                    <a:pt x="17863" y="39169"/>
                    <a:pt x="21787" y="32670"/>
                    <a:pt x="20601" y="27397"/>
                  </a:cubicBezTo>
                  <a:cubicBezTo>
                    <a:pt x="19743" y="22615"/>
                    <a:pt x="15124" y="19549"/>
                    <a:pt x="12917" y="15298"/>
                  </a:cubicBezTo>
                  <a:cubicBezTo>
                    <a:pt x="10383" y="10353"/>
                    <a:pt x="10546" y="3404"/>
                    <a:pt x="5764" y="665"/>
                  </a:cubicBezTo>
                  <a:cubicBezTo>
                    <a:pt x="5036" y="252"/>
                    <a:pt x="4100" y="0"/>
                    <a:pt x="3210" y="0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72"/>
            <p:cNvSpPr/>
            <p:nvPr/>
          </p:nvSpPr>
          <p:spPr>
            <a:xfrm>
              <a:off x="8119015" y="89647"/>
              <a:ext cx="596298" cy="2776176"/>
            </a:xfrm>
            <a:custGeom>
              <a:avLst/>
              <a:gdLst/>
              <a:ahLst/>
              <a:cxnLst/>
              <a:rect l="l" t="t" r="r" b="b"/>
              <a:pathLst>
                <a:path w="15329" h="71367" extrusionOk="0">
                  <a:moveTo>
                    <a:pt x="328" y="0"/>
                  </a:moveTo>
                  <a:cubicBezTo>
                    <a:pt x="164" y="0"/>
                    <a:pt x="1" y="205"/>
                    <a:pt x="1" y="368"/>
                  </a:cubicBezTo>
                  <a:cubicBezTo>
                    <a:pt x="164" y="695"/>
                    <a:pt x="5805" y="23339"/>
                    <a:pt x="10219" y="43776"/>
                  </a:cubicBezTo>
                  <a:lnTo>
                    <a:pt x="10219" y="43776"/>
                  </a:lnTo>
                  <a:lnTo>
                    <a:pt x="4252" y="39525"/>
                  </a:lnTo>
                  <a:cubicBezTo>
                    <a:pt x="4252" y="39362"/>
                    <a:pt x="4088" y="39362"/>
                    <a:pt x="4088" y="39362"/>
                  </a:cubicBezTo>
                  <a:cubicBezTo>
                    <a:pt x="3925" y="39362"/>
                    <a:pt x="3925" y="39362"/>
                    <a:pt x="3925" y="39525"/>
                  </a:cubicBezTo>
                  <a:cubicBezTo>
                    <a:pt x="3761" y="39689"/>
                    <a:pt x="3761" y="39852"/>
                    <a:pt x="3925" y="40057"/>
                  </a:cubicBezTo>
                  <a:lnTo>
                    <a:pt x="10056" y="44471"/>
                  </a:lnTo>
                  <a:lnTo>
                    <a:pt x="10219" y="44635"/>
                  </a:lnTo>
                  <a:lnTo>
                    <a:pt x="10383" y="44635"/>
                  </a:lnTo>
                  <a:cubicBezTo>
                    <a:pt x="11568" y="50929"/>
                    <a:pt x="12754" y="57060"/>
                    <a:pt x="13612" y="62170"/>
                  </a:cubicBezTo>
                  <a:lnTo>
                    <a:pt x="8666" y="57060"/>
                  </a:lnTo>
                  <a:cubicBezTo>
                    <a:pt x="8666" y="56897"/>
                    <a:pt x="8503" y="56897"/>
                    <a:pt x="8503" y="56897"/>
                  </a:cubicBezTo>
                  <a:cubicBezTo>
                    <a:pt x="8339" y="56897"/>
                    <a:pt x="8339" y="56897"/>
                    <a:pt x="8176" y="57060"/>
                  </a:cubicBezTo>
                  <a:lnTo>
                    <a:pt x="8176" y="57428"/>
                  </a:lnTo>
                  <a:lnTo>
                    <a:pt x="13775" y="63355"/>
                  </a:lnTo>
                  <a:cubicBezTo>
                    <a:pt x="14307" y="66420"/>
                    <a:pt x="14634" y="69159"/>
                    <a:pt x="14797" y="71366"/>
                  </a:cubicBezTo>
                  <a:lnTo>
                    <a:pt x="15329" y="71366"/>
                  </a:lnTo>
                  <a:cubicBezTo>
                    <a:pt x="15329" y="69322"/>
                    <a:pt x="15002" y="66788"/>
                    <a:pt x="14470" y="64050"/>
                  </a:cubicBezTo>
                  <a:lnTo>
                    <a:pt x="14634" y="64050"/>
                  </a:lnTo>
                  <a:cubicBezTo>
                    <a:pt x="14634" y="64050"/>
                    <a:pt x="14797" y="64050"/>
                    <a:pt x="14797" y="63886"/>
                  </a:cubicBezTo>
                  <a:cubicBezTo>
                    <a:pt x="15002" y="63886"/>
                    <a:pt x="15002" y="63559"/>
                    <a:pt x="14797" y="63559"/>
                  </a:cubicBezTo>
                  <a:lnTo>
                    <a:pt x="14470" y="63028"/>
                  </a:lnTo>
                  <a:cubicBezTo>
                    <a:pt x="11078" y="41406"/>
                    <a:pt x="859" y="695"/>
                    <a:pt x="696" y="205"/>
                  </a:cubicBezTo>
                  <a:cubicBezTo>
                    <a:pt x="696" y="0"/>
                    <a:pt x="491" y="0"/>
                    <a:pt x="3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72"/>
            <p:cNvSpPr/>
            <p:nvPr/>
          </p:nvSpPr>
          <p:spPr>
            <a:xfrm>
              <a:off x="8424307" y="938692"/>
              <a:ext cx="111332" cy="318046"/>
            </a:xfrm>
            <a:custGeom>
              <a:avLst/>
              <a:gdLst/>
              <a:ahLst/>
              <a:cxnLst/>
              <a:rect l="l" t="t" r="r" b="b"/>
              <a:pathLst>
                <a:path w="2862" h="8176" extrusionOk="0">
                  <a:moveTo>
                    <a:pt x="2535" y="1"/>
                  </a:moveTo>
                  <a:cubicBezTo>
                    <a:pt x="2371" y="1"/>
                    <a:pt x="2208" y="164"/>
                    <a:pt x="2208" y="328"/>
                  </a:cubicBezTo>
                  <a:lnTo>
                    <a:pt x="1" y="7808"/>
                  </a:lnTo>
                  <a:cubicBezTo>
                    <a:pt x="1" y="8012"/>
                    <a:pt x="1" y="8176"/>
                    <a:pt x="164" y="8176"/>
                  </a:cubicBezTo>
                  <a:lnTo>
                    <a:pt x="328" y="8176"/>
                  </a:lnTo>
                  <a:cubicBezTo>
                    <a:pt x="491" y="8176"/>
                    <a:pt x="491" y="8176"/>
                    <a:pt x="655" y="8012"/>
                  </a:cubicBezTo>
                  <a:lnTo>
                    <a:pt x="2862" y="491"/>
                  </a:lnTo>
                  <a:cubicBezTo>
                    <a:pt x="2862" y="328"/>
                    <a:pt x="2698" y="164"/>
                    <a:pt x="253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72"/>
            <p:cNvSpPr/>
            <p:nvPr/>
          </p:nvSpPr>
          <p:spPr>
            <a:xfrm>
              <a:off x="8788417" y="298310"/>
              <a:ext cx="1027193" cy="2682583"/>
            </a:xfrm>
            <a:custGeom>
              <a:avLst/>
              <a:gdLst/>
              <a:ahLst/>
              <a:cxnLst/>
              <a:rect l="l" t="t" r="r" b="b"/>
              <a:pathLst>
                <a:path w="26406" h="68961" extrusionOk="0">
                  <a:moveTo>
                    <a:pt x="18871" y="0"/>
                  </a:moveTo>
                  <a:cubicBezTo>
                    <a:pt x="18467" y="0"/>
                    <a:pt x="18069" y="86"/>
                    <a:pt x="17699" y="277"/>
                  </a:cubicBezTo>
                  <a:cubicBezTo>
                    <a:pt x="17004" y="604"/>
                    <a:pt x="16514" y="1462"/>
                    <a:pt x="16187" y="2321"/>
                  </a:cubicBezTo>
                  <a:cubicBezTo>
                    <a:pt x="14961" y="6081"/>
                    <a:pt x="16841" y="10495"/>
                    <a:pt x="15165" y="14256"/>
                  </a:cubicBezTo>
                  <a:cubicBezTo>
                    <a:pt x="14143" y="16299"/>
                    <a:pt x="12100" y="17648"/>
                    <a:pt x="11241" y="19856"/>
                  </a:cubicBezTo>
                  <a:cubicBezTo>
                    <a:pt x="10056" y="23085"/>
                    <a:pt x="12263" y="26845"/>
                    <a:pt x="11568" y="30237"/>
                  </a:cubicBezTo>
                  <a:cubicBezTo>
                    <a:pt x="10710" y="35715"/>
                    <a:pt x="3230" y="39434"/>
                    <a:pt x="4742" y="44707"/>
                  </a:cubicBezTo>
                  <a:cubicBezTo>
                    <a:pt x="5437" y="47282"/>
                    <a:pt x="8176" y="49326"/>
                    <a:pt x="7317" y="51696"/>
                  </a:cubicBezTo>
                  <a:cubicBezTo>
                    <a:pt x="6786" y="53740"/>
                    <a:pt x="4415" y="54435"/>
                    <a:pt x="2699" y="55784"/>
                  </a:cubicBezTo>
                  <a:cubicBezTo>
                    <a:pt x="859" y="57173"/>
                    <a:pt x="1" y="59708"/>
                    <a:pt x="491" y="62078"/>
                  </a:cubicBezTo>
                  <a:cubicBezTo>
                    <a:pt x="1023" y="64326"/>
                    <a:pt x="2903" y="66166"/>
                    <a:pt x="5110" y="66861"/>
                  </a:cubicBezTo>
                  <a:lnTo>
                    <a:pt x="12263" y="68741"/>
                  </a:lnTo>
                  <a:cubicBezTo>
                    <a:pt x="12754" y="68891"/>
                    <a:pt x="13251" y="68961"/>
                    <a:pt x="13745" y="68961"/>
                  </a:cubicBezTo>
                  <a:cubicBezTo>
                    <a:pt x="17699" y="68961"/>
                    <a:pt x="21473" y="64472"/>
                    <a:pt x="20274" y="60402"/>
                  </a:cubicBezTo>
                  <a:cubicBezTo>
                    <a:pt x="19580" y="58195"/>
                    <a:pt x="17536" y="56152"/>
                    <a:pt x="17699" y="53577"/>
                  </a:cubicBezTo>
                  <a:cubicBezTo>
                    <a:pt x="18026" y="50020"/>
                    <a:pt x="23340" y="48140"/>
                    <a:pt x="23136" y="44380"/>
                  </a:cubicBezTo>
                  <a:cubicBezTo>
                    <a:pt x="23136" y="42663"/>
                    <a:pt x="21787" y="41314"/>
                    <a:pt x="21460" y="39598"/>
                  </a:cubicBezTo>
                  <a:cubicBezTo>
                    <a:pt x="20070" y="35183"/>
                    <a:pt x="25016" y="31259"/>
                    <a:pt x="25711" y="26681"/>
                  </a:cubicBezTo>
                  <a:cubicBezTo>
                    <a:pt x="26406" y="22758"/>
                    <a:pt x="23667" y="18997"/>
                    <a:pt x="23340" y="14910"/>
                  </a:cubicBezTo>
                  <a:cubicBezTo>
                    <a:pt x="22645" y="10332"/>
                    <a:pt x="24852" y="4855"/>
                    <a:pt x="21787" y="1462"/>
                  </a:cubicBezTo>
                  <a:cubicBezTo>
                    <a:pt x="21045" y="602"/>
                    <a:pt x="19938" y="0"/>
                    <a:pt x="18871" y="0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72"/>
            <p:cNvSpPr/>
            <p:nvPr/>
          </p:nvSpPr>
          <p:spPr>
            <a:xfrm>
              <a:off x="9179562" y="495109"/>
              <a:ext cx="410278" cy="2370722"/>
            </a:xfrm>
            <a:custGeom>
              <a:avLst/>
              <a:gdLst/>
              <a:ahLst/>
              <a:cxnLst/>
              <a:rect l="l" t="t" r="r" b="b"/>
              <a:pathLst>
                <a:path w="10547" h="60944" extrusionOk="0">
                  <a:moveTo>
                    <a:pt x="10383" y="0"/>
                  </a:moveTo>
                  <a:cubicBezTo>
                    <a:pt x="10219" y="0"/>
                    <a:pt x="10015" y="0"/>
                    <a:pt x="10015" y="164"/>
                  </a:cubicBezTo>
                  <a:cubicBezTo>
                    <a:pt x="10015" y="491"/>
                    <a:pt x="7971" y="19906"/>
                    <a:pt x="5437" y="37277"/>
                  </a:cubicBezTo>
                  <a:lnTo>
                    <a:pt x="2045" y="32168"/>
                  </a:lnTo>
                  <a:cubicBezTo>
                    <a:pt x="2045" y="32168"/>
                    <a:pt x="2045" y="32004"/>
                    <a:pt x="1840" y="32004"/>
                  </a:cubicBezTo>
                  <a:lnTo>
                    <a:pt x="1677" y="32168"/>
                  </a:lnTo>
                  <a:cubicBezTo>
                    <a:pt x="1677" y="32168"/>
                    <a:pt x="1513" y="32331"/>
                    <a:pt x="1677" y="32495"/>
                  </a:cubicBezTo>
                  <a:lnTo>
                    <a:pt x="5274" y="37972"/>
                  </a:lnTo>
                  <a:lnTo>
                    <a:pt x="5437" y="37972"/>
                  </a:lnTo>
                  <a:cubicBezTo>
                    <a:pt x="4579" y="43408"/>
                    <a:pt x="3720" y="48518"/>
                    <a:pt x="2862" y="52768"/>
                  </a:cubicBezTo>
                  <a:lnTo>
                    <a:pt x="491" y="47332"/>
                  </a:lnTo>
                  <a:cubicBezTo>
                    <a:pt x="491" y="47169"/>
                    <a:pt x="328" y="47169"/>
                    <a:pt x="328" y="47169"/>
                  </a:cubicBezTo>
                  <a:lnTo>
                    <a:pt x="164" y="47169"/>
                  </a:lnTo>
                  <a:cubicBezTo>
                    <a:pt x="1" y="47169"/>
                    <a:pt x="1" y="47332"/>
                    <a:pt x="1" y="47496"/>
                  </a:cubicBezTo>
                  <a:lnTo>
                    <a:pt x="2699" y="53790"/>
                  </a:lnTo>
                  <a:cubicBezTo>
                    <a:pt x="2208" y="56692"/>
                    <a:pt x="1513" y="59063"/>
                    <a:pt x="1023" y="60943"/>
                  </a:cubicBezTo>
                  <a:lnTo>
                    <a:pt x="1513" y="60943"/>
                  </a:lnTo>
                  <a:cubicBezTo>
                    <a:pt x="2045" y="59267"/>
                    <a:pt x="2535" y="57019"/>
                    <a:pt x="3066" y="54485"/>
                  </a:cubicBezTo>
                  <a:lnTo>
                    <a:pt x="3393" y="54485"/>
                  </a:lnTo>
                  <a:cubicBezTo>
                    <a:pt x="3393" y="54485"/>
                    <a:pt x="3557" y="54322"/>
                    <a:pt x="3393" y="54158"/>
                  </a:cubicBezTo>
                  <a:lnTo>
                    <a:pt x="3230" y="53627"/>
                  </a:lnTo>
                  <a:cubicBezTo>
                    <a:pt x="6786" y="35560"/>
                    <a:pt x="10546" y="654"/>
                    <a:pt x="10546" y="164"/>
                  </a:cubicBezTo>
                  <a:cubicBezTo>
                    <a:pt x="10546" y="164"/>
                    <a:pt x="10546" y="0"/>
                    <a:pt x="10383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72"/>
            <p:cNvSpPr/>
            <p:nvPr/>
          </p:nvSpPr>
          <p:spPr>
            <a:xfrm>
              <a:off x="9476919" y="1275805"/>
              <a:ext cx="179718" cy="225815"/>
            </a:xfrm>
            <a:custGeom>
              <a:avLst/>
              <a:gdLst/>
              <a:ahLst/>
              <a:cxnLst/>
              <a:rect l="l" t="t" r="r" b="b"/>
              <a:pathLst>
                <a:path w="4620" h="5805" extrusionOk="0">
                  <a:moveTo>
                    <a:pt x="4251" y="0"/>
                  </a:moveTo>
                  <a:cubicBezTo>
                    <a:pt x="4088" y="0"/>
                    <a:pt x="4088" y="0"/>
                    <a:pt x="4088" y="164"/>
                  </a:cubicBezTo>
                  <a:lnTo>
                    <a:pt x="0" y="5477"/>
                  </a:lnTo>
                  <a:cubicBezTo>
                    <a:pt x="0" y="5477"/>
                    <a:pt x="0" y="5641"/>
                    <a:pt x="164" y="5804"/>
                  </a:cubicBezTo>
                  <a:lnTo>
                    <a:pt x="532" y="5804"/>
                  </a:lnTo>
                  <a:lnTo>
                    <a:pt x="4415" y="368"/>
                  </a:lnTo>
                  <a:cubicBezTo>
                    <a:pt x="4619" y="368"/>
                    <a:pt x="4415" y="164"/>
                    <a:pt x="4415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72"/>
            <p:cNvSpPr/>
            <p:nvPr/>
          </p:nvSpPr>
          <p:spPr>
            <a:xfrm>
              <a:off x="8106294" y="2865830"/>
              <a:ext cx="1510565" cy="1636134"/>
            </a:xfrm>
            <a:custGeom>
              <a:avLst/>
              <a:gdLst/>
              <a:ahLst/>
              <a:cxnLst/>
              <a:rect l="l" t="t" r="r" b="b"/>
              <a:pathLst>
                <a:path w="38832" h="42060" extrusionOk="0">
                  <a:moveTo>
                    <a:pt x="1" y="0"/>
                  </a:moveTo>
                  <a:lnTo>
                    <a:pt x="5437" y="42059"/>
                  </a:lnTo>
                  <a:lnTo>
                    <a:pt x="34744" y="42059"/>
                  </a:lnTo>
                  <a:lnTo>
                    <a:pt x="38831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72"/>
            <p:cNvSpPr/>
            <p:nvPr/>
          </p:nvSpPr>
          <p:spPr>
            <a:xfrm>
              <a:off x="8522881" y="3144086"/>
              <a:ext cx="39" cy="483371"/>
            </a:xfrm>
            <a:custGeom>
              <a:avLst/>
              <a:gdLst/>
              <a:ahLst/>
              <a:cxnLst/>
              <a:rect l="l" t="t" r="r" b="b"/>
              <a:pathLst>
                <a:path w="1" h="12426" extrusionOk="0">
                  <a:moveTo>
                    <a:pt x="1" y="0"/>
                  </a:moveTo>
                  <a:lnTo>
                    <a:pt x="1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72"/>
            <p:cNvSpPr/>
            <p:nvPr/>
          </p:nvSpPr>
          <p:spPr>
            <a:xfrm>
              <a:off x="8483163" y="3104329"/>
              <a:ext cx="79512" cy="562883"/>
            </a:xfrm>
            <a:custGeom>
              <a:avLst/>
              <a:gdLst/>
              <a:ahLst/>
              <a:cxnLst/>
              <a:rect l="l" t="t" r="r" b="b"/>
              <a:pathLst>
                <a:path w="2044" h="14470" extrusionOk="0">
                  <a:moveTo>
                    <a:pt x="1022" y="0"/>
                  </a:moveTo>
                  <a:cubicBezTo>
                    <a:pt x="327" y="0"/>
                    <a:pt x="0" y="368"/>
                    <a:pt x="0" y="1022"/>
                  </a:cubicBezTo>
                  <a:lnTo>
                    <a:pt x="0" y="13448"/>
                  </a:lnTo>
                  <a:cubicBezTo>
                    <a:pt x="0" y="13979"/>
                    <a:pt x="327" y="14470"/>
                    <a:pt x="1022" y="14470"/>
                  </a:cubicBezTo>
                  <a:cubicBezTo>
                    <a:pt x="1553" y="14470"/>
                    <a:pt x="2044" y="13979"/>
                    <a:pt x="2044" y="13448"/>
                  </a:cubicBezTo>
                  <a:lnTo>
                    <a:pt x="2044" y="1022"/>
                  </a:lnTo>
                  <a:cubicBezTo>
                    <a:pt x="2044" y="368"/>
                    <a:pt x="1553" y="0"/>
                    <a:pt x="1022" y="0"/>
                  </a:cubicBezTo>
                  <a:close/>
                </a:path>
              </a:pathLst>
            </a:custGeom>
            <a:solidFill>
              <a:schemeClr val="accent1">
                <a:alpha val="11372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72"/>
            <p:cNvSpPr/>
            <p:nvPr/>
          </p:nvSpPr>
          <p:spPr>
            <a:xfrm>
              <a:off x="9139845" y="3031196"/>
              <a:ext cx="79512" cy="564478"/>
            </a:xfrm>
            <a:custGeom>
              <a:avLst/>
              <a:gdLst/>
              <a:ahLst/>
              <a:cxnLst/>
              <a:rect l="l" t="t" r="r" b="b"/>
              <a:pathLst>
                <a:path w="2044" h="14511" extrusionOk="0">
                  <a:moveTo>
                    <a:pt x="1022" y="0"/>
                  </a:moveTo>
                  <a:cubicBezTo>
                    <a:pt x="491" y="0"/>
                    <a:pt x="0" y="368"/>
                    <a:pt x="0" y="1022"/>
                  </a:cubicBezTo>
                  <a:lnTo>
                    <a:pt x="0" y="13488"/>
                  </a:lnTo>
                  <a:cubicBezTo>
                    <a:pt x="0" y="13979"/>
                    <a:pt x="491" y="14510"/>
                    <a:pt x="1022" y="14510"/>
                  </a:cubicBezTo>
                  <a:cubicBezTo>
                    <a:pt x="1512" y="14510"/>
                    <a:pt x="2044" y="13979"/>
                    <a:pt x="2044" y="13488"/>
                  </a:cubicBezTo>
                  <a:lnTo>
                    <a:pt x="2044" y="1022"/>
                  </a:lnTo>
                  <a:cubicBezTo>
                    <a:pt x="2044" y="368"/>
                    <a:pt x="1512" y="0"/>
                    <a:pt x="1022" y="0"/>
                  </a:cubicBezTo>
                  <a:close/>
                </a:path>
              </a:pathLst>
            </a:custGeom>
            <a:solidFill>
              <a:schemeClr val="accent2">
                <a:alpha val="5215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72"/>
            <p:cNvSpPr/>
            <p:nvPr/>
          </p:nvSpPr>
          <p:spPr>
            <a:xfrm>
              <a:off x="8993540" y="3323729"/>
              <a:ext cx="79551" cy="562922"/>
            </a:xfrm>
            <a:custGeom>
              <a:avLst/>
              <a:gdLst/>
              <a:ahLst/>
              <a:cxnLst/>
              <a:rect l="l" t="t" r="r" b="b"/>
              <a:pathLst>
                <a:path w="2045" h="14471" extrusionOk="0">
                  <a:moveTo>
                    <a:pt x="1022" y="1"/>
                  </a:moveTo>
                  <a:cubicBezTo>
                    <a:pt x="491" y="1"/>
                    <a:pt x="1" y="328"/>
                    <a:pt x="1" y="1023"/>
                  </a:cubicBezTo>
                  <a:lnTo>
                    <a:pt x="1" y="13448"/>
                  </a:lnTo>
                  <a:cubicBezTo>
                    <a:pt x="1" y="14143"/>
                    <a:pt x="491" y="14470"/>
                    <a:pt x="1022" y="14470"/>
                  </a:cubicBezTo>
                  <a:cubicBezTo>
                    <a:pt x="1513" y="14470"/>
                    <a:pt x="2044" y="14143"/>
                    <a:pt x="2044" y="13448"/>
                  </a:cubicBezTo>
                  <a:lnTo>
                    <a:pt x="2044" y="1023"/>
                  </a:lnTo>
                  <a:cubicBezTo>
                    <a:pt x="2044" y="328"/>
                    <a:pt x="1513" y="1"/>
                    <a:pt x="1022" y="1"/>
                  </a:cubicBezTo>
                  <a:close/>
                </a:path>
              </a:pathLst>
            </a:custGeom>
            <a:solidFill>
              <a:schemeClr val="accent2">
                <a:alpha val="5215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72"/>
            <p:cNvSpPr/>
            <p:nvPr/>
          </p:nvSpPr>
          <p:spPr>
            <a:xfrm>
              <a:off x="9165286" y="3733975"/>
              <a:ext cx="79512" cy="569263"/>
            </a:xfrm>
            <a:custGeom>
              <a:avLst/>
              <a:gdLst/>
              <a:ahLst/>
              <a:cxnLst/>
              <a:rect l="l" t="t" r="r" b="b"/>
              <a:pathLst>
                <a:path w="2044" h="14634" extrusionOk="0">
                  <a:moveTo>
                    <a:pt x="1022" y="0"/>
                  </a:moveTo>
                  <a:cubicBezTo>
                    <a:pt x="368" y="0"/>
                    <a:pt x="0" y="532"/>
                    <a:pt x="0" y="1022"/>
                  </a:cubicBezTo>
                  <a:lnTo>
                    <a:pt x="0" y="13611"/>
                  </a:lnTo>
                  <a:cubicBezTo>
                    <a:pt x="0" y="14143"/>
                    <a:pt x="368" y="14633"/>
                    <a:pt x="1022" y="14633"/>
                  </a:cubicBezTo>
                  <a:cubicBezTo>
                    <a:pt x="1553" y="14633"/>
                    <a:pt x="2044" y="14143"/>
                    <a:pt x="2044" y="13611"/>
                  </a:cubicBezTo>
                  <a:lnTo>
                    <a:pt x="2044" y="1022"/>
                  </a:lnTo>
                  <a:cubicBezTo>
                    <a:pt x="2044" y="532"/>
                    <a:pt x="1553" y="0"/>
                    <a:pt x="1022" y="0"/>
                  </a:cubicBezTo>
                  <a:close/>
                </a:path>
              </a:pathLst>
            </a:custGeom>
            <a:solidFill>
              <a:schemeClr val="accent2">
                <a:alpha val="52156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50" name="Google Shape;750;p72"/>
          <p:cNvGrpSpPr/>
          <p:nvPr/>
        </p:nvGrpSpPr>
        <p:grpSpPr>
          <a:xfrm>
            <a:off x="-400231" y="71459"/>
            <a:ext cx="9944461" cy="5619869"/>
            <a:chOff x="-1009131" y="114298"/>
            <a:chExt cx="11162264" cy="5619869"/>
          </a:xfrm>
        </p:grpSpPr>
        <p:grpSp>
          <p:nvGrpSpPr>
            <p:cNvPr id="751" name="Google Shape;751;p72"/>
            <p:cNvGrpSpPr/>
            <p:nvPr/>
          </p:nvGrpSpPr>
          <p:grpSpPr>
            <a:xfrm>
              <a:off x="-1009131" y="114298"/>
              <a:ext cx="11162264" cy="5619869"/>
              <a:chOff x="-852900" y="114300"/>
              <a:chExt cx="10849790" cy="6172288"/>
            </a:xfrm>
          </p:grpSpPr>
          <p:sp>
            <p:nvSpPr>
              <p:cNvPr id="752" name="Google Shape;752;p72"/>
              <p:cNvSpPr/>
              <p:nvPr/>
            </p:nvSpPr>
            <p:spPr>
              <a:xfrm>
                <a:off x="-845014" y="129282"/>
                <a:ext cx="10826179" cy="6147915"/>
              </a:xfrm>
              <a:custGeom>
                <a:avLst/>
                <a:gdLst/>
                <a:ahLst/>
                <a:cxnLst/>
                <a:rect l="l" t="t" r="r" b="b"/>
                <a:pathLst>
                  <a:path w="225135" h="134190" extrusionOk="0">
                    <a:moveTo>
                      <a:pt x="41896" y="1"/>
                    </a:moveTo>
                    <a:cubicBezTo>
                      <a:pt x="37114" y="1"/>
                      <a:pt x="33190" y="3924"/>
                      <a:pt x="33190" y="8707"/>
                    </a:cubicBezTo>
                    <a:lnTo>
                      <a:pt x="33190" y="102349"/>
                    </a:lnTo>
                    <a:lnTo>
                      <a:pt x="1676" y="125197"/>
                    </a:lnTo>
                    <a:lnTo>
                      <a:pt x="2044" y="125197"/>
                    </a:lnTo>
                    <a:cubicBezTo>
                      <a:pt x="859" y="126015"/>
                      <a:pt x="0" y="127568"/>
                      <a:pt x="0" y="129081"/>
                    </a:cubicBezTo>
                    <a:cubicBezTo>
                      <a:pt x="0" y="131819"/>
                      <a:pt x="2371" y="134190"/>
                      <a:pt x="5109" y="134190"/>
                    </a:cubicBezTo>
                    <a:lnTo>
                      <a:pt x="220188" y="134190"/>
                    </a:lnTo>
                    <a:cubicBezTo>
                      <a:pt x="222927" y="134190"/>
                      <a:pt x="225134" y="131819"/>
                      <a:pt x="225134" y="129081"/>
                    </a:cubicBezTo>
                    <a:cubicBezTo>
                      <a:pt x="225134" y="127732"/>
                      <a:pt x="224644" y="126383"/>
                      <a:pt x="223622" y="125524"/>
                    </a:cubicBezTo>
                    <a:lnTo>
                      <a:pt x="223785" y="125524"/>
                    </a:lnTo>
                    <a:lnTo>
                      <a:pt x="192762" y="102349"/>
                    </a:lnTo>
                    <a:lnTo>
                      <a:pt x="192762" y="8707"/>
                    </a:lnTo>
                    <a:cubicBezTo>
                      <a:pt x="192762" y="3924"/>
                      <a:pt x="188879" y="1"/>
                      <a:pt x="1840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3" name="Google Shape;753;p72"/>
              <p:cNvSpPr/>
              <p:nvPr/>
            </p:nvSpPr>
            <p:spPr>
              <a:xfrm>
                <a:off x="-852900" y="114300"/>
                <a:ext cx="10849790" cy="6172288"/>
              </a:xfrm>
              <a:custGeom>
                <a:avLst/>
                <a:gdLst/>
                <a:ahLst/>
                <a:cxnLst/>
                <a:rect l="l" t="t" r="r" b="b"/>
                <a:pathLst>
                  <a:path w="225626" h="134722" extrusionOk="0">
                    <a:moveTo>
                      <a:pt x="184261" y="491"/>
                    </a:moveTo>
                    <a:cubicBezTo>
                      <a:pt x="186468" y="491"/>
                      <a:pt x="188675" y="1513"/>
                      <a:pt x="190228" y="3066"/>
                    </a:cubicBezTo>
                    <a:cubicBezTo>
                      <a:pt x="191577" y="4578"/>
                      <a:pt x="192599" y="6622"/>
                      <a:pt x="192599" y="9034"/>
                    </a:cubicBezTo>
                    <a:lnTo>
                      <a:pt x="192599" y="102839"/>
                    </a:lnTo>
                    <a:lnTo>
                      <a:pt x="223381" y="125714"/>
                    </a:lnTo>
                    <a:lnTo>
                      <a:pt x="223581" y="126015"/>
                    </a:lnTo>
                    <a:cubicBezTo>
                      <a:pt x="224440" y="126873"/>
                      <a:pt x="225135" y="128059"/>
                      <a:pt x="225135" y="129408"/>
                    </a:cubicBezTo>
                    <a:cubicBezTo>
                      <a:pt x="225135" y="130797"/>
                      <a:pt x="224603" y="131983"/>
                      <a:pt x="223581" y="132841"/>
                    </a:cubicBezTo>
                    <a:cubicBezTo>
                      <a:pt x="222764" y="133699"/>
                      <a:pt x="221538" y="134190"/>
                      <a:pt x="220352" y="134190"/>
                    </a:cubicBezTo>
                    <a:lnTo>
                      <a:pt x="5273" y="134190"/>
                    </a:lnTo>
                    <a:cubicBezTo>
                      <a:pt x="3884" y="134190"/>
                      <a:pt x="2698" y="133699"/>
                      <a:pt x="1840" y="132841"/>
                    </a:cubicBezTo>
                    <a:cubicBezTo>
                      <a:pt x="1023" y="131983"/>
                      <a:pt x="491" y="130797"/>
                      <a:pt x="491" y="129408"/>
                    </a:cubicBezTo>
                    <a:cubicBezTo>
                      <a:pt x="491" y="127895"/>
                      <a:pt x="1186" y="126546"/>
                      <a:pt x="2371" y="125688"/>
                    </a:cubicBezTo>
                    <a:lnTo>
                      <a:pt x="2862" y="125157"/>
                    </a:lnTo>
                    <a:lnTo>
                      <a:pt x="2698" y="125157"/>
                    </a:lnTo>
                    <a:lnTo>
                      <a:pt x="33722" y="102839"/>
                    </a:lnTo>
                    <a:lnTo>
                      <a:pt x="33722" y="9034"/>
                    </a:lnTo>
                    <a:cubicBezTo>
                      <a:pt x="33722" y="6622"/>
                      <a:pt x="34539" y="4578"/>
                      <a:pt x="36092" y="3066"/>
                    </a:cubicBezTo>
                    <a:cubicBezTo>
                      <a:pt x="37605" y="1513"/>
                      <a:pt x="39853" y="491"/>
                      <a:pt x="42060" y="491"/>
                    </a:cubicBezTo>
                    <a:close/>
                    <a:moveTo>
                      <a:pt x="42060" y="1"/>
                    </a:moveTo>
                    <a:cubicBezTo>
                      <a:pt x="37114" y="1"/>
                      <a:pt x="33190" y="4088"/>
                      <a:pt x="33190" y="9034"/>
                    </a:cubicBezTo>
                    <a:lnTo>
                      <a:pt x="33190" y="102676"/>
                    </a:lnTo>
                    <a:lnTo>
                      <a:pt x="1023" y="125688"/>
                    </a:lnTo>
                    <a:lnTo>
                      <a:pt x="1589" y="125688"/>
                    </a:lnTo>
                    <a:cubicBezTo>
                      <a:pt x="620" y="126584"/>
                      <a:pt x="1" y="127949"/>
                      <a:pt x="1" y="129408"/>
                    </a:cubicBezTo>
                    <a:cubicBezTo>
                      <a:pt x="1" y="132310"/>
                      <a:pt x="2371" y="134721"/>
                      <a:pt x="5273" y="134721"/>
                    </a:cubicBezTo>
                    <a:lnTo>
                      <a:pt x="220352" y="134721"/>
                    </a:lnTo>
                    <a:cubicBezTo>
                      <a:pt x="223254" y="134721"/>
                      <a:pt x="225625" y="132310"/>
                      <a:pt x="225625" y="129408"/>
                    </a:cubicBezTo>
                    <a:cubicBezTo>
                      <a:pt x="225625" y="128054"/>
                      <a:pt x="225101" y="126962"/>
                      <a:pt x="224258" y="126015"/>
                    </a:cubicBezTo>
                    <a:lnTo>
                      <a:pt x="224603" y="126015"/>
                    </a:lnTo>
                    <a:lnTo>
                      <a:pt x="223949" y="125530"/>
                    </a:lnTo>
                    <a:lnTo>
                      <a:pt x="223949" y="125530"/>
                    </a:lnTo>
                    <a:lnTo>
                      <a:pt x="223949" y="125524"/>
                    </a:lnTo>
                    <a:lnTo>
                      <a:pt x="223942" y="125524"/>
                    </a:lnTo>
                    <a:lnTo>
                      <a:pt x="193130" y="102676"/>
                    </a:lnTo>
                    <a:lnTo>
                      <a:pt x="193130" y="9034"/>
                    </a:lnTo>
                    <a:cubicBezTo>
                      <a:pt x="193130" y="4088"/>
                      <a:pt x="189043" y="1"/>
                      <a:pt x="1842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72"/>
              <p:cNvSpPr/>
              <p:nvPr/>
            </p:nvSpPr>
            <p:spPr>
              <a:xfrm>
                <a:off x="-27366" y="4975819"/>
                <a:ext cx="9247851" cy="702298"/>
              </a:xfrm>
              <a:custGeom>
                <a:avLst/>
                <a:gdLst/>
                <a:ahLst/>
                <a:cxnLst/>
                <a:rect l="l" t="t" r="r" b="b"/>
                <a:pathLst>
                  <a:path w="192313" h="15329" extrusionOk="0">
                    <a:moveTo>
                      <a:pt x="20806" y="164"/>
                    </a:moveTo>
                    <a:lnTo>
                      <a:pt x="44043" y="327"/>
                    </a:lnTo>
                    <a:lnTo>
                      <a:pt x="43777" y="327"/>
                    </a:lnTo>
                    <a:lnTo>
                      <a:pt x="42428" y="1840"/>
                    </a:lnTo>
                    <a:lnTo>
                      <a:pt x="30329" y="1676"/>
                    </a:lnTo>
                    <a:lnTo>
                      <a:pt x="32046" y="327"/>
                    </a:lnTo>
                    <a:lnTo>
                      <a:pt x="31188" y="327"/>
                    </a:lnTo>
                    <a:lnTo>
                      <a:pt x="29471" y="1676"/>
                    </a:lnTo>
                    <a:lnTo>
                      <a:pt x="18925" y="1676"/>
                    </a:lnTo>
                    <a:lnTo>
                      <a:pt x="20806" y="164"/>
                    </a:lnTo>
                    <a:close/>
                    <a:moveTo>
                      <a:pt x="44632" y="332"/>
                    </a:moveTo>
                    <a:lnTo>
                      <a:pt x="67279" y="491"/>
                    </a:lnTo>
                    <a:lnTo>
                      <a:pt x="66625" y="2044"/>
                    </a:lnTo>
                    <a:lnTo>
                      <a:pt x="55876" y="2044"/>
                    </a:lnTo>
                    <a:lnTo>
                      <a:pt x="56897" y="491"/>
                    </a:lnTo>
                    <a:lnTo>
                      <a:pt x="56039" y="491"/>
                    </a:lnTo>
                    <a:lnTo>
                      <a:pt x="55017" y="1840"/>
                    </a:lnTo>
                    <a:lnTo>
                      <a:pt x="43286" y="1840"/>
                    </a:lnTo>
                    <a:lnTo>
                      <a:pt x="44632" y="332"/>
                    </a:lnTo>
                    <a:close/>
                    <a:moveTo>
                      <a:pt x="68138" y="491"/>
                    </a:moveTo>
                    <a:lnTo>
                      <a:pt x="80073" y="654"/>
                    </a:lnTo>
                    <a:lnTo>
                      <a:pt x="79542" y="2208"/>
                    </a:lnTo>
                    <a:lnTo>
                      <a:pt x="67443" y="2044"/>
                    </a:lnTo>
                    <a:lnTo>
                      <a:pt x="68138" y="491"/>
                    </a:lnTo>
                    <a:close/>
                    <a:moveTo>
                      <a:pt x="80727" y="654"/>
                    </a:moveTo>
                    <a:lnTo>
                      <a:pt x="92335" y="818"/>
                    </a:lnTo>
                    <a:lnTo>
                      <a:pt x="92335" y="2208"/>
                    </a:lnTo>
                    <a:lnTo>
                      <a:pt x="80400" y="2208"/>
                    </a:lnTo>
                    <a:lnTo>
                      <a:pt x="80727" y="654"/>
                    </a:lnTo>
                    <a:close/>
                    <a:moveTo>
                      <a:pt x="104597" y="818"/>
                    </a:moveTo>
                    <a:lnTo>
                      <a:pt x="104761" y="2371"/>
                    </a:lnTo>
                    <a:lnTo>
                      <a:pt x="93194" y="2208"/>
                    </a:lnTo>
                    <a:lnTo>
                      <a:pt x="93194" y="818"/>
                    </a:lnTo>
                    <a:close/>
                    <a:moveTo>
                      <a:pt x="105456" y="818"/>
                    </a:moveTo>
                    <a:lnTo>
                      <a:pt x="116492" y="1022"/>
                    </a:lnTo>
                    <a:lnTo>
                      <a:pt x="116860" y="2371"/>
                    </a:lnTo>
                    <a:lnTo>
                      <a:pt x="105619" y="2371"/>
                    </a:lnTo>
                    <a:lnTo>
                      <a:pt x="105456" y="818"/>
                    </a:lnTo>
                    <a:close/>
                    <a:moveTo>
                      <a:pt x="128100" y="1022"/>
                    </a:moveTo>
                    <a:lnTo>
                      <a:pt x="128754" y="2535"/>
                    </a:lnTo>
                    <a:lnTo>
                      <a:pt x="117718" y="2371"/>
                    </a:lnTo>
                    <a:lnTo>
                      <a:pt x="117187" y="1022"/>
                    </a:lnTo>
                    <a:close/>
                    <a:moveTo>
                      <a:pt x="128958" y="1022"/>
                    </a:moveTo>
                    <a:lnTo>
                      <a:pt x="139504" y="1186"/>
                    </a:lnTo>
                    <a:lnTo>
                      <a:pt x="140526" y="2535"/>
                    </a:lnTo>
                    <a:lnTo>
                      <a:pt x="129612" y="2535"/>
                    </a:lnTo>
                    <a:lnTo>
                      <a:pt x="128958" y="1022"/>
                    </a:lnTo>
                    <a:close/>
                    <a:moveTo>
                      <a:pt x="150744" y="1186"/>
                    </a:moveTo>
                    <a:lnTo>
                      <a:pt x="151929" y="2698"/>
                    </a:lnTo>
                    <a:lnTo>
                      <a:pt x="141220" y="2535"/>
                    </a:lnTo>
                    <a:lnTo>
                      <a:pt x="140362" y="1186"/>
                    </a:lnTo>
                    <a:close/>
                    <a:moveTo>
                      <a:pt x="151439" y="1186"/>
                    </a:moveTo>
                    <a:lnTo>
                      <a:pt x="162843" y="1349"/>
                    </a:lnTo>
                    <a:lnTo>
                      <a:pt x="164355" y="2698"/>
                    </a:lnTo>
                    <a:lnTo>
                      <a:pt x="152624" y="2698"/>
                    </a:lnTo>
                    <a:lnTo>
                      <a:pt x="151439" y="1186"/>
                    </a:lnTo>
                    <a:close/>
                    <a:moveTo>
                      <a:pt x="163701" y="1349"/>
                    </a:moveTo>
                    <a:lnTo>
                      <a:pt x="174574" y="1513"/>
                    </a:lnTo>
                    <a:lnTo>
                      <a:pt x="176290" y="2862"/>
                    </a:lnTo>
                    <a:lnTo>
                      <a:pt x="165050" y="2698"/>
                    </a:lnTo>
                    <a:lnTo>
                      <a:pt x="163701" y="1349"/>
                    </a:lnTo>
                    <a:close/>
                    <a:moveTo>
                      <a:pt x="18598" y="1840"/>
                    </a:moveTo>
                    <a:lnTo>
                      <a:pt x="29307" y="2044"/>
                    </a:lnTo>
                    <a:lnTo>
                      <a:pt x="27427" y="3556"/>
                    </a:lnTo>
                    <a:lnTo>
                      <a:pt x="16350" y="3556"/>
                    </a:lnTo>
                    <a:lnTo>
                      <a:pt x="18598" y="1840"/>
                    </a:lnTo>
                    <a:close/>
                    <a:moveTo>
                      <a:pt x="42265" y="2044"/>
                    </a:moveTo>
                    <a:lnTo>
                      <a:pt x="40711" y="3720"/>
                    </a:lnTo>
                    <a:lnTo>
                      <a:pt x="28286" y="3556"/>
                    </a:lnTo>
                    <a:lnTo>
                      <a:pt x="30166" y="2044"/>
                    </a:lnTo>
                    <a:close/>
                    <a:moveTo>
                      <a:pt x="43123" y="2044"/>
                    </a:moveTo>
                    <a:lnTo>
                      <a:pt x="54854" y="2208"/>
                    </a:lnTo>
                    <a:lnTo>
                      <a:pt x="53832" y="3720"/>
                    </a:lnTo>
                    <a:lnTo>
                      <a:pt x="41733" y="3720"/>
                    </a:lnTo>
                    <a:lnTo>
                      <a:pt x="43123" y="2044"/>
                    </a:lnTo>
                    <a:close/>
                    <a:moveTo>
                      <a:pt x="66421" y="2208"/>
                    </a:moveTo>
                    <a:lnTo>
                      <a:pt x="65604" y="3883"/>
                    </a:lnTo>
                    <a:lnTo>
                      <a:pt x="54690" y="3720"/>
                    </a:lnTo>
                    <a:lnTo>
                      <a:pt x="55876" y="2208"/>
                    </a:lnTo>
                    <a:close/>
                    <a:moveTo>
                      <a:pt x="67279" y="2208"/>
                    </a:moveTo>
                    <a:lnTo>
                      <a:pt x="79542" y="2371"/>
                    </a:lnTo>
                    <a:lnTo>
                      <a:pt x="79051" y="3883"/>
                    </a:lnTo>
                    <a:lnTo>
                      <a:pt x="66625" y="3883"/>
                    </a:lnTo>
                    <a:lnTo>
                      <a:pt x="67279" y="2208"/>
                    </a:lnTo>
                    <a:close/>
                    <a:moveTo>
                      <a:pt x="92335" y="2371"/>
                    </a:moveTo>
                    <a:lnTo>
                      <a:pt x="92172" y="4088"/>
                    </a:lnTo>
                    <a:lnTo>
                      <a:pt x="79909" y="3883"/>
                    </a:lnTo>
                    <a:lnTo>
                      <a:pt x="80400" y="2371"/>
                    </a:lnTo>
                    <a:close/>
                    <a:moveTo>
                      <a:pt x="93194" y="2371"/>
                    </a:moveTo>
                    <a:lnTo>
                      <a:pt x="104761" y="2535"/>
                    </a:lnTo>
                    <a:lnTo>
                      <a:pt x="104924" y="4088"/>
                    </a:lnTo>
                    <a:lnTo>
                      <a:pt x="92989" y="4088"/>
                    </a:lnTo>
                    <a:lnTo>
                      <a:pt x="93194" y="2371"/>
                    </a:lnTo>
                    <a:close/>
                    <a:moveTo>
                      <a:pt x="117023" y="2535"/>
                    </a:moveTo>
                    <a:lnTo>
                      <a:pt x="117514" y="4088"/>
                    </a:lnTo>
                    <a:lnTo>
                      <a:pt x="105783" y="4088"/>
                    </a:lnTo>
                    <a:lnTo>
                      <a:pt x="105619" y="2535"/>
                    </a:lnTo>
                    <a:close/>
                    <a:moveTo>
                      <a:pt x="117718" y="2535"/>
                    </a:moveTo>
                    <a:lnTo>
                      <a:pt x="128958" y="2698"/>
                    </a:lnTo>
                    <a:lnTo>
                      <a:pt x="129776" y="4251"/>
                    </a:lnTo>
                    <a:lnTo>
                      <a:pt x="118372" y="4088"/>
                    </a:lnTo>
                    <a:lnTo>
                      <a:pt x="117718" y="2535"/>
                    </a:lnTo>
                    <a:close/>
                    <a:moveTo>
                      <a:pt x="140689" y="2698"/>
                    </a:moveTo>
                    <a:lnTo>
                      <a:pt x="141711" y="4251"/>
                    </a:lnTo>
                    <a:lnTo>
                      <a:pt x="130471" y="4251"/>
                    </a:lnTo>
                    <a:lnTo>
                      <a:pt x="129776" y="2698"/>
                    </a:lnTo>
                    <a:close/>
                    <a:moveTo>
                      <a:pt x="141384" y="2698"/>
                    </a:moveTo>
                    <a:lnTo>
                      <a:pt x="152093" y="2862"/>
                    </a:lnTo>
                    <a:lnTo>
                      <a:pt x="153483" y="4415"/>
                    </a:lnTo>
                    <a:lnTo>
                      <a:pt x="153483" y="4415"/>
                    </a:lnTo>
                    <a:lnTo>
                      <a:pt x="142569" y="4251"/>
                    </a:lnTo>
                    <a:lnTo>
                      <a:pt x="141384" y="2698"/>
                    </a:lnTo>
                    <a:close/>
                    <a:moveTo>
                      <a:pt x="164519" y="2862"/>
                    </a:moveTo>
                    <a:lnTo>
                      <a:pt x="166235" y="4415"/>
                    </a:lnTo>
                    <a:lnTo>
                      <a:pt x="154137" y="4415"/>
                    </a:lnTo>
                    <a:lnTo>
                      <a:pt x="152788" y="2862"/>
                    </a:lnTo>
                    <a:close/>
                    <a:moveTo>
                      <a:pt x="165377" y="2862"/>
                    </a:moveTo>
                    <a:lnTo>
                      <a:pt x="176617" y="3066"/>
                    </a:lnTo>
                    <a:lnTo>
                      <a:pt x="178498" y="4415"/>
                    </a:lnTo>
                    <a:lnTo>
                      <a:pt x="166930" y="4415"/>
                    </a:lnTo>
                    <a:lnTo>
                      <a:pt x="165377" y="2862"/>
                    </a:lnTo>
                    <a:close/>
                    <a:moveTo>
                      <a:pt x="16187" y="3720"/>
                    </a:moveTo>
                    <a:lnTo>
                      <a:pt x="27100" y="3883"/>
                    </a:lnTo>
                    <a:lnTo>
                      <a:pt x="25220" y="5600"/>
                    </a:lnTo>
                    <a:lnTo>
                      <a:pt x="13816" y="5600"/>
                    </a:lnTo>
                    <a:lnTo>
                      <a:pt x="16187" y="3720"/>
                    </a:lnTo>
                    <a:close/>
                    <a:moveTo>
                      <a:pt x="40548" y="3883"/>
                    </a:moveTo>
                    <a:lnTo>
                      <a:pt x="39035" y="5600"/>
                    </a:lnTo>
                    <a:lnTo>
                      <a:pt x="26242" y="5600"/>
                    </a:lnTo>
                    <a:lnTo>
                      <a:pt x="28122" y="3883"/>
                    </a:lnTo>
                    <a:close/>
                    <a:moveTo>
                      <a:pt x="53668" y="3883"/>
                    </a:moveTo>
                    <a:lnTo>
                      <a:pt x="52483" y="5764"/>
                    </a:lnTo>
                    <a:lnTo>
                      <a:pt x="40057" y="5600"/>
                    </a:lnTo>
                    <a:lnTo>
                      <a:pt x="41570" y="3883"/>
                    </a:lnTo>
                    <a:close/>
                    <a:moveTo>
                      <a:pt x="54527" y="3883"/>
                    </a:moveTo>
                    <a:lnTo>
                      <a:pt x="65604" y="4088"/>
                    </a:lnTo>
                    <a:lnTo>
                      <a:pt x="64745" y="5764"/>
                    </a:lnTo>
                    <a:lnTo>
                      <a:pt x="53341" y="5764"/>
                    </a:lnTo>
                    <a:lnTo>
                      <a:pt x="54527" y="3883"/>
                    </a:lnTo>
                    <a:close/>
                    <a:moveTo>
                      <a:pt x="79051" y="4088"/>
                    </a:moveTo>
                    <a:lnTo>
                      <a:pt x="78520" y="5764"/>
                    </a:lnTo>
                    <a:lnTo>
                      <a:pt x="65604" y="5764"/>
                    </a:lnTo>
                    <a:lnTo>
                      <a:pt x="66421" y="4088"/>
                    </a:lnTo>
                    <a:close/>
                    <a:moveTo>
                      <a:pt x="79909" y="4088"/>
                    </a:moveTo>
                    <a:lnTo>
                      <a:pt x="92172" y="4251"/>
                    </a:lnTo>
                    <a:lnTo>
                      <a:pt x="91967" y="5927"/>
                    </a:lnTo>
                    <a:lnTo>
                      <a:pt x="79378" y="5764"/>
                    </a:lnTo>
                    <a:lnTo>
                      <a:pt x="79909" y="4088"/>
                    </a:lnTo>
                    <a:close/>
                    <a:moveTo>
                      <a:pt x="104924" y="4251"/>
                    </a:moveTo>
                    <a:lnTo>
                      <a:pt x="105088" y="5927"/>
                    </a:lnTo>
                    <a:lnTo>
                      <a:pt x="92826" y="5927"/>
                    </a:lnTo>
                    <a:lnTo>
                      <a:pt x="92989" y="4251"/>
                    </a:lnTo>
                    <a:close/>
                    <a:moveTo>
                      <a:pt x="105783" y="4251"/>
                    </a:moveTo>
                    <a:lnTo>
                      <a:pt x="117514" y="4415"/>
                    </a:lnTo>
                    <a:lnTo>
                      <a:pt x="118045" y="5927"/>
                    </a:lnTo>
                    <a:lnTo>
                      <a:pt x="106110" y="5927"/>
                    </a:lnTo>
                    <a:lnTo>
                      <a:pt x="105783" y="4251"/>
                    </a:lnTo>
                    <a:close/>
                    <a:moveTo>
                      <a:pt x="129776" y="4415"/>
                    </a:moveTo>
                    <a:lnTo>
                      <a:pt x="130634" y="5927"/>
                    </a:lnTo>
                    <a:lnTo>
                      <a:pt x="118903" y="5927"/>
                    </a:lnTo>
                    <a:lnTo>
                      <a:pt x="118372" y="4415"/>
                    </a:lnTo>
                    <a:close/>
                    <a:moveTo>
                      <a:pt x="141874" y="4415"/>
                    </a:moveTo>
                    <a:lnTo>
                      <a:pt x="142896" y="6131"/>
                    </a:lnTo>
                    <a:lnTo>
                      <a:pt x="131492" y="6131"/>
                    </a:lnTo>
                    <a:lnTo>
                      <a:pt x="130634" y="4415"/>
                    </a:lnTo>
                    <a:close/>
                    <a:moveTo>
                      <a:pt x="142569" y="4415"/>
                    </a:moveTo>
                    <a:lnTo>
                      <a:pt x="153646" y="4578"/>
                    </a:lnTo>
                    <a:lnTo>
                      <a:pt x="154995" y="6131"/>
                    </a:lnTo>
                    <a:lnTo>
                      <a:pt x="143755" y="6131"/>
                    </a:lnTo>
                    <a:lnTo>
                      <a:pt x="142569" y="4415"/>
                    </a:lnTo>
                    <a:close/>
                    <a:moveTo>
                      <a:pt x="166399" y="4578"/>
                    </a:moveTo>
                    <a:lnTo>
                      <a:pt x="168116" y="6131"/>
                    </a:lnTo>
                    <a:lnTo>
                      <a:pt x="155853" y="6131"/>
                    </a:lnTo>
                    <a:lnTo>
                      <a:pt x="154300" y="4578"/>
                    </a:lnTo>
                    <a:close/>
                    <a:moveTo>
                      <a:pt x="167094" y="4578"/>
                    </a:moveTo>
                    <a:lnTo>
                      <a:pt x="178661" y="4742"/>
                    </a:lnTo>
                    <a:lnTo>
                      <a:pt x="180705" y="6295"/>
                    </a:lnTo>
                    <a:lnTo>
                      <a:pt x="168974" y="6131"/>
                    </a:lnTo>
                    <a:lnTo>
                      <a:pt x="167094" y="4578"/>
                    </a:lnTo>
                    <a:close/>
                    <a:moveTo>
                      <a:pt x="24893" y="5764"/>
                    </a:moveTo>
                    <a:lnTo>
                      <a:pt x="22849" y="7644"/>
                    </a:lnTo>
                    <a:lnTo>
                      <a:pt x="11078" y="7644"/>
                    </a:lnTo>
                    <a:lnTo>
                      <a:pt x="13653" y="5764"/>
                    </a:lnTo>
                    <a:close/>
                    <a:moveTo>
                      <a:pt x="25915" y="5764"/>
                    </a:moveTo>
                    <a:lnTo>
                      <a:pt x="38831" y="5927"/>
                    </a:lnTo>
                    <a:lnTo>
                      <a:pt x="37155" y="7807"/>
                    </a:lnTo>
                    <a:lnTo>
                      <a:pt x="23871" y="7644"/>
                    </a:lnTo>
                    <a:lnTo>
                      <a:pt x="25915" y="5764"/>
                    </a:lnTo>
                    <a:close/>
                    <a:moveTo>
                      <a:pt x="52320" y="5927"/>
                    </a:moveTo>
                    <a:lnTo>
                      <a:pt x="51093" y="7807"/>
                    </a:lnTo>
                    <a:lnTo>
                      <a:pt x="38177" y="7807"/>
                    </a:lnTo>
                    <a:lnTo>
                      <a:pt x="39689" y="5927"/>
                    </a:lnTo>
                    <a:close/>
                    <a:moveTo>
                      <a:pt x="64582" y="5927"/>
                    </a:moveTo>
                    <a:lnTo>
                      <a:pt x="63723" y="7807"/>
                    </a:lnTo>
                    <a:lnTo>
                      <a:pt x="51952" y="7807"/>
                    </a:lnTo>
                    <a:lnTo>
                      <a:pt x="53341" y="5927"/>
                    </a:lnTo>
                    <a:close/>
                    <a:moveTo>
                      <a:pt x="65604" y="5927"/>
                    </a:moveTo>
                    <a:lnTo>
                      <a:pt x="78356" y="6131"/>
                    </a:lnTo>
                    <a:lnTo>
                      <a:pt x="77866" y="7807"/>
                    </a:lnTo>
                    <a:lnTo>
                      <a:pt x="64582" y="7807"/>
                    </a:lnTo>
                    <a:lnTo>
                      <a:pt x="65604" y="5927"/>
                    </a:lnTo>
                    <a:close/>
                    <a:moveTo>
                      <a:pt x="91967" y="6131"/>
                    </a:moveTo>
                    <a:lnTo>
                      <a:pt x="91804" y="7807"/>
                    </a:lnTo>
                    <a:lnTo>
                      <a:pt x="78888" y="7807"/>
                    </a:lnTo>
                    <a:lnTo>
                      <a:pt x="79378" y="6131"/>
                    </a:lnTo>
                    <a:close/>
                    <a:moveTo>
                      <a:pt x="105251" y="6131"/>
                    </a:moveTo>
                    <a:lnTo>
                      <a:pt x="105456" y="7971"/>
                    </a:lnTo>
                    <a:lnTo>
                      <a:pt x="105456" y="7971"/>
                    </a:lnTo>
                    <a:lnTo>
                      <a:pt x="92826" y="7807"/>
                    </a:lnTo>
                    <a:lnTo>
                      <a:pt x="92826" y="6131"/>
                    </a:lnTo>
                    <a:close/>
                    <a:moveTo>
                      <a:pt x="118208" y="6131"/>
                    </a:moveTo>
                    <a:lnTo>
                      <a:pt x="118740" y="7971"/>
                    </a:lnTo>
                    <a:lnTo>
                      <a:pt x="106273" y="7971"/>
                    </a:lnTo>
                    <a:lnTo>
                      <a:pt x="106110" y="6131"/>
                    </a:lnTo>
                    <a:close/>
                    <a:moveTo>
                      <a:pt x="119067" y="6131"/>
                    </a:moveTo>
                    <a:lnTo>
                      <a:pt x="130798" y="6295"/>
                    </a:lnTo>
                    <a:lnTo>
                      <a:pt x="131656" y="7971"/>
                    </a:lnTo>
                    <a:lnTo>
                      <a:pt x="119557" y="7971"/>
                    </a:lnTo>
                    <a:lnTo>
                      <a:pt x="119067" y="6131"/>
                    </a:lnTo>
                    <a:close/>
                    <a:moveTo>
                      <a:pt x="143060" y="6295"/>
                    </a:moveTo>
                    <a:lnTo>
                      <a:pt x="144286" y="7971"/>
                    </a:lnTo>
                    <a:lnTo>
                      <a:pt x="132514" y="7971"/>
                    </a:lnTo>
                    <a:lnTo>
                      <a:pt x="131656" y="6295"/>
                    </a:lnTo>
                    <a:close/>
                    <a:moveTo>
                      <a:pt x="155158" y="6295"/>
                    </a:moveTo>
                    <a:lnTo>
                      <a:pt x="156712" y="7971"/>
                    </a:lnTo>
                    <a:lnTo>
                      <a:pt x="145103" y="7971"/>
                    </a:lnTo>
                    <a:lnTo>
                      <a:pt x="143918" y="6295"/>
                    </a:lnTo>
                    <a:close/>
                    <a:moveTo>
                      <a:pt x="156017" y="6295"/>
                    </a:moveTo>
                    <a:lnTo>
                      <a:pt x="168279" y="6458"/>
                    </a:lnTo>
                    <a:lnTo>
                      <a:pt x="170159" y="7971"/>
                    </a:lnTo>
                    <a:lnTo>
                      <a:pt x="157570" y="7971"/>
                    </a:lnTo>
                    <a:lnTo>
                      <a:pt x="156017" y="6295"/>
                    </a:lnTo>
                    <a:close/>
                    <a:moveTo>
                      <a:pt x="180868" y="6458"/>
                    </a:moveTo>
                    <a:lnTo>
                      <a:pt x="183116" y="8175"/>
                    </a:lnTo>
                    <a:lnTo>
                      <a:pt x="171018" y="7971"/>
                    </a:lnTo>
                    <a:lnTo>
                      <a:pt x="169137" y="6458"/>
                    </a:lnTo>
                    <a:close/>
                    <a:moveTo>
                      <a:pt x="22686" y="7971"/>
                    </a:moveTo>
                    <a:lnTo>
                      <a:pt x="20274" y="10014"/>
                    </a:lnTo>
                    <a:lnTo>
                      <a:pt x="8176" y="10014"/>
                    </a:lnTo>
                    <a:lnTo>
                      <a:pt x="10751" y="7971"/>
                    </a:lnTo>
                    <a:close/>
                    <a:moveTo>
                      <a:pt x="36992" y="7971"/>
                    </a:moveTo>
                    <a:lnTo>
                      <a:pt x="35112" y="10014"/>
                    </a:lnTo>
                    <a:lnTo>
                      <a:pt x="21460" y="10014"/>
                    </a:lnTo>
                    <a:lnTo>
                      <a:pt x="23708" y="7971"/>
                    </a:lnTo>
                    <a:close/>
                    <a:moveTo>
                      <a:pt x="50930" y="7971"/>
                    </a:moveTo>
                    <a:lnTo>
                      <a:pt x="49581" y="10014"/>
                    </a:lnTo>
                    <a:lnTo>
                      <a:pt x="36133" y="10014"/>
                    </a:lnTo>
                    <a:lnTo>
                      <a:pt x="37809" y="7971"/>
                    </a:lnTo>
                    <a:close/>
                    <a:moveTo>
                      <a:pt x="63560" y="7971"/>
                    </a:moveTo>
                    <a:lnTo>
                      <a:pt x="62538" y="10014"/>
                    </a:lnTo>
                    <a:lnTo>
                      <a:pt x="50603" y="10014"/>
                    </a:lnTo>
                    <a:lnTo>
                      <a:pt x="51788" y="7971"/>
                    </a:lnTo>
                    <a:close/>
                    <a:moveTo>
                      <a:pt x="64582" y="7971"/>
                    </a:moveTo>
                    <a:lnTo>
                      <a:pt x="77866" y="8175"/>
                    </a:lnTo>
                    <a:lnTo>
                      <a:pt x="77334" y="10014"/>
                    </a:lnTo>
                    <a:lnTo>
                      <a:pt x="63560" y="10014"/>
                    </a:lnTo>
                    <a:lnTo>
                      <a:pt x="64582" y="7971"/>
                    </a:lnTo>
                    <a:close/>
                    <a:moveTo>
                      <a:pt x="91804" y="8175"/>
                    </a:moveTo>
                    <a:lnTo>
                      <a:pt x="91640" y="10014"/>
                    </a:lnTo>
                    <a:lnTo>
                      <a:pt x="78356" y="10014"/>
                    </a:lnTo>
                    <a:lnTo>
                      <a:pt x="78888" y="8175"/>
                    </a:lnTo>
                    <a:close/>
                    <a:moveTo>
                      <a:pt x="105456" y="8175"/>
                    </a:moveTo>
                    <a:lnTo>
                      <a:pt x="105619" y="10014"/>
                    </a:lnTo>
                    <a:lnTo>
                      <a:pt x="92662" y="10014"/>
                    </a:lnTo>
                    <a:lnTo>
                      <a:pt x="92662" y="8175"/>
                    </a:lnTo>
                    <a:close/>
                    <a:moveTo>
                      <a:pt x="118740" y="8175"/>
                    </a:moveTo>
                    <a:lnTo>
                      <a:pt x="119394" y="10014"/>
                    </a:lnTo>
                    <a:lnTo>
                      <a:pt x="106641" y="10014"/>
                    </a:lnTo>
                    <a:lnTo>
                      <a:pt x="106273" y="8175"/>
                    </a:lnTo>
                    <a:close/>
                    <a:moveTo>
                      <a:pt x="131819" y="8175"/>
                    </a:moveTo>
                    <a:lnTo>
                      <a:pt x="132678" y="10014"/>
                    </a:lnTo>
                    <a:lnTo>
                      <a:pt x="120252" y="10014"/>
                    </a:lnTo>
                    <a:lnTo>
                      <a:pt x="119557" y="8175"/>
                    </a:lnTo>
                    <a:close/>
                    <a:moveTo>
                      <a:pt x="144449" y="8175"/>
                    </a:moveTo>
                    <a:lnTo>
                      <a:pt x="145798" y="10014"/>
                    </a:lnTo>
                    <a:lnTo>
                      <a:pt x="133536" y="10014"/>
                    </a:lnTo>
                    <a:lnTo>
                      <a:pt x="132678" y="8175"/>
                    </a:lnTo>
                    <a:close/>
                    <a:moveTo>
                      <a:pt x="156875" y="8175"/>
                    </a:moveTo>
                    <a:lnTo>
                      <a:pt x="158388" y="10014"/>
                    </a:lnTo>
                    <a:lnTo>
                      <a:pt x="146657" y="10014"/>
                    </a:lnTo>
                    <a:lnTo>
                      <a:pt x="145308" y="8175"/>
                    </a:lnTo>
                    <a:close/>
                    <a:moveTo>
                      <a:pt x="157734" y="8175"/>
                    </a:moveTo>
                    <a:lnTo>
                      <a:pt x="170323" y="8339"/>
                    </a:lnTo>
                    <a:lnTo>
                      <a:pt x="172366" y="10014"/>
                    </a:lnTo>
                    <a:lnTo>
                      <a:pt x="159246" y="10014"/>
                    </a:lnTo>
                    <a:lnTo>
                      <a:pt x="157734" y="8175"/>
                    </a:lnTo>
                    <a:close/>
                    <a:moveTo>
                      <a:pt x="183280" y="8339"/>
                    </a:moveTo>
                    <a:lnTo>
                      <a:pt x="185487" y="10014"/>
                    </a:lnTo>
                    <a:lnTo>
                      <a:pt x="173061" y="10014"/>
                    </a:lnTo>
                    <a:lnTo>
                      <a:pt x="171181" y="8339"/>
                    </a:lnTo>
                    <a:close/>
                    <a:moveTo>
                      <a:pt x="172530" y="10219"/>
                    </a:moveTo>
                    <a:lnTo>
                      <a:pt x="174574" y="12058"/>
                    </a:lnTo>
                    <a:lnTo>
                      <a:pt x="161126" y="12058"/>
                    </a:lnTo>
                    <a:lnTo>
                      <a:pt x="159409" y="10219"/>
                    </a:lnTo>
                    <a:close/>
                    <a:moveTo>
                      <a:pt x="185814" y="10219"/>
                    </a:moveTo>
                    <a:lnTo>
                      <a:pt x="188226" y="12058"/>
                    </a:lnTo>
                    <a:lnTo>
                      <a:pt x="175432" y="12058"/>
                    </a:lnTo>
                    <a:lnTo>
                      <a:pt x="173388" y="10219"/>
                    </a:lnTo>
                    <a:close/>
                    <a:moveTo>
                      <a:pt x="77171" y="10219"/>
                    </a:moveTo>
                    <a:lnTo>
                      <a:pt x="76640" y="12263"/>
                    </a:lnTo>
                    <a:lnTo>
                      <a:pt x="62538" y="12263"/>
                    </a:lnTo>
                    <a:lnTo>
                      <a:pt x="63355" y="10219"/>
                    </a:lnTo>
                    <a:close/>
                    <a:moveTo>
                      <a:pt x="91640" y="10219"/>
                    </a:moveTo>
                    <a:lnTo>
                      <a:pt x="91477" y="12263"/>
                    </a:lnTo>
                    <a:lnTo>
                      <a:pt x="77661" y="12263"/>
                    </a:lnTo>
                    <a:lnTo>
                      <a:pt x="78193" y="10219"/>
                    </a:lnTo>
                    <a:close/>
                    <a:moveTo>
                      <a:pt x="105783" y="10219"/>
                    </a:moveTo>
                    <a:lnTo>
                      <a:pt x="105946" y="12263"/>
                    </a:lnTo>
                    <a:lnTo>
                      <a:pt x="92499" y="12263"/>
                    </a:lnTo>
                    <a:lnTo>
                      <a:pt x="92662" y="10219"/>
                    </a:lnTo>
                    <a:close/>
                    <a:moveTo>
                      <a:pt x="119394" y="10219"/>
                    </a:moveTo>
                    <a:lnTo>
                      <a:pt x="120089" y="12263"/>
                    </a:lnTo>
                    <a:lnTo>
                      <a:pt x="106968" y="12263"/>
                    </a:lnTo>
                    <a:lnTo>
                      <a:pt x="106641" y="10219"/>
                    </a:lnTo>
                    <a:close/>
                    <a:moveTo>
                      <a:pt x="132841" y="10219"/>
                    </a:moveTo>
                    <a:lnTo>
                      <a:pt x="133863" y="12263"/>
                    </a:lnTo>
                    <a:lnTo>
                      <a:pt x="120947" y="12263"/>
                    </a:lnTo>
                    <a:lnTo>
                      <a:pt x="120252" y="10219"/>
                    </a:lnTo>
                    <a:close/>
                    <a:moveTo>
                      <a:pt x="145962" y="10219"/>
                    </a:moveTo>
                    <a:lnTo>
                      <a:pt x="147147" y="12263"/>
                    </a:lnTo>
                    <a:lnTo>
                      <a:pt x="134721" y="12263"/>
                    </a:lnTo>
                    <a:lnTo>
                      <a:pt x="133700" y="10219"/>
                    </a:lnTo>
                    <a:close/>
                    <a:moveTo>
                      <a:pt x="158755" y="10219"/>
                    </a:moveTo>
                    <a:lnTo>
                      <a:pt x="160268" y="12058"/>
                    </a:lnTo>
                    <a:lnTo>
                      <a:pt x="148169" y="12263"/>
                    </a:lnTo>
                    <a:lnTo>
                      <a:pt x="146820" y="10219"/>
                    </a:lnTo>
                    <a:close/>
                    <a:moveTo>
                      <a:pt x="20111" y="10219"/>
                    </a:moveTo>
                    <a:lnTo>
                      <a:pt x="17740" y="12426"/>
                    </a:lnTo>
                    <a:lnTo>
                      <a:pt x="5110" y="12426"/>
                    </a:lnTo>
                    <a:lnTo>
                      <a:pt x="7849" y="10219"/>
                    </a:lnTo>
                    <a:close/>
                    <a:moveTo>
                      <a:pt x="34948" y="10219"/>
                    </a:moveTo>
                    <a:lnTo>
                      <a:pt x="33068" y="12426"/>
                    </a:lnTo>
                    <a:lnTo>
                      <a:pt x="18762" y="12426"/>
                    </a:lnTo>
                    <a:lnTo>
                      <a:pt x="21133" y="10219"/>
                    </a:lnTo>
                    <a:close/>
                    <a:moveTo>
                      <a:pt x="49417" y="10219"/>
                    </a:moveTo>
                    <a:lnTo>
                      <a:pt x="47864" y="12426"/>
                    </a:lnTo>
                    <a:lnTo>
                      <a:pt x="34090" y="12426"/>
                    </a:lnTo>
                    <a:lnTo>
                      <a:pt x="35970" y="10219"/>
                    </a:lnTo>
                    <a:close/>
                    <a:moveTo>
                      <a:pt x="62538" y="10219"/>
                    </a:moveTo>
                    <a:lnTo>
                      <a:pt x="61516" y="12263"/>
                    </a:lnTo>
                    <a:lnTo>
                      <a:pt x="48886" y="12426"/>
                    </a:lnTo>
                    <a:lnTo>
                      <a:pt x="50439" y="10219"/>
                    </a:lnTo>
                    <a:close/>
                    <a:moveTo>
                      <a:pt x="174737" y="12426"/>
                    </a:moveTo>
                    <a:lnTo>
                      <a:pt x="177149" y="14470"/>
                    </a:lnTo>
                    <a:lnTo>
                      <a:pt x="163333" y="14470"/>
                    </a:lnTo>
                    <a:lnTo>
                      <a:pt x="161453" y="12426"/>
                    </a:lnTo>
                    <a:close/>
                    <a:moveTo>
                      <a:pt x="188553" y="12426"/>
                    </a:moveTo>
                    <a:lnTo>
                      <a:pt x="191087" y="14470"/>
                    </a:lnTo>
                    <a:lnTo>
                      <a:pt x="178007" y="14470"/>
                    </a:lnTo>
                    <a:lnTo>
                      <a:pt x="175595" y="12426"/>
                    </a:lnTo>
                    <a:close/>
                    <a:moveTo>
                      <a:pt x="32700" y="12590"/>
                    </a:moveTo>
                    <a:lnTo>
                      <a:pt x="30656" y="14960"/>
                    </a:lnTo>
                    <a:lnTo>
                      <a:pt x="15860" y="14960"/>
                    </a:lnTo>
                    <a:lnTo>
                      <a:pt x="18394" y="12590"/>
                    </a:lnTo>
                    <a:close/>
                    <a:moveTo>
                      <a:pt x="47701" y="12590"/>
                    </a:moveTo>
                    <a:lnTo>
                      <a:pt x="46188" y="14960"/>
                    </a:lnTo>
                    <a:lnTo>
                      <a:pt x="31678" y="14960"/>
                    </a:lnTo>
                    <a:lnTo>
                      <a:pt x="33722" y="12590"/>
                    </a:lnTo>
                    <a:close/>
                    <a:moveTo>
                      <a:pt x="160636" y="12426"/>
                    </a:moveTo>
                    <a:lnTo>
                      <a:pt x="162311" y="14470"/>
                    </a:lnTo>
                    <a:lnTo>
                      <a:pt x="47210" y="14960"/>
                    </a:lnTo>
                    <a:lnTo>
                      <a:pt x="48723" y="12590"/>
                    </a:lnTo>
                    <a:lnTo>
                      <a:pt x="106968" y="12590"/>
                    </a:lnTo>
                    <a:lnTo>
                      <a:pt x="106968" y="12426"/>
                    </a:lnTo>
                    <a:lnTo>
                      <a:pt x="120089" y="12426"/>
                    </a:lnTo>
                    <a:lnTo>
                      <a:pt x="120089" y="12590"/>
                    </a:lnTo>
                    <a:lnTo>
                      <a:pt x="121110" y="12590"/>
                    </a:lnTo>
                    <a:lnTo>
                      <a:pt x="121110" y="12426"/>
                    </a:lnTo>
                    <a:lnTo>
                      <a:pt x="133863" y="12426"/>
                    </a:lnTo>
                    <a:lnTo>
                      <a:pt x="134067" y="12590"/>
                    </a:lnTo>
                    <a:lnTo>
                      <a:pt x="134885" y="12590"/>
                    </a:lnTo>
                    <a:lnTo>
                      <a:pt x="134885" y="12426"/>
                    </a:lnTo>
                    <a:lnTo>
                      <a:pt x="147352" y="12426"/>
                    </a:lnTo>
                    <a:lnTo>
                      <a:pt x="147515" y="12590"/>
                    </a:lnTo>
                    <a:lnTo>
                      <a:pt x="148373" y="12590"/>
                    </a:lnTo>
                    <a:lnTo>
                      <a:pt x="148373" y="12426"/>
                    </a:lnTo>
                    <a:close/>
                    <a:moveTo>
                      <a:pt x="17372" y="12590"/>
                    </a:moveTo>
                    <a:lnTo>
                      <a:pt x="14675" y="14960"/>
                    </a:lnTo>
                    <a:lnTo>
                      <a:pt x="1554" y="15124"/>
                    </a:lnTo>
                    <a:lnTo>
                      <a:pt x="4783" y="12753"/>
                    </a:lnTo>
                    <a:lnTo>
                      <a:pt x="17372" y="12590"/>
                    </a:lnTo>
                    <a:close/>
                    <a:moveTo>
                      <a:pt x="20111" y="0"/>
                    </a:moveTo>
                    <a:lnTo>
                      <a:pt x="1" y="15328"/>
                    </a:lnTo>
                    <a:lnTo>
                      <a:pt x="31515" y="15328"/>
                    </a:lnTo>
                    <a:lnTo>
                      <a:pt x="45984" y="15124"/>
                    </a:lnTo>
                    <a:lnTo>
                      <a:pt x="45821" y="15328"/>
                    </a:lnTo>
                    <a:lnTo>
                      <a:pt x="47006" y="15328"/>
                    </a:lnTo>
                    <a:lnTo>
                      <a:pt x="47006" y="15124"/>
                    </a:lnTo>
                    <a:lnTo>
                      <a:pt x="192313" y="14633"/>
                    </a:lnTo>
                    <a:lnTo>
                      <a:pt x="175105" y="1349"/>
                    </a:lnTo>
                    <a:lnTo>
                      <a:pt x="163333" y="1186"/>
                    </a:lnTo>
                    <a:lnTo>
                      <a:pt x="162679" y="1186"/>
                    </a:lnTo>
                    <a:lnTo>
                      <a:pt x="151235" y="1022"/>
                    </a:lnTo>
                    <a:lnTo>
                      <a:pt x="139340" y="1022"/>
                    </a:lnTo>
                    <a:lnTo>
                      <a:pt x="128754" y="818"/>
                    </a:lnTo>
                    <a:lnTo>
                      <a:pt x="116328" y="818"/>
                    </a:lnTo>
                    <a:lnTo>
                      <a:pt x="105251" y="654"/>
                    </a:lnTo>
                    <a:lnTo>
                      <a:pt x="104597" y="654"/>
                    </a:lnTo>
                    <a:lnTo>
                      <a:pt x="93194" y="491"/>
                    </a:lnTo>
                    <a:lnTo>
                      <a:pt x="80073" y="491"/>
                    </a:lnTo>
                    <a:lnTo>
                      <a:pt x="68301" y="327"/>
                    </a:lnTo>
                    <a:lnTo>
                      <a:pt x="67443" y="327"/>
                    </a:lnTo>
                    <a:lnTo>
                      <a:pt x="20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55" name="Google Shape;755;p72"/>
            <p:cNvGrpSpPr/>
            <p:nvPr/>
          </p:nvGrpSpPr>
          <p:grpSpPr>
            <a:xfrm>
              <a:off x="904874" y="328675"/>
              <a:ext cx="7315555" cy="4024397"/>
              <a:chOff x="992433" y="538196"/>
              <a:chExt cx="7139913" cy="4021180"/>
            </a:xfrm>
          </p:grpSpPr>
          <p:sp>
            <p:nvSpPr>
              <p:cNvPr id="756" name="Google Shape;756;p72"/>
              <p:cNvSpPr/>
              <p:nvPr/>
            </p:nvSpPr>
            <p:spPr>
              <a:xfrm>
                <a:off x="992433" y="538196"/>
                <a:ext cx="7139815" cy="4021171"/>
              </a:xfrm>
              <a:custGeom>
                <a:avLst/>
                <a:gdLst/>
                <a:ahLst/>
                <a:cxnLst/>
                <a:rect l="l" t="t" r="r" b="b"/>
                <a:pathLst>
                  <a:path w="139504" h="82566" extrusionOk="0">
                    <a:moveTo>
                      <a:pt x="8871" y="0"/>
                    </a:moveTo>
                    <a:cubicBezTo>
                      <a:pt x="3925" y="0"/>
                      <a:pt x="1" y="4088"/>
                      <a:pt x="1" y="8829"/>
                    </a:cubicBezTo>
                    <a:lnTo>
                      <a:pt x="1" y="73573"/>
                    </a:lnTo>
                    <a:cubicBezTo>
                      <a:pt x="1" y="78478"/>
                      <a:pt x="3925" y="82566"/>
                      <a:pt x="8871" y="82566"/>
                    </a:cubicBezTo>
                    <a:lnTo>
                      <a:pt x="130471" y="82566"/>
                    </a:lnTo>
                    <a:cubicBezTo>
                      <a:pt x="135416" y="82566"/>
                      <a:pt x="139504" y="78478"/>
                      <a:pt x="139504" y="73573"/>
                    </a:cubicBezTo>
                    <a:lnTo>
                      <a:pt x="139504" y="8829"/>
                    </a:lnTo>
                    <a:cubicBezTo>
                      <a:pt x="139504" y="4088"/>
                      <a:pt x="135416" y="0"/>
                      <a:pt x="1304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7" name="Google Shape;757;p72"/>
              <p:cNvSpPr/>
              <p:nvPr/>
            </p:nvSpPr>
            <p:spPr>
              <a:xfrm>
                <a:off x="1237231" y="669547"/>
                <a:ext cx="6641936" cy="3758421"/>
              </a:xfrm>
              <a:custGeom>
                <a:avLst/>
                <a:gdLst/>
                <a:ahLst/>
                <a:cxnLst/>
                <a:rect l="l" t="t" r="r" b="b"/>
                <a:pathLst>
                  <a:path w="129776" h="77171" extrusionOk="0">
                    <a:moveTo>
                      <a:pt x="121232" y="696"/>
                    </a:moveTo>
                    <a:cubicBezTo>
                      <a:pt x="123480" y="696"/>
                      <a:pt x="125320" y="1554"/>
                      <a:pt x="126873" y="3066"/>
                    </a:cubicBezTo>
                    <a:cubicBezTo>
                      <a:pt x="128222" y="4456"/>
                      <a:pt x="129080" y="6500"/>
                      <a:pt x="129080" y="8543"/>
                    </a:cubicBezTo>
                    <a:lnTo>
                      <a:pt x="129080" y="68465"/>
                    </a:lnTo>
                    <a:cubicBezTo>
                      <a:pt x="129080" y="70672"/>
                      <a:pt x="128222" y="72716"/>
                      <a:pt x="126873" y="74105"/>
                    </a:cubicBezTo>
                    <a:cubicBezTo>
                      <a:pt x="125320" y="75454"/>
                      <a:pt x="123480" y="76476"/>
                      <a:pt x="121232" y="76476"/>
                    </a:cubicBezTo>
                    <a:lnTo>
                      <a:pt x="8665" y="76476"/>
                    </a:lnTo>
                    <a:cubicBezTo>
                      <a:pt x="6458" y="76476"/>
                      <a:pt x="4415" y="75454"/>
                      <a:pt x="3066" y="74105"/>
                    </a:cubicBezTo>
                    <a:cubicBezTo>
                      <a:pt x="1676" y="72716"/>
                      <a:pt x="654" y="70672"/>
                      <a:pt x="654" y="68465"/>
                    </a:cubicBezTo>
                    <a:lnTo>
                      <a:pt x="654" y="8543"/>
                    </a:lnTo>
                    <a:cubicBezTo>
                      <a:pt x="654" y="6500"/>
                      <a:pt x="1676" y="4456"/>
                      <a:pt x="3066" y="3066"/>
                    </a:cubicBezTo>
                    <a:cubicBezTo>
                      <a:pt x="4415" y="1554"/>
                      <a:pt x="6458" y="696"/>
                      <a:pt x="8665" y="696"/>
                    </a:cubicBezTo>
                    <a:close/>
                    <a:moveTo>
                      <a:pt x="8665" y="1"/>
                    </a:moveTo>
                    <a:cubicBezTo>
                      <a:pt x="3924" y="1"/>
                      <a:pt x="0" y="3925"/>
                      <a:pt x="0" y="8543"/>
                    </a:cubicBezTo>
                    <a:lnTo>
                      <a:pt x="0" y="68465"/>
                    </a:lnTo>
                    <a:cubicBezTo>
                      <a:pt x="0" y="73247"/>
                      <a:pt x="3924" y="77171"/>
                      <a:pt x="8665" y="77171"/>
                    </a:cubicBezTo>
                    <a:lnTo>
                      <a:pt x="121232" y="77171"/>
                    </a:lnTo>
                    <a:cubicBezTo>
                      <a:pt x="126015" y="77171"/>
                      <a:pt x="129775" y="73247"/>
                      <a:pt x="129775" y="68465"/>
                    </a:cubicBezTo>
                    <a:lnTo>
                      <a:pt x="129775" y="8543"/>
                    </a:lnTo>
                    <a:cubicBezTo>
                      <a:pt x="129775" y="3925"/>
                      <a:pt x="126015" y="1"/>
                      <a:pt x="1212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8" name="Google Shape;758;p72"/>
              <p:cNvSpPr/>
              <p:nvPr/>
            </p:nvSpPr>
            <p:spPr>
              <a:xfrm>
                <a:off x="992433" y="2437258"/>
                <a:ext cx="1255241" cy="1293977"/>
              </a:xfrm>
              <a:custGeom>
                <a:avLst/>
                <a:gdLst/>
                <a:ahLst/>
                <a:cxnLst/>
                <a:rect l="l" t="t" r="r" b="b"/>
                <a:pathLst>
                  <a:path w="24526" h="26569" extrusionOk="0">
                    <a:moveTo>
                      <a:pt x="1" y="1"/>
                    </a:moveTo>
                    <a:lnTo>
                      <a:pt x="1" y="4252"/>
                    </a:lnTo>
                    <a:lnTo>
                      <a:pt x="4783" y="9034"/>
                    </a:lnTo>
                    <a:lnTo>
                      <a:pt x="4783" y="4947"/>
                    </a:lnTo>
                    <a:lnTo>
                      <a:pt x="1" y="1"/>
                    </a:lnTo>
                    <a:close/>
                    <a:moveTo>
                      <a:pt x="5437" y="5601"/>
                    </a:moveTo>
                    <a:lnTo>
                      <a:pt x="5437" y="9688"/>
                    </a:lnTo>
                    <a:lnTo>
                      <a:pt x="21787" y="26038"/>
                    </a:lnTo>
                    <a:cubicBezTo>
                      <a:pt x="22155" y="26405"/>
                      <a:pt x="22482" y="26569"/>
                      <a:pt x="22809" y="26569"/>
                    </a:cubicBezTo>
                    <a:cubicBezTo>
                      <a:pt x="23340" y="26569"/>
                      <a:pt x="23667" y="26405"/>
                      <a:pt x="24035" y="26038"/>
                    </a:cubicBezTo>
                    <a:cubicBezTo>
                      <a:pt x="24525" y="25547"/>
                      <a:pt x="24525" y="24525"/>
                      <a:pt x="24035" y="23994"/>
                    </a:cubicBezTo>
                    <a:lnTo>
                      <a:pt x="5437" y="5601"/>
                    </a:lnTo>
                    <a:close/>
                  </a:path>
                </a:pathLst>
              </a:custGeom>
              <a:solidFill>
                <a:schemeClr val="lt2">
                  <a:alpha val="49411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9" name="Google Shape;759;p72"/>
              <p:cNvSpPr/>
              <p:nvPr/>
            </p:nvSpPr>
            <p:spPr>
              <a:xfrm>
                <a:off x="992433" y="2080949"/>
                <a:ext cx="872414" cy="927685"/>
              </a:xfrm>
              <a:custGeom>
                <a:avLst/>
                <a:gdLst/>
                <a:ahLst/>
                <a:cxnLst/>
                <a:rect l="l" t="t" r="r" b="b"/>
                <a:pathLst>
                  <a:path w="17046" h="19048" extrusionOk="0">
                    <a:moveTo>
                      <a:pt x="1" y="0"/>
                    </a:moveTo>
                    <a:lnTo>
                      <a:pt x="1" y="4088"/>
                    </a:lnTo>
                    <a:lnTo>
                      <a:pt x="4783" y="8993"/>
                    </a:lnTo>
                    <a:lnTo>
                      <a:pt x="4783" y="4742"/>
                    </a:lnTo>
                    <a:lnTo>
                      <a:pt x="1" y="0"/>
                    </a:lnTo>
                    <a:close/>
                    <a:moveTo>
                      <a:pt x="5437" y="5437"/>
                    </a:moveTo>
                    <a:lnTo>
                      <a:pt x="5437" y="9688"/>
                    </a:lnTo>
                    <a:lnTo>
                      <a:pt x="14470" y="18557"/>
                    </a:lnTo>
                    <a:cubicBezTo>
                      <a:pt x="14634" y="18884"/>
                      <a:pt x="15165" y="19048"/>
                      <a:pt x="15492" y="19048"/>
                    </a:cubicBezTo>
                    <a:cubicBezTo>
                      <a:pt x="15860" y="19048"/>
                      <a:pt x="16187" y="18884"/>
                      <a:pt x="16514" y="18557"/>
                    </a:cubicBezTo>
                    <a:cubicBezTo>
                      <a:pt x="17045" y="18026"/>
                      <a:pt x="17045" y="17004"/>
                      <a:pt x="16514" y="16514"/>
                    </a:cubicBezTo>
                    <a:lnTo>
                      <a:pt x="5437" y="5437"/>
                    </a:lnTo>
                    <a:close/>
                  </a:path>
                </a:pathLst>
              </a:custGeom>
              <a:solidFill>
                <a:schemeClr val="lt2">
                  <a:alpha val="49411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0" name="Google Shape;760;p72"/>
              <p:cNvSpPr/>
              <p:nvPr/>
            </p:nvSpPr>
            <p:spPr>
              <a:xfrm>
                <a:off x="5795597" y="538196"/>
                <a:ext cx="1018840" cy="770425"/>
              </a:xfrm>
              <a:custGeom>
                <a:avLst/>
                <a:gdLst/>
                <a:ahLst/>
                <a:cxnLst/>
                <a:rect l="l" t="t" r="r" b="b"/>
                <a:pathLst>
                  <a:path w="19907" h="15819" extrusionOk="0">
                    <a:moveTo>
                      <a:pt x="1" y="0"/>
                    </a:moveTo>
                    <a:lnTo>
                      <a:pt x="3066" y="2698"/>
                    </a:lnTo>
                    <a:lnTo>
                      <a:pt x="7481" y="2698"/>
                    </a:lnTo>
                    <a:lnTo>
                      <a:pt x="4415" y="0"/>
                    </a:lnTo>
                    <a:close/>
                    <a:moveTo>
                      <a:pt x="3924" y="3393"/>
                    </a:moveTo>
                    <a:lnTo>
                      <a:pt x="17209" y="15491"/>
                    </a:lnTo>
                    <a:cubicBezTo>
                      <a:pt x="17536" y="15655"/>
                      <a:pt x="17863" y="15818"/>
                      <a:pt x="18230" y="15818"/>
                    </a:cubicBezTo>
                    <a:cubicBezTo>
                      <a:pt x="18557" y="15818"/>
                      <a:pt x="19089" y="15655"/>
                      <a:pt x="19252" y="15328"/>
                    </a:cubicBezTo>
                    <a:cubicBezTo>
                      <a:pt x="19906" y="14633"/>
                      <a:pt x="19743" y="13775"/>
                      <a:pt x="19252" y="13284"/>
                    </a:cubicBezTo>
                    <a:lnTo>
                      <a:pt x="8339" y="3393"/>
                    </a:lnTo>
                    <a:close/>
                  </a:path>
                </a:pathLst>
              </a:custGeom>
              <a:solidFill>
                <a:schemeClr val="lt2">
                  <a:alpha val="49411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1" name="Google Shape;761;p72"/>
              <p:cNvSpPr/>
              <p:nvPr/>
            </p:nvSpPr>
            <p:spPr>
              <a:xfrm>
                <a:off x="2387775" y="3862589"/>
                <a:ext cx="922622" cy="696787"/>
              </a:xfrm>
              <a:custGeom>
                <a:avLst/>
                <a:gdLst/>
                <a:ahLst/>
                <a:cxnLst/>
                <a:rect l="l" t="t" r="r" b="b"/>
                <a:pathLst>
                  <a:path w="18027" h="14307" extrusionOk="0">
                    <a:moveTo>
                      <a:pt x="1677" y="1"/>
                    </a:moveTo>
                    <a:cubicBezTo>
                      <a:pt x="1186" y="1"/>
                      <a:pt x="859" y="205"/>
                      <a:pt x="491" y="532"/>
                    </a:cubicBezTo>
                    <a:cubicBezTo>
                      <a:pt x="1" y="1227"/>
                      <a:pt x="1" y="2044"/>
                      <a:pt x="655" y="2576"/>
                    </a:cubicBezTo>
                    <a:lnTo>
                      <a:pt x="9688" y="10914"/>
                    </a:lnTo>
                    <a:lnTo>
                      <a:pt x="14143" y="10914"/>
                    </a:lnTo>
                    <a:lnTo>
                      <a:pt x="2535" y="368"/>
                    </a:lnTo>
                    <a:cubicBezTo>
                      <a:pt x="2372" y="205"/>
                      <a:pt x="2045" y="1"/>
                      <a:pt x="1677" y="1"/>
                    </a:cubicBezTo>
                    <a:close/>
                    <a:moveTo>
                      <a:pt x="10546" y="11609"/>
                    </a:moveTo>
                    <a:lnTo>
                      <a:pt x="13612" y="14307"/>
                    </a:lnTo>
                    <a:lnTo>
                      <a:pt x="18026" y="14307"/>
                    </a:lnTo>
                    <a:lnTo>
                      <a:pt x="14961" y="11609"/>
                    </a:lnTo>
                    <a:close/>
                  </a:path>
                </a:pathLst>
              </a:custGeom>
              <a:solidFill>
                <a:schemeClr val="lt2">
                  <a:alpha val="49411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2" name="Google Shape;762;p72"/>
              <p:cNvSpPr/>
              <p:nvPr/>
            </p:nvSpPr>
            <p:spPr>
              <a:xfrm>
                <a:off x="2919134" y="3972072"/>
                <a:ext cx="792932" cy="587303"/>
              </a:xfrm>
              <a:custGeom>
                <a:avLst/>
                <a:gdLst/>
                <a:ahLst/>
                <a:cxnLst/>
                <a:rect l="l" t="t" r="r" b="b"/>
                <a:pathLst>
                  <a:path w="15493" h="12059" extrusionOk="0">
                    <a:moveTo>
                      <a:pt x="1718" y="1"/>
                    </a:moveTo>
                    <a:cubicBezTo>
                      <a:pt x="1186" y="1"/>
                      <a:pt x="859" y="164"/>
                      <a:pt x="491" y="491"/>
                    </a:cubicBezTo>
                    <a:cubicBezTo>
                      <a:pt x="1" y="1186"/>
                      <a:pt x="1" y="2044"/>
                      <a:pt x="696" y="2535"/>
                    </a:cubicBezTo>
                    <a:lnTo>
                      <a:pt x="7317" y="8666"/>
                    </a:lnTo>
                    <a:lnTo>
                      <a:pt x="11732" y="8666"/>
                    </a:lnTo>
                    <a:lnTo>
                      <a:pt x="2535" y="328"/>
                    </a:lnTo>
                    <a:cubicBezTo>
                      <a:pt x="2372" y="164"/>
                      <a:pt x="2045" y="1"/>
                      <a:pt x="1718" y="1"/>
                    </a:cubicBezTo>
                    <a:close/>
                    <a:moveTo>
                      <a:pt x="8012" y="9361"/>
                    </a:moveTo>
                    <a:lnTo>
                      <a:pt x="11078" y="12059"/>
                    </a:lnTo>
                    <a:lnTo>
                      <a:pt x="15492" y="12059"/>
                    </a:lnTo>
                    <a:lnTo>
                      <a:pt x="12427" y="9361"/>
                    </a:lnTo>
                    <a:close/>
                  </a:path>
                </a:pathLst>
              </a:custGeom>
              <a:solidFill>
                <a:schemeClr val="lt2">
                  <a:alpha val="49411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3" name="Google Shape;763;p72"/>
              <p:cNvSpPr/>
              <p:nvPr/>
            </p:nvSpPr>
            <p:spPr>
              <a:xfrm>
                <a:off x="5402324" y="538196"/>
                <a:ext cx="803321" cy="587255"/>
              </a:xfrm>
              <a:custGeom>
                <a:avLst/>
                <a:gdLst/>
                <a:ahLst/>
                <a:cxnLst/>
                <a:rect l="l" t="t" r="r" b="b"/>
                <a:pathLst>
                  <a:path w="15696" h="12058" extrusionOk="0">
                    <a:moveTo>
                      <a:pt x="0" y="0"/>
                    </a:moveTo>
                    <a:lnTo>
                      <a:pt x="3066" y="2698"/>
                    </a:lnTo>
                    <a:lnTo>
                      <a:pt x="7521" y="2698"/>
                    </a:lnTo>
                    <a:lnTo>
                      <a:pt x="4456" y="0"/>
                    </a:lnTo>
                    <a:close/>
                    <a:moveTo>
                      <a:pt x="3761" y="3393"/>
                    </a:moveTo>
                    <a:lnTo>
                      <a:pt x="12957" y="11731"/>
                    </a:lnTo>
                    <a:cubicBezTo>
                      <a:pt x="13284" y="11894"/>
                      <a:pt x="13652" y="12058"/>
                      <a:pt x="13979" y="12058"/>
                    </a:cubicBezTo>
                    <a:cubicBezTo>
                      <a:pt x="14511" y="12058"/>
                      <a:pt x="14838" y="11894"/>
                      <a:pt x="15165" y="11567"/>
                    </a:cubicBezTo>
                    <a:cubicBezTo>
                      <a:pt x="15696" y="11036"/>
                      <a:pt x="15696" y="10014"/>
                      <a:pt x="15001" y="9524"/>
                    </a:cubicBezTo>
                    <a:lnTo>
                      <a:pt x="8175" y="3393"/>
                    </a:lnTo>
                    <a:close/>
                  </a:path>
                </a:pathLst>
              </a:custGeom>
              <a:solidFill>
                <a:schemeClr val="lt2">
                  <a:alpha val="49411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4" name="Google Shape;764;p72"/>
              <p:cNvSpPr/>
              <p:nvPr/>
            </p:nvSpPr>
            <p:spPr>
              <a:xfrm>
                <a:off x="6519396" y="538196"/>
                <a:ext cx="1167365" cy="895834"/>
              </a:xfrm>
              <a:custGeom>
                <a:avLst/>
                <a:gdLst/>
                <a:ahLst/>
                <a:cxnLst/>
                <a:rect l="l" t="t" r="r" b="b"/>
                <a:pathLst>
                  <a:path w="22809" h="18394" extrusionOk="0">
                    <a:moveTo>
                      <a:pt x="1" y="0"/>
                    </a:moveTo>
                    <a:lnTo>
                      <a:pt x="20070" y="18026"/>
                    </a:lnTo>
                    <a:cubicBezTo>
                      <a:pt x="20438" y="18393"/>
                      <a:pt x="20765" y="18393"/>
                      <a:pt x="21092" y="18393"/>
                    </a:cubicBezTo>
                    <a:cubicBezTo>
                      <a:pt x="21460" y="18393"/>
                      <a:pt x="21950" y="18189"/>
                      <a:pt x="22114" y="17862"/>
                    </a:cubicBezTo>
                    <a:cubicBezTo>
                      <a:pt x="22809" y="17372"/>
                      <a:pt x="22645" y="16350"/>
                      <a:pt x="22114" y="15818"/>
                    </a:cubicBezTo>
                    <a:lnTo>
                      <a:pt x="4415" y="0"/>
                    </a:lnTo>
                    <a:close/>
                  </a:path>
                </a:pathLst>
              </a:custGeom>
              <a:solidFill>
                <a:schemeClr val="lt2">
                  <a:alpha val="49411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5" name="Google Shape;765;p72"/>
              <p:cNvSpPr/>
              <p:nvPr/>
            </p:nvSpPr>
            <p:spPr>
              <a:xfrm>
                <a:off x="7320631" y="777083"/>
                <a:ext cx="811715" cy="788347"/>
              </a:xfrm>
              <a:custGeom>
                <a:avLst/>
                <a:gdLst/>
                <a:ahLst/>
                <a:cxnLst/>
                <a:rect l="l" t="t" r="r" b="b"/>
                <a:pathLst>
                  <a:path w="15860" h="16187" extrusionOk="0">
                    <a:moveTo>
                      <a:pt x="1717" y="0"/>
                    </a:moveTo>
                    <a:cubicBezTo>
                      <a:pt x="1186" y="0"/>
                      <a:pt x="859" y="204"/>
                      <a:pt x="532" y="531"/>
                    </a:cubicBezTo>
                    <a:cubicBezTo>
                      <a:pt x="1" y="1022"/>
                      <a:pt x="1" y="2044"/>
                      <a:pt x="696" y="2575"/>
                    </a:cubicBezTo>
                    <a:lnTo>
                      <a:pt x="15860" y="16186"/>
                    </a:lnTo>
                    <a:lnTo>
                      <a:pt x="15860" y="12467"/>
                    </a:lnTo>
                    <a:lnTo>
                      <a:pt x="15860" y="12262"/>
                    </a:lnTo>
                    <a:lnTo>
                      <a:pt x="2576" y="368"/>
                    </a:lnTo>
                    <a:cubicBezTo>
                      <a:pt x="2371" y="204"/>
                      <a:pt x="2044" y="0"/>
                      <a:pt x="1717" y="0"/>
                    </a:cubicBezTo>
                    <a:close/>
                  </a:path>
                </a:pathLst>
              </a:custGeom>
              <a:solidFill>
                <a:schemeClr val="lt2">
                  <a:alpha val="49411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6" name="Google Shape;766;p72"/>
              <p:cNvSpPr/>
              <p:nvPr/>
            </p:nvSpPr>
            <p:spPr>
              <a:xfrm>
                <a:off x="992433" y="3464445"/>
                <a:ext cx="811766" cy="788347"/>
              </a:xfrm>
              <a:custGeom>
                <a:avLst/>
                <a:gdLst/>
                <a:ahLst/>
                <a:cxnLst/>
                <a:rect l="l" t="t" r="r" b="b"/>
                <a:pathLst>
                  <a:path w="15861" h="16187" extrusionOk="0">
                    <a:moveTo>
                      <a:pt x="1" y="1"/>
                    </a:moveTo>
                    <a:lnTo>
                      <a:pt x="1" y="3925"/>
                    </a:lnTo>
                    <a:lnTo>
                      <a:pt x="13121" y="15860"/>
                    </a:lnTo>
                    <a:cubicBezTo>
                      <a:pt x="13448" y="16023"/>
                      <a:pt x="13816" y="16187"/>
                      <a:pt x="14143" y="16187"/>
                    </a:cubicBezTo>
                    <a:cubicBezTo>
                      <a:pt x="14470" y="16187"/>
                      <a:pt x="15002" y="16023"/>
                      <a:pt x="15165" y="15696"/>
                    </a:cubicBezTo>
                    <a:cubicBezTo>
                      <a:pt x="15860" y="15165"/>
                      <a:pt x="15656" y="14143"/>
                      <a:pt x="15165" y="1365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>
                  <a:alpha val="49411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7" name="Google Shape;767;p72"/>
              <p:cNvSpPr/>
              <p:nvPr/>
            </p:nvSpPr>
            <p:spPr>
              <a:xfrm>
                <a:off x="1438064" y="3597841"/>
                <a:ext cx="1236355" cy="961533"/>
              </a:xfrm>
              <a:custGeom>
                <a:avLst/>
                <a:gdLst/>
                <a:ahLst/>
                <a:cxnLst/>
                <a:rect l="l" t="t" r="r" b="b"/>
                <a:pathLst>
                  <a:path w="24157" h="19743" extrusionOk="0">
                    <a:moveTo>
                      <a:pt x="1676" y="0"/>
                    </a:moveTo>
                    <a:cubicBezTo>
                      <a:pt x="1185" y="0"/>
                      <a:pt x="818" y="164"/>
                      <a:pt x="491" y="532"/>
                    </a:cubicBezTo>
                    <a:cubicBezTo>
                      <a:pt x="0" y="1022"/>
                      <a:pt x="0" y="2044"/>
                      <a:pt x="654" y="2575"/>
                    </a:cubicBezTo>
                    <a:lnTo>
                      <a:pt x="19742" y="19743"/>
                    </a:lnTo>
                    <a:lnTo>
                      <a:pt x="24157" y="19743"/>
                    </a:lnTo>
                    <a:lnTo>
                      <a:pt x="2534" y="327"/>
                    </a:lnTo>
                    <a:cubicBezTo>
                      <a:pt x="2371" y="0"/>
                      <a:pt x="2044" y="0"/>
                      <a:pt x="1676" y="0"/>
                    </a:cubicBezTo>
                    <a:close/>
                  </a:path>
                </a:pathLst>
              </a:custGeom>
              <a:solidFill>
                <a:schemeClr val="lt2">
                  <a:alpha val="49411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68" name="Google Shape;768;p72"/>
          <p:cNvGrpSpPr/>
          <p:nvPr/>
        </p:nvGrpSpPr>
        <p:grpSpPr>
          <a:xfrm>
            <a:off x="4385181" y="148199"/>
            <a:ext cx="373622" cy="90485"/>
            <a:chOff x="4685288" y="186288"/>
            <a:chExt cx="419375" cy="90485"/>
          </a:xfrm>
        </p:grpSpPr>
        <p:sp>
          <p:nvSpPr>
            <p:cNvPr id="769" name="Google Shape;769;p72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70" name="Google Shape;770;p72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771" name="Google Shape;771;p72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2" name="Google Shape;772;p72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73" name="Google Shape;773;p72"/>
          <p:cNvSpPr txBox="1">
            <a:spLocks noGrp="1"/>
          </p:cNvSpPr>
          <p:nvPr>
            <p:ph type="ctrTitle"/>
          </p:nvPr>
        </p:nvSpPr>
        <p:spPr>
          <a:xfrm>
            <a:off x="1593150" y="849350"/>
            <a:ext cx="59577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45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774" name="Google Shape;774;p72"/>
          <p:cNvSpPr txBox="1">
            <a:spLocks noGrp="1"/>
          </p:cNvSpPr>
          <p:nvPr>
            <p:ph type="subTitle" idx="1"/>
          </p:nvPr>
        </p:nvSpPr>
        <p:spPr>
          <a:xfrm>
            <a:off x="2254050" y="2862700"/>
            <a:ext cx="46359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775" name="Google Shape;775;p72"/>
          <p:cNvGrpSpPr/>
          <p:nvPr/>
        </p:nvGrpSpPr>
        <p:grpSpPr>
          <a:xfrm rot="-230834">
            <a:off x="370058" y="301700"/>
            <a:ext cx="1474061" cy="2698229"/>
            <a:chOff x="365604" y="228600"/>
            <a:chExt cx="1473981" cy="2698084"/>
          </a:xfrm>
        </p:grpSpPr>
        <p:grpSp>
          <p:nvGrpSpPr>
            <p:cNvPr id="776" name="Google Shape;776;p72"/>
            <p:cNvGrpSpPr/>
            <p:nvPr/>
          </p:nvGrpSpPr>
          <p:grpSpPr>
            <a:xfrm rot="-617154" flipH="1">
              <a:off x="575875" y="402327"/>
              <a:ext cx="1053440" cy="2449993"/>
              <a:chOff x="3817855" y="1437512"/>
              <a:chExt cx="541146" cy="1128254"/>
            </a:xfrm>
          </p:grpSpPr>
          <p:sp>
            <p:nvSpPr>
              <p:cNvPr id="777" name="Google Shape;777;p72"/>
              <p:cNvSpPr/>
              <p:nvPr/>
            </p:nvSpPr>
            <p:spPr>
              <a:xfrm>
                <a:off x="3817855" y="1437512"/>
                <a:ext cx="541146" cy="1128254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59625" extrusionOk="0">
                    <a:moveTo>
                      <a:pt x="101" y="0"/>
                    </a:moveTo>
                    <a:lnTo>
                      <a:pt x="1" y="426"/>
                    </a:lnTo>
                    <a:cubicBezTo>
                      <a:pt x="16066" y="3359"/>
                      <a:pt x="28197" y="17344"/>
                      <a:pt x="28197" y="34161"/>
                    </a:cubicBezTo>
                    <a:lnTo>
                      <a:pt x="28197" y="34462"/>
                    </a:lnTo>
                    <a:cubicBezTo>
                      <a:pt x="28096" y="44286"/>
                      <a:pt x="23911" y="53058"/>
                      <a:pt x="17219" y="59324"/>
                    </a:cubicBezTo>
                    <a:lnTo>
                      <a:pt x="17545" y="59625"/>
                    </a:lnTo>
                    <a:cubicBezTo>
                      <a:pt x="24212" y="53359"/>
                      <a:pt x="28497" y="44386"/>
                      <a:pt x="28598" y="34462"/>
                    </a:cubicBezTo>
                    <a:lnTo>
                      <a:pt x="28598" y="34161"/>
                    </a:lnTo>
                    <a:cubicBezTo>
                      <a:pt x="28598" y="17143"/>
                      <a:pt x="16292" y="2933"/>
                      <a:pt x="1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8" name="Google Shape;778;p72"/>
              <p:cNvSpPr/>
              <p:nvPr/>
            </p:nvSpPr>
            <p:spPr>
              <a:xfrm>
                <a:off x="3985754" y="1615346"/>
                <a:ext cx="39378" cy="2989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580" extrusionOk="0">
                    <a:moveTo>
                      <a:pt x="1053" y="1"/>
                    </a:moveTo>
                    <a:cubicBezTo>
                      <a:pt x="0" y="1"/>
                      <a:pt x="0" y="1580"/>
                      <a:pt x="1053" y="1580"/>
                    </a:cubicBezTo>
                    <a:cubicBezTo>
                      <a:pt x="2080" y="1580"/>
                      <a:pt x="2080" y="1"/>
                      <a:pt x="1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79" name="Google Shape;779;p72"/>
            <p:cNvSpPr/>
            <p:nvPr/>
          </p:nvSpPr>
          <p:spPr>
            <a:xfrm>
              <a:off x="1419225" y="228600"/>
              <a:ext cx="142800" cy="142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1" name="Google Shape;781;p73"/>
          <p:cNvGrpSpPr/>
          <p:nvPr/>
        </p:nvGrpSpPr>
        <p:grpSpPr>
          <a:xfrm>
            <a:off x="319043" y="283350"/>
            <a:ext cx="8505900" cy="4576800"/>
            <a:chOff x="319043" y="283350"/>
            <a:chExt cx="8505900" cy="4576800"/>
          </a:xfrm>
        </p:grpSpPr>
        <p:sp>
          <p:nvSpPr>
            <p:cNvPr id="782" name="Google Shape;782;p73"/>
            <p:cNvSpPr/>
            <p:nvPr/>
          </p:nvSpPr>
          <p:spPr>
            <a:xfrm flipH="1">
              <a:off x="319043" y="283350"/>
              <a:ext cx="8505900" cy="4576800"/>
            </a:xfrm>
            <a:prstGeom prst="roundRect">
              <a:avLst>
                <a:gd name="adj" fmla="val 3396"/>
              </a:avLst>
            </a:prstGeom>
            <a:solidFill>
              <a:schemeClr val="accen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73"/>
            <p:cNvSpPr/>
            <p:nvPr/>
          </p:nvSpPr>
          <p:spPr>
            <a:xfrm rot="10800000" flipH="1">
              <a:off x="694692" y="580875"/>
              <a:ext cx="7754700" cy="3981600"/>
            </a:xfrm>
            <a:prstGeom prst="roundRect">
              <a:avLst>
                <a:gd name="adj" fmla="val 3396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73"/>
            <p:cNvSpPr/>
            <p:nvPr/>
          </p:nvSpPr>
          <p:spPr>
            <a:xfrm flipH="1">
              <a:off x="1289186" y="298550"/>
              <a:ext cx="1611114" cy="1202094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73"/>
            <p:cNvSpPr/>
            <p:nvPr/>
          </p:nvSpPr>
          <p:spPr>
            <a:xfrm flipH="1">
              <a:off x="2162181" y="298550"/>
              <a:ext cx="1348069" cy="995345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73"/>
          <p:cNvGrpSpPr/>
          <p:nvPr/>
        </p:nvGrpSpPr>
        <p:grpSpPr>
          <a:xfrm>
            <a:off x="4281414" y="375214"/>
            <a:ext cx="581170" cy="125403"/>
            <a:chOff x="4685288" y="186288"/>
            <a:chExt cx="419375" cy="90485"/>
          </a:xfrm>
        </p:grpSpPr>
        <p:sp>
          <p:nvSpPr>
            <p:cNvPr id="787" name="Google Shape;787;p73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88" name="Google Shape;788;p73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789" name="Google Shape;789;p73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0" name="Google Shape;790;p73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91" name="Google Shape;791;p73"/>
          <p:cNvSpPr txBox="1">
            <a:spLocks noGrp="1"/>
          </p:cNvSpPr>
          <p:nvPr>
            <p:ph type="ctrTitle"/>
          </p:nvPr>
        </p:nvSpPr>
        <p:spPr>
          <a:xfrm>
            <a:off x="2492100" y="2123475"/>
            <a:ext cx="4159800" cy="11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792" name="Google Shape;792;p73"/>
          <p:cNvSpPr txBox="1">
            <a:spLocks noGrp="1"/>
          </p:cNvSpPr>
          <p:nvPr>
            <p:ph type="subTitle" idx="1"/>
          </p:nvPr>
        </p:nvSpPr>
        <p:spPr>
          <a:xfrm>
            <a:off x="2492100" y="3323814"/>
            <a:ext cx="4159800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93" name="Google Shape;793;p73"/>
          <p:cNvSpPr txBox="1">
            <a:spLocks noGrp="1"/>
          </p:cNvSpPr>
          <p:nvPr>
            <p:ph type="title" idx="2"/>
          </p:nvPr>
        </p:nvSpPr>
        <p:spPr>
          <a:xfrm>
            <a:off x="2492100" y="1483386"/>
            <a:ext cx="4159800" cy="7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74"/>
          <p:cNvSpPr txBox="1">
            <a:spLocks noGrp="1"/>
          </p:cNvSpPr>
          <p:nvPr>
            <p:ph type="body" idx="1"/>
          </p:nvPr>
        </p:nvSpPr>
        <p:spPr>
          <a:xfrm>
            <a:off x="722375" y="1104850"/>
            <a:ext cx="7699200" cy="34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96" name="Google Shape;796;p74"/>
          <p:cNvSpPr txBox="1">
            <a:spLocks noGrp="1"/>
          </p:cNvSpPr>
          <p:nvPr>
            <p:ph type="title"/>
          </p:nvPr>
        </p:nvSpPr>
        <p:spPr>
          <a:xfrm>
            <a:off x="722375" y="53075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97" name="Google Shape;797;p74"/>
          <p:cNvGrpSpPr/>
          <p:nvPr/>
        </p:nvGrpSpPr>
        <p:grpSpPr>
          <a:xfrm>
            <a:off x="8264864" y="2136847"/>
            <a:ext cx="1179753" cy="2854242"/>
            <a:chOff x="7907551" y="-114309"/>
            <a:chExt cx="1908059" cy="4616273"/>
          </a:xfrm>
        </p:grpSpPr>
        <p:sp>
          <p:nvSpPr>
            <p:cNvPr id="798" name="Google Shape;798;p74"/>
            <p:cNvSpPr/>
            <p:nvPr/>
          </p:nvSpPr>
          <p:spPr>
            <a:xfrm>
              <a:off x="8606186" y="3608365"/>
              <a:ext cx="39" cy="483371"/>
            </a:xfrm>
            <a:custGeom>
              <a:avLst/>
              <a:gdLst/>
              <a:ahLst/>
              <a:cxnLst/>
              <a:rect l="l" t="t" r="r" b="b"/>
              <a:pathLst>
                <a:path w="1" h="12426" extrusionOk="0">
                  <a:moveTo>
                    <a:pt x="1" y="0"/>
                  </a:moveTo>
                  <a:lnTo>
                    <a:pt x="1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74"/>
            <p:cNvSpPr/>
            <p:nvPr/>
          </p:nvSpPr>
          <p:spPr>
            <a:xfrm>
              <a:off x="8566430" y="3568608"/>
              <a:ext cx="79551" cy="562883"/>
            </a:xfrm>
            <a:custGeom>
              <a:avLst/>
              <a:gdLst/>
              <a:ahLst/>
              <a:cxnLst/>
              <a:rect l="l" t="t" r="r" b="b"/>
              <a:pathLst>
                <a:path w="2045" h="14470" extrusionOk="0">
                  <a:moveTo>
                    <a:pt x="1023" y="0"/>
                  </a:moveTo>
                  <a:cubicBezTo>
                    <a:pt x="369" y="0"/>
                    <a:pt x="1" y="327"/>
                    <a:pt x="1" y="1022"/>
                  </a:cubicBezTo>
                  <a:lnTo>
                    <a:pt x="1" y="13448"/>
                  </a:lnTo>
                  <a:cubicBezTo>
                    <a:pt x="1" y="13979"/>
                    <a:pt x="369" y="14470"/>
                    <a:pt x="1023" y="14470"/>
                  </a:cubicBezTo>
                  <a:cubicBezTo>
                    <a:pt x="1554" y="14470"/>
                    <a:pt x="2044" y="13979"/>
                    <a:pt x="2044" y="13448"/>
                  </a:cubicBezTo>
                  <a:lnTo>
                    <a:pt x="2044" y="1022"/>
                  </a:lnTo>
                  <a:cubicBezTo>
                    <a:pt x="2044" y="327"/>
                    <a:pt x="1554" y="0"/>
                    <a:pt x="1023" y="0"/>
                  </a:cubicBezTo>
                  <a:close/>
                </a:path>
              </a:pathLst>
            </a:custGeom>
            <a:solidFill>
              <a:schemeClr val="accent1">
                <a:alpha val="11372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74"/>
            <p:cNvSpPr/>
            <p:nvPr/>
          </p:nvSpPr>
          <p:spPr>
            <a:xfrm>
              <a:off x="8798589" y="3873900"/>
              <a:ext cx="39" cy="483371"/>
            </a:xfrm>
            <a:custGeom>
              <a:avLst/>
              <a:gdLst/>
              <a:ahLst/>
              <a:cxnLst/>
              <a:rect l="l" t="t" r="r" b="b"/>
              <a:pathLst>
                <a:path w="1" h="12426" extrusionOk="0">
                  <a:moveTo>
                    <a:pt x="0" y="0"/>
                  </a:moveTo>
                  <a:lnTo>
                    <a:pt x="0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74"/>
            <p:cNvSpPr/>
            <p:nvPr/>
          </p:nvSpPr>
          <p:spPr>
            <a:xfrm>
              <a:off x="8758832" y="3834144"/>
              <a:ext cx="79551" cy="562883"/>
            </a:xfrm>
            <a:custGeom>
              <a:avLst/>
              <a:gdLst/>
              <a:ahLst/>
              <a:cxnLst/>
              <a:rect l="l" t="t" r="r" b="b"/>
              <a:pathLst>
                <a:path w="2045" h="14470" extrusionOk="0">
                  <a:moveTo>
                    <a:pt x="1022" y="0"/>
                  </a:moveTo>
                  <a:cubicBezTo>
                    <a:pt x="532" y="0"/>
                    <a:pt x="0" y="491"/>
                    <a:pt x="0" y="1022"/>
                  </a:cubicBezTo>
                  <a:lnTo>
                    <a:pt x="0" y="13448"/>
                  </a:lnTo>
                  <a:cubicBezTo>
                    <a:pt x="0" y="14102"/>
                    <a:pt x="532" y="14470"/>
                    <a:pt x="1022" y="14470"/>
                  </a:cubicBezTo>
                  <a:cubicBezTo>
                    <a:pt x="1554" y="14470"/>
                    <a:pt x="2044" y="14102"/>
                    <a:pt x="2044" y="13448"/>
                  </a:cubicBezTo>
                  <a:lnTo>
                    <a:pt x="2044" y="1022"/>
                  </a:lnTo>
                  <a:cubicBezTo>
                    <a:pt x="2044" y="491"/>
                    <a:pt x="1554" y="0"/>
                    <a:pt x="1022" y="0"/>
                  </a:cubicBezTo>
                  <a:close/>
                </a:path>
              </a:pathLst>
            </a:custGeom>
            <a:solidFill>
              <a:schemeClr val="accent1">
                <a:alpha val="11372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74"/>
            <p:cNvSpPr/>
            <p:nvPr/>
          </p:nvSpPr>
          <p:spPr>
            <a:xfrm>
              <a:off x="7907551" y="-114309"/>
              <a:ext cx="1238654" cy="3139619"/>
            </a:xfrm>
            <a:custGeom>
              <a:avLst/>
              <a:gdLst/>
              <a:ahLst/>
              <a:cxnLst/>
              <a:rect l="l" t="t" r="r" b="b"/>
              <a:pathLst>
                <a:path w="31842" h="80710" extrusionOk="0">
                  <a:moveTo>
                    <a:pt x="3210" y="0"/>
                  </a:moveTo>
                  <a:cubicBezTo>
                    <a:pt x="2252" y="0"/>
                    <a:pt x="1348" y="293"/>
                    <a:pt x="818" y="992"/>
                  </a:cubicBezTo>
                  <a:cubicBezTo>
                    <a:pt x="164" y="1851"/>
                    <a:pt x="1" y="2873"/>
                    <a:pt x="1" y="3894"/>
                  </a:cubicBezTo>
                  <a:cubicBezTo>
                    <a:pt x="1" y="8677"/>
                    <a:pt x="4088" y="12928"/>
                    <a:pt x="3557" y="17710"/>
                  </a:cubicBezTo>
                  <a:cubicBezTo>
                    <a:pt x="3393" y="20408"/>
                    <a:pt x="1513" y="22983"/>
                    <a:pt x="1513" y="25680"/>
                  </a:cubicBezTo>
                  <a:cubicBezTo>
                    <a:pt x="1513" y="29768"/>
                    <a:pt x="5437" y="33038"/>
                    <a:pt x="6295" y="36921"/>
                  </a:cubicBezTo>
                  <a:cubicBezTo>
                    <a:pt x="7481" y="43420"/>
                    <a:pt x="655" y="50736"/>
                    <a:pt x="4579" y="56009"/>
                  </a:cubicBezTo>
                  <a:cubicBezTo>
                    <a:pt x="6295" y="58584"/>
                    <a:pt x="10219" y="59933"/>
                    <a:pt x="10383" y="62998"/>
                  </a:cubicBezTo>
                  <a:cubicBezTo>
                    <a:pt x="10546" y="65369"/>
                    <a:pt x="7971" y="67086"/>
                    <a:pt x="6786" y="69293"/>
                  </a:cubicBezTo>
                  <a:cubicBezTo>
                    <a:pt x="5273" y="71663"/>
                    <a:pt x="5437" y="74729"/>
                    <a:pt x="6786" y="77141"/>
                  </a:cubicBezTo>
                  <a:cubicBezTo>
                    <a:pt x="8254" y="79382"/>
                    <a:pt x="10929" y="80710"/>
                    <a:pt x="13496" y="80710"/>
                  </a:cubicBezTo>
                  <a:cubicBezTo>
                    <a:pt x="13644" y="80710"/>
                    <a:pt x="13792" y="80706"/>
                    <a:pt x="13939" y="80697"/>
                  </a:cubicBezTo>
                  <a:lnTo>
                    <a:pt x="22645" y="79838"/>
                  </a:lnTo>
                  <a:cubicBezTo>
                    <a:pt x="28245" y="79511"/>
                    <a:pt x="31842" y="71663"/>
                    <a:pt x="28245" y="67249"/>
                  </a:cubicBezTo>
                  <a:cubicBezTo>
                    <a:pt x="26569" y="65042"/>
                    <a:pt x="23503" y="63489"/>
                    <a:pt x="22645" y="60791"/>
                  </a:cubicBezTo>
                  <a:cubicBezTo>
                    <a:pt x="21623" y="56540"/>
                    <a:pt x="26732" y="52248"/>
                    <a:pt x="25016" y="48161"/>
                  </a:cubicBezTo>
                  <a:cubicBezTo>
                    <a:pt x="24321" y="46322"/>
                    <a:pt x="22277" y="45300"/>
                    <a:pt x="21092" y="43583"/>
                  </a:cubicBezTo>
                  <a:cubicBezTo>
                    <a:pt x="17863" y="39169"/>
                    <a:pt x="21787" y="32670"/>
                    <a:pt x="20601" y="27397"/>
                  </a:cubicBezTo>
                  <a:cubicBezTo>
                    <a:pt x="19743" y="22615"/>
                    <a:pt x="15124" y="19549"/>
                    <a:pt x="12917" y="15298"/>
                  </a:cubicBezTo>
                  <a:cubicBezTo>
                    <a:pt x="10383" y="10353"/>
                    <a:pt x="10546" y="3404"/>
                    <a:pt x="5764" y="665"/>
                  </a:cubicBezTo>
                  <a:cubicBezTo>
                    <a:pt x="5036" y="252"/>
                    <a:pt x="4100" y="0"/>
                    <a:pt x="3210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74"/>
            <p:cNvSpPr/>
            <p:nvPr/>
          </p:nvSpPr>
          <p:spPr>
            <a:xfrm>
              <a:off x="8119015" y="89647"/>
              <a:ext cx="596298" cy="2776176"/>
            </a:xfrm>
            <a:custGeom>
              <a:avLst/>
              <a:gdLst/>
              <a:ahLst/>
              <a:cxnLst/>
              <a:rect l="l" t="t" r="r" b="b"/>
              <a:pathLst>
                <a:path w="15329" h="71367" extrusionOk="0">
                  <a:moveTo>
                    <a:pt x="328" y="0"/>
                  </a:moveTo>
                  <a:cubicBezTo>
                    <a:pt x="164" y="0"/>
                    <a:pt x="1" y="205"/>
                    <a:pt x="1" y="368"/>
                  </a:cubicBezTo>
                  <a:cubicBezTo>
                    <a:pt x="164" y="695"/>
                    <a:pt x="5805" y="23339"/>
                    <a:pt x="10219" y="43776"/>
                  </a:cubicBezTo>
                  <a:lnTo>
                    <a:pt x="10219" y="43776"/>
                  </a:lnTo>
                  <a:lnTo>
                    <a:pt x="4252" y="39525"/>
                  </a:lnTo>
                  <a:cubicBezTo>
                    <a:pt x="4252" y="39362"/>
                    <a:pt x="4088" y="39362"/>
                    <a:pt x="4088" y="39362"/>
                  </a:cubicBezTo>
                  <a:cubicBezTo>
                    <a:pt x="3925" y="39362"/>
                    <a:pt x="3925" y="39362"/>
                    <a:pt x="3925" y="39525"/>
                  </a:cubicBezTo>
                  <a:cubicBezTo>
                    <a:pt x="3761" y="39689"/>
                    <a:pt x="3761" y="39852"/>
                    <a:pt x="3925" y="40057"/>
                  </a:cubicBezTo>
                  <a:lnTo>
                    <a:pt x="10056" y="44471"/>
                  </a:lnTo>
                  <a:lnTo>
                    <a:pt x="10219" y="44635"/>
                  </a:lnTo>
                  <a:lnTo>
                    <a:pt x="10383" y="44635"/>
                  </a:lnTo>
                  <a:cubicBezTo>
                    <a:pt x="11568" y="50929"/>
                    <a:pt x="12754" y="57060"/>
                    <a:pt x="13612" y="62170"/>
                  </a:cubicBezTo>
                  <a:lnTo>
                    <a:pt x="8666" y="57060"/>
                  </a:lnTo>
                  <a:cubicBezTo>
                    <a:pt x="8666" y="56897"/>
                    <a:pt x="8503" y="56897"/>
                    <a:pt x="8503" y="56897"/>
                  </a:cubicBezTo>
                  <a:cubicBezTo>
                    <a:pt x="8339" y="56897"/>
                    <a:pt x="8339" y="56897"/>
                    <a:pt x="8176" y="57060"/>
                  </a:cubicBezTo>
                  <a:lnTo>
                    <a:pt x="8176" y="57428"/>
                  </a:lnTo>
                  <a:lnTo>
                    <a:pt x="13775" y="63355"/>
                  </a:lnTo>
                  <a:cubicBezTo>
                    <a:pt x="14307" y="66420"/>
                    <a:pt x="14634" y="69159"/>
                    <a:pt x="14797" y="71366"/>
                  </a:cubicBezTo>
                  <a:lnTo>
                    <a:pt x="15329" y="71366"/>
                  </a:lnTo>
                  <a:cubicBezTo>
                    <a:pt x="15329" y="69322"/>
                    <a:pt x="15002" y="66788"/>
                    <a:pt x="14470" y="64050"/>
                  </a:cubicBezTo>
                  <a:lnTo>
                    <a:pt x="14634" y="64050"/>
                  </a:lnTo>
                  <a:cubicBezTo>
                    <a:pt x="14634" y="64050"/>
                    <a:pt x="14797" y="64050"/>
                    <a:pt x="14797" y="63886"/>
                  </a:cubicBezTo>
                  <a:cubicBezTo>
                    <a:pt x="15002" y="63886"/>
                    <a:pt x="15002" y="63559"/>
                    <a:pt x="14797" y="63559"/>
                  </a:cubicBezTo>
                  <a:lnTo>
                    <a:pt x="14470" y="63028"/>
                  </a:lnTo>
                  <a:cubicBezTo>
                    <a:pt x="11078" y="41406"/>
                    <a:pt x="859" y="695"/>
                    <a:pt x="696" y="205"/>
                  </a:cubicBezTo>
                  <a:cubicBezTo>
                    <a:pt x="696" y="0"/>
                    <a:pt x="491" y="0"/>
                    <a:pt x="3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74"/>
            <p:cNvSpPr/>
            <p:nvPr/>
          </p:nvSpPr>
          <p:spPr>
            <a:xfrm>
              <a:off x="8424307" y="938692"/>
              <a:ext cx="111332" cy="318046"/>
            </a:xfrm>
            <a:custGeom>
              <a:avLst/>
              <a:gdLst/>
              <a:ahLst/>
              <a:cxnLst/>
              <a:rect l="l" t="t" r="r" b="b"/>
              <a:pathLst>
                <a:path w="2862" h="8176" extrusionOk="0">
                  <a:moveTo>
                    <a:pt x="2535" y="1"/>
                  </a:moveTo>
                  <a:cubicBezTo>
                    <a:pt x="2371" y="1"/>
                    <a:pt x="2208" y="164"/>
                    <a:pt x="2208" y="328"/>
                  </a:cubicBezTo>
                  <a:lnTo>
                    <a:pt x="1" y="7808"/>
                  </a:lnTo>
                  <a:cubicBezTo>
                    <a:pt x="1" y="8012"/>
                    <a:pt x="1" y="8176"/>
                    <a:pt x="164" y="8176"/>
                  </a:cubicBezTo>
                  <a:lnTo>
                    <a:pt x="328" y="8176"/>
                  </a:lnTo>
                  <a:cubicBezTo>
                    <a:pt x="491" y="8176"/>
                    <a:pt x="491" y="8176"/>
                    <a:pt x="655" y="8012"/>
                  </a:cubicBezTo>
                  <a:lnTo>
                    <a:pt x="2862" y="491"/>
                  </a:lnTo>
                  <a:cubicBezTo>
                    <a:pt x="2862" y="328"/>
                    <a:pt x="2698" y="164"/>
                    <a:pt x="253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74"/>
            <p:cNvSpPr/>
            <p:nvPr/>
          </p:nvSpPr>
          <p:spPr>
            <a:xfrm>
              <a:off x="8788417" y="298310"/>
              <a:ext cx="1027193" cy="2682583"/>
            </a:xfrm>
            <a:custGeom>
              <a:avLst/>
              <a:gdLst/>
              <a:ahLst/>
              <a:cxnLst/>
              <a:rect l="l" t="t" r="r" b="b"/>
              <a:pathLst>
                <a:path w="26406" h="68961" extrusionOk="0">
                  <a:moveTo>
                    <a:pt x="18871" y="0"/>
                  </a:moveTo>
                  <a:cubicBezTo>
                    <a:pt x="18467" y="0"/>
                    <a:pt x="18069" y="86"/>
                    <a:pt x="17699" y="277"/>
                  </a:cubicBezTo>
                  <a:cubicBezTo>
                    <a:pt x="17004" y="604"/>
                    <a:pt x="16514" y="1462"/>
                    <a:pt x="16187" y="2321"/>
                  </a:cubicBezTo>
                  <a:cubicBezTo>
                    <a:pt x="14961" y="6081"/>
                    <a:pt x="16841" y="10495"/>
                    <a:pt x="15165" y="14256"/>
                  </a:cubicBezTo>
                  <a:cubicBezTo>
                    <a:pt x="14143" y="16299"/>
                    <a:pt x="12100" y="17648"/>
                    <a:pt x="11241" y="19856"/>
                  </a:cubicBezTo>
                  <a:cubicBezTo>
                    <a:pt x="10056" y="23085"/>
                    <a:pt x="12263" y="26845"/>
                    <a:pt x="11568" y="30237"/>
                  </a:cubicBezTo>
                  <a:cubicBezTo>
                    <a:pt x="10710" y="35715"/>
                    <a:pt x="3230" y="39434"/>
                    <a:pt x="4742" y="44707"/>
                  </a:cubicBezTo>
                  <a:cubicBezTo>
                    <a:pt x="5437" y="47282"/>
                    <a:pt x="8176" y="49326"/>
                    <a:pt x="7317" y="51696"/>
                  </a:cubicBezTo>
                  <a:cubicBezTo>
                    <a:pt x="6786" y="53740"/>
                    <a:pt x="4415" y="54435"/>
                    <a:pt x="2699" y="55784"/>
                  </a:cubicBezTo>
                  <a:cubicBezTo>
                    <a:pt x="859" y="57173"/>
                    <a:pt x="1" y="59708"/>
                    <a:pt x="491" y="62078"/>
                  </a:cubicBezTo>
                  <a:cubicBezTo>
                    <a:pt x="1023" y="64326"/>
                    <a:pt x="2903" y="66166"/>
                    <a:pt x="5110" y="66861"/>
                  </a:cubicBezTo>
                  <a:lnTo>
                    <a:pt x="12263" y="68741"/>
                  </a:lnTo>
                  <a:cubicBezTo>
                    <a:pt x="12754" y="68891"/>
                    <a:pt x="13251" y="68961"/>
                    <a:pt x="13745" y="68961"/>
                  </a:cubicBezTo>
                  <a:cubicBezTo>
                    <a:pt x="17699" y="68961"/>
                    <a:pt x="21473" y="64472"/>
                    <a:pt x="20274" y="60402"/>
                  </a:cubicBezTo>
                  <a:cubicBezTo>
                    <a:pt x="19580" y="58195"/>
                    <a:pt x="17536" y="56152"/>
                    <a:pt x="17699" y="53577"/>
                  </a:cubicBezTo>
                  <a:cubicBezTo>
                    <a:pt x="18026" y="50020"/>
                    <a:pt x="23340" y="48140"/>
                    <a:pt x="23136" y="44380"/>
                  </a:cubicBezTo>
                  <a:cubicBezTo>
                    <a:pt x="23136" y="42663"/>
                    <a:pt x="21787" y="41314"/>
                    <a:pt x="21460" y="39598"/>
                  </a:cubicBezTo>
                  <a:cubicBezTo>
                    <a:pt x="20070" y="35183"/>
                    <a:pt x="25016" y="31259"/>
                    <a:pt x="25711" y="26681"/>
                  </a:cubicBezTo>
                  <a:cubicBezTo>
                    <a:pt x="26406" y="22758"/>
                    <a:pt x="23667" y="18997"/>
                    <a:pt x="23340" y="14910"/>
                  </a:cubicBezTo>
                  <a:cubicBezTo>
                    <a:pt x="22645" y="10332"/>
                    <a:pt x="24852" y="4855"/>
                    <a:pt x="21787" y="1462"/>
                  </a:cubicBezTo>
                  <a:cubicBezTo>
                    <a:pt x="21045" y="602"/>
                    <a:pt x="19938" y="0"/>
                    <a:pt x="18871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74"/>
            <p:cNvSpPr/>
            <p:nvPr/>
          </p:nvSpPr>
          <p:spPr>
            <a:xfrm>
              <a:off x="9179562" y="495109"/>
              <a:ext cx="410278" cy="2370722"/>
            </a:xfrm>
            <a:custGeom>
              <a:avLst/>
              <a:gdLst/>
              <a:ahLst/>
              <a:cxnLst/>
              <a:rect l="l" t="t" r="r" b="b"/>
              <a:pathLst>
                <a:path w="10547" h="60944" extrusionOk="0">
                  <a:moveTo>
                    <a:pt x="10383" y="0"/>
                  </a:moveTo>
                  <a:cubicBezTo>
                    <a:pt x="10219" y="0"/>
                    <a:pt x="10015" y="0"/>
                    <a:pt x="10015" y="164"/>
                  </a:cubicBezTo>
                  <a:cubicBezTo>
                    <a:pt x="10015" y="491"/>
                    <a:pt x="7971" y="19906"/>
                    <a:pt x="5437" y="37277"/>
                  </a:cubicBezTo>
                  <a:lnTo>
                    <a:pt x="2045" y="32168"/>
                  </a:lnTo>
                  <a:cubicBezTo>
                    <a:pt x="2045" y="32168"/>
                    <a:pt x="2045" y="32004"/>
                    <a:pt x="1840" y="32004"/>
                  </a:cubicBezTo>
                  <a:lnTo>
                    <a:pt x="1677" y="32168"/>
                  </a:lnTo>
                  <a:cubicBezTo>
                    <a:pt x="1677" y="32168"/>
                    <a:pt x="1513" y="32331"/>
                    <a:pt x="1677" y="32495"/>
                  </a:cubicBezTo>
                  <a:lnTo>
                    <a:pt x="5274" y="37972"/>
                  </a:lnTo>
                  <a:lnTo>
                    <a:pt x="5437" y="37972"/>
                  </a:lnTo>
                  <a:cubicBezTo>
                    <a:pt x="4579" y="43408"/>
                    <a:pt x="3720" y="48518"/>
                    <a:pt x="2862" y="52768"/>
                  </a:cubicBezTo>
                  <a:lnTo>
                    <a:pt x="491" y="47332"/>
                  </a:lnTo>
                  <a:cubicBezTo>
                    <a:pt x="491" y="47169"/>
                    <a:pt x="328" y="47169"/>
                    <a:pt x="328" y="47169"/>
                  </a:cubicBezTo>
                  <a:lnTo>
                    <a:pt x="164" y="47169"/>
                  </a:lnTo>
                  <a:cubicBezTo>
                    <a:pt x="1" y="47169"/>
                    <a:pt x="1" y="47332"/>
                    <a:pt x="1" y="47496"/>
                  </a:cubicBezTo>
                  <a:lnTo>
                    <a:pt x="2699" y="53790"/>
                  </a:lnTo>
                  <a:cubicBezTo>
                    <a:pt x="2208" y="56692"/>
                    <a:pt x="1513" y="59063"/>
                    <a:pt x="1023" y="60943"/>
                  </a:cubicBezTo>
                  <a:lnTo>
                    <a:pt x="1513" y="60943"/>
                  </a:lnTo>
                  <a:cubicBezTo>
                    <a:pt x="2045" y="59267"/>
                    <a:pt x="2535" y="57019"/>
                    <a:pt x="3066" y="54485"/>
                  </a:cubicBezTo>
                  <a:lnTo>
                    <a:pt x="3393" y="54485"/>
                  </a:lnTo>
                  <a:cubicBezTo>
                    <a:pt x="3393" y="54485"/>
                    <a:pt x="3557" y="54322"/>
                    <a:pt x="3393" y="54158"/>
                  </a:cubicBezTo>
                  <a:lnTo>
                    <a:pt x="3230" y="53627"/>
                  </a:lnTo>
                  <a:cubicBezTo>
                    <a:pt x="6786" y="35560"/>
                    <a:pt x="10546" y="654"/>
                    <a:pt x="10546" y="164"/>
                  </a:cubicBezTo>
                  <a:cubicBezTo>
                    <a:pt x="10546" y="164"/>
                    <a:pt x="10546" y="0"/>
                    <a:pt x="10383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74"/>
            <p:cNvSpPr/>
            <p:nvPr/>
          </p:nvSpPr>
          <p:spPr>
            <a:xfrm>
              <a:off x="9476919" y="1275805"/>
              <a:ext cx="179718" cy="225815"/>
            </a:xfrm>
            <a:custGeom>
              <a:avLst/>
              <a:gdLst/>
              <a:ahLst/>
              <a:cxnLst/>
              <a:rect l="l" t="t" r="r" b="b"/>
              <a:pathLst>
                <a:path w="4620" h="5805" extrusionOk="0">
                  <a:moveTo>
                    <a:pt x="4251" y="0"/>
                  </a:moveTo>
                  <a:cubicBezTo>
                    <a:pt x="4088" y="0"/>
                    <a:pt x="4088" y="0"/>
                    <a:pt x="4088" y="164"/>
                  </a:cubicBezTo>
                  <a:lnTo>
                    <a:pt x="0" y="5477"/>
                  </a:lnTo>
                  <a:cubicBezTo>
                    <a:pt x="0" y="5477"/>
                    <a:pt x="0" y="5641"/>
                    <a:pt x="164" y="5804"/>
                  </a:cubicBezTo>
                  <a:lnTo>
                    <a:pt x="532" y="5804"/>
                  </a:lnTo>
                  <a:lnTo>
                    <a:pt x="4415" y="368"/>
                  </a:lnTo>
                  <a:cubicBezTo>
                    <a:pt x="4619" y="368"/>
                    <a:pt x="4415" y="164"/>
                    <a:pt x="4415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74"/>
            <p:cNvSpPr/>
            <p:nvPr/>
          </p:nvSpPr>
          <p:spPr>
            <a:xfrm>
              <a:off x="8106294" y="2865830"/>
              <a:ext cx="1510565" cy="1636134"/>
            </a:xfrm>
            <a:custGeom>
              <a:avLst/>
              <a:gdLst/>
              <a:ahLst/>
              <a:cxnLst/>
              <a:rect l="l" t="t" r="r" b="b"/>
              <a:pathLst>
                <a:path w="38832" h="42060" extrusionOk="0">
                  <a:moveTo>
                    <a:pt x="1" y="0"/>
                  </a:moveTo>
                  <a:lnTo>
                    <a:pt x="5437" y="42059"/>
                  </a:lnTo>
                  <a:lnTo>
                    <a:pt x="34744" y="42059"/>
                  </a:lnTo>
                  <a:lnTo>
                    <a:pt x="38831" y="0"/>
                  </a:ln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74"/>
            <p:cNvSpPr/>
            <p:nvPr/>
          </p:nvSpPr>
          <p:spPr>
            <a:xfrm>
              <a:off x="8522881" y="3144086"/>
              <a:ext cx="39" cy="483371"/>
            </a:xfrm>
            <a:custGeom>
              <a:avLst/>
              <a:gdLst/>
              <a:ahLst/>
              <a:cxnLst/>
              <a:rect l="l" t="t" r="r" b="b"/>
              <a:pathLst>
                <a:path w="1" h="12426" extrusionOk="0">
                  <a:moveTo>
                    <a:pt x="1" y="0"/>
                  </a:moveTo>
                  <a:lnTo>
                    <a:pt x="1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74"/>
            <p:cNvSpPr/>
            <p:nvPr/>
          </p:nvSpPr>
          <p:spPr>
            <a:xfrm>
              <a:off x="8483163" y="3104329"/>
              <a:ext cx="79512" cy="562883"/>
            </a:xfrm>
            <a:custGeom>
              <a:avLst/>
              <a:gdLst/>
              <a:ahLst/>
              <a:cxnLst/>
              <a:rect l="l" t="t" r="r" b="b"/>
              <a:pathLst>
                <a:path w="2044" h="14470" extrusionOk="0">
                  <a:moveTo>
                    <a:pt x="1022" y="0"/>
                  </a:moveTo>
                  <a:cubicBezTo>
                    <a:pt x="327" y="0"/>
                    <a:pt x="0" y="368"/>
                    <a:pt x="0" y="1022"/>
                  </a:cubicBezTo>
                  <a:lnTo>
                    <a:pt x="0" y="13448"/>
                  </a:lnTo>
                  <a:cubicBezTo>
                    <a:pt x="0" y="13979"/>
                    <a:pt x="327" y="14470"/>
                    <a:pt x="1022" y="14470"/>
                  </a:cubicBezTo>
                  <a:cubicBezTo>
                    <a:pt x="1553" y="14470"/>
                    <a:pt x="2044" y="13979"/>
                    <a:pt x="2044" y="13448"/>
                  </a:cubicBezTo>
                  <a:lnTo>
                    <a:pt x="2044" y="1022"/>
                  </a:lnTo>
                  <a:cubicBezTo>
                    <a:pt x="2044" y="368"/>
                    <a:pt x="1553" y="0"/>
                    <a:pt x="1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74"/>
            <p:cNvSpPr/>
            <p:nvPr/>
          </p:nvSpPr>
          <p:spPr>
            <a:xfrm>
              <a:off x="9139845" y="3031196"/>
              <a:ext cx="79512" cy="564478"/>
            </a:xfrm>
            <a:custGeom>
              <a:avLst/>
              <a:gdLst/>
              <a:ahLst/>
              <a:cxnLst/>
              <a:rect l="l" t="t" r="r" b="b"/>
              <a:pathLst>
                <a:path w="2044" h="14511" extrusionOk="0">
                  <a:moveTo>
                    <a:pt x="1022" y="0"/>
                  </a:moveTo>
                  <a:cubicBezTo>
                    <a:pt x="491" y="0"/>
                    <a:pt x="0" y="368"/>
                    <a:pt x="0" y="1022"/>
                  </a:cubicBezTo>
                  <a:lnTo>
                    <a:pt x="0" y="13488"/>
                  </a:lnTo>
                  <a:cubicBezTo>
                    <a:pt x="0" y="13979"/>
                    <a:pt x="491" y="14510"/>
                    <a:pt x="1022" y="14510"/>
                  </a:cubicBezTo>
                  <a:cubicBezTo>
                    <a:pt x="1512" y="14510"/>
                    <a:pt x="2044" y="13979"/>
                    <a:pt x="2044" y="13488"/>
                  </a:cubicBezTo>
                  <a:lnTo>
                    <a:pt x="2044" y="1022"/>
                  </a:lnTo>
                  <a:cubicBezTo>
                    <a:pt x="2044" y="368"/>
                    <a:pt x="1512" y="0"/>
                    <a:pt x="1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74"/>
            <p:cNvSpPr/>
            <p:nvPr/>
          </p:nvSpPr>
          <p:spPr>
            <a:xfrm>
              <a:off x="8993540" y="3323729"/>
              <a:ext cx="79551" cy="562922"/>
            </a:xfrm>
            <a:custGeom>
              <a:avLst/>
              <a:gdLst/>
              <a:ahLst/>
              <a:cxnLst/>
              <a:rect l="l" t="t" r="r" b="b"/>
              <a:pathLst>
                <a:path w="2045" h="14471" extrusionOk="0">
                  <a:moveTo>
                    <a:pt x="1022" y="1"/>
                  </a:moveTo>
                  <a:cubicBezTo>
                    <a:pt x="491" y="1"/>
                    <a:pt x="1" y="328"/>
                    <a:pt x="1" y="1023"/>
                  </a:cubicBezTo>
                  <a:lnTo>
                    <a:pt x="1" y="13448"/>
                  </a:lnTo>
                  <a:cubicBezTo>
                    <a:pt x="1" y="14143"/>
                    <a:pt x="491" y="14470"/>
                    <a:pt x="1022" y="14470"/>
                  </a:cubicBezTo>
                  <a:cubicBezTo>
                    <a:pt x="1513" y="14470"/>
                    <a:pt x="2044" y="14143"/>
                    <a:pt x="2044" y="13448"/>
                  </a:cubicBezTo>
                  <a:lnTo>
                    <a:pt x="2044" y="1023"/>
                  </a:lnTo>
                  <a:cubicBezTo>
                    <a:pt x="2044" y="328"/>
                    <a:pt x="1513" y="1"/>
                    <a:pt x="1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74"/>
            <p:cNvSpPr/>
            <p:nvPr/>
          </p:nvSpPr>
          <p:spPr>
            <a:xfrm>
              <a:off x="9165286" y="3733975"/>
              <a:ext cx="79512" cy="569263"/>
            </a:xfrm>
            <a:custGeom>
              <a:avLst/>
              <a:gdLst/>
              <a:ahLst/>
              <a:cxnLst/>
              <a:rect l="l" t="t" r="r" b="b"/>
              <a:pathLst>
                <a:path w="2044" h="14634" extrusionOk="0">
                  <a:moveTo>
                    <a:pt x="1022" y="0"/>
                  </a:moveTo>
                  <a:cubicBezTo>
                    <a:pt x="368" y="0"/>
                    <a:pt x="0" y="532"/>
                    <a:pt x="0" y="1022"/>
                  </a:cubicBezTo>
                  <a:lnTo>
                    <a:pt x="0" y="13611"/>
                  </a:lnTo>
                  <a:cubicBezTo>
                    <a:pt x="0" y="14143"/>
                    <a:pt x="368" y="14633"/>
                    <a:pt x="1022" y="14633"/>
                  </a:cubicBezTo>
                  <a:cubicBezTo>
                    <a:pt x="1553" y="14633"/>
                    <a:pt x="2044" y="14143"/>
                    <a:pt x="2044" y="13611"/>
                  </a:cubicBezTo>
                  <a:lnTo>
                    <a:pt x="2044" y="1022"/>
                  </a:lnTo>
                  <a:cubicBezTo>
                    <a:pt x="2044" y="532"/>
                    <a:pt x="1553" y="0"/>
                    <a:pt x="1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14" name="Google Shape;814;p74"/>
          <p:cNvSpPr/>
          <p:nvPr/>
        </p:nvSpPr>
        <p:spPr>
          <a:xfrm>
            <a:off x="806725" y="4675051"/>
            <a:ext cx="1832405" cy="244805"/>
          </a:xfrm>
          <a:custGeom>
            <a:avLst/>
            <a:gdLst/>
            <a:ahLst/>
            <a:cxnLst/>
            <a:rect l="l" t="t" r="r" b="b"/>
            <a:pathLst>
              <a:path w="55866" h="7463" extrusionOk="0">
                <a:moveTo>
                  <a:pt x="16082" y="0"/>
                </a:moveTo>
                <a:cubicBezTo>
                  <a:pt x="15991" y="0"/>
                  <a:pt x="15916" y="25"/>
                  <a:pt x="15866" y="75"/>
                </a:cubicBezTo>
                <a:lnTo>
                  <a:pt x="8247" y="6542"/>
                </a:lnTo>
                <a:lnTo>
                  <a:pt x="728" y="75"/>
                </a:lnTo>
                <a:cubicBezTo>
                  <a:pt x="634" y="34"/>
                  <a:pt x="528" y="10"/>
                  <a:pt x="428" y="10"/>
                </a:cubicBezTo>
                <a:cubicBezTo>
                  <a:pt x="287" y="10"/>
                  <a:pt x="160" y="58"/>
                  <a:pt x="101" y="176"/>
                </a:cubicBezTo>
                <a:cubicBezTo>
                  <a:pt x="1" y="276"/>
                  <a:pt x="1" y="602"/>
                  <a:pt x="101" y="702"/>
                </a:cubicBezTo>
                <a:lnTo>
                  <a:pt x="8021" y="7369"/>
                </a:lnTo>
                <a:cubicBezTo>
                  <a:pt x="8084" y="7431"/>
                  <a:pt x="8165" y="7463"/>
                  <a:pt x="8256" y="7463"/>
                </a:cubicBezTo>
                <a:cubicBezTo>
                  <a:pt x="8347" y="7463"/>
                  <a:pt x="8447" y="7431"/>
                  <a:pt x="8547" y="7369"/>
                </a:cubicBezTo>
                <a:lnTo>
                  <a:pt x="16066" y="1003"/>
                </a:lnTo>
                <a:lnTo>
                  <a:pt x="23685" y="7369"/>
                </a:lnTo>
                <a:cubicBezTo>
                  <a:pt x="23748" y="7431"/>
                  <a:pt x="23854" y="7463"/>
                  <a:pt x="23958" y="7463"/>
                </a:cubicBezTo>
                <a:cubicBezTo>
                  <a:pt x="24061" y="7463"/>
                  <a:pt x="24161" y="7431"/>
                  <a:pt x="24212" y="7369"/>
                </a:cubicBezTo>
                <a:lnTo>
                  <a:pt x="31831" y="1003"/>
                </a:lnTo>
                <a:lnTo>
                  <a:pt x="39349" y="7369"/>
                </a:lnTo>
                <a:cubicBezTo>
                  <a:pt x="39462" y="7431"/>
                  <a:pt x="39569" y="7463"/>
                  <a:pt x="39672" y="7463"/>
                </a:cubicBezTo>
                <a:cubicBezTo>
                  <a:pt x="39776" y="7463"/>
                  <a:pt x="39876" y="7431"/>
                  <a:pt x="39976" y="7369"/>
                </a:cubicBezTo>
                <a:lnTo>
                  <a:pt x="47495" y="1003"/>
                </a:lnTo>
                <a:lnTo>
                  <a:pt x="55139" y="7369"/>
                </a:lnTo>
                <a:cubicBezTo>
                  <a:pt x="55225" y="7422"/>
                  <a:pt x="55310" y="7453"/>
                  <a:pt x="55388" y="7453"/>
                </a:cubicBezTo>
                <a:cubicBezTo>
                  <a:pt x="55493" y="7453"/>
                  <a:pt x="55583" y="7398"/>
                  <a:pt x="55640" y="7268"/>
                </a:cubicBezTo>
                <a:cubicBezTo>
                  <a:pt x="55866" y="7168"/>
                  <a:pt x="55866" y="6867"/>
                  <a:pt x="55640" y="6742"/>
                </a:cubicBezTo>
                <a:lnTo>
                  <a:pt x="47821" y="75"/>
                </a:lnTo>
                <a:cubicBezTo>
                  <a:pt x="47720" y="25"/>
                  <a:pt x="47614" y="0"/>
                  <a:pt x="47520" y="0"/>
                </a:cubicBezTo>
                <a:cubicBezTo>
                  <a:pt x="47426" y="0"/>
                  <a:pt x="47345" y="25"/>
                  <a:pt x="47294" y="75"/>
                </a:cubicBezTo>
                <a:lnTo>
                  <a:pt x="39675" y="6542"/>
                </a:lnTo>
                <a:lnTo>
                  <a:pt x="32056" y="75"/>
                </a:lnTo>
                <a:cubicBezTo>
                  <a:pt x="32006" y="25"/>
                  <a:pt x="31925" y="0"/>
                  <a:pt x="31831" y="0"/>
                </a:cubicBezTo>
                <a:cubicBezTo>
                  <a:pt x="31737" y="0"/>
                  <a:pt x="31630" y="25"/>
                  <a:pt x="31530" y="75"/>
                </a:cubicBezTo>
                <a:lnTo>
                  <a:pt x="24011" y="6542"/>
                </a:lnTo>
                <a:lnTo>
                  <a:pt x="16392" y="75"/>
                </a:lnTo>
                <a:cubicBezTo>
                  <a:pt x="16279" y="25"/>
                  <a:pt x="16173" y="0"/>
                  <a:pt x="1608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15" name="Google Shape;815;p74"/>
          <p:cNvCxnSpPr/>
          <p:nvPr/>
        </p:nvCxnSpPr>
        <p:spPr>
          <a:xfrm rot="10800000">
            <a:off x="7381950" y="4895850"/>
            <a:ext cx="1133400" cy="0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75"/>
          <p:cNvSpPr/>
          <p:nvPr/>
        </p:nvSpPr>
        <p:spPr>
          <a:xfrm flipH="1">
            <a:off x="319043" y="283350"/>
            <a:ext cx="8505900" cy="4576800"/>
          </a:xfrm>
          <a:prstGeom prst="roundRect">
            <a:avLst>
              <a:gd name="adj" fmla="val 3396"/>
            </a:avLst>
          </a:prstGeom>
          <a:solidFill>
            <a:schemeClr val="accent1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8" name="Google Shape;818;p75"/>
          <p:cNvSpPr/>
          <p:nvPr/>
        </p:nvSpPr>
        <p:spPr>
          <a:xfrm rot="10800000" flipH="1">
            <a:off x="4675100" y="579312"/>
            <a:ext cx="3804000" cy="3983400"/>
          </a:xfrm>
          <a:prstGeom prst="roundRect">
            <a:avLst>
              <a:gd name="adj" fmla="val 3396"/>
            </a:avLst>
          </a:prstGeom>
          <a:solidFill>
            <a:schemeClr val="accent4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9" name="Google Shape;819;p75"/>
          <p:cNvSpPr/>
          <p:nvPr/>
        </p:nvSpPr>
        <p:spPr>
          <a:xfrm flipH="1">
            <a:off x="6659628" y="3545595"/>
            <a:ext cx="1262868" cy="1002352"/>
          </a:xfrm>
          <a:custGeom>
            <a:avLst/>
            <a:gdLst/>
            <a:ahLst/>
            <a:cxnLst/>
            <a:rect l="l" t="t" r="r" b="b"/>
            <a:pathLst>
              <a:path w="24157" h="19743" extrusionOk="0">
                <a:moveTo>
                  <a:pt x="1676" y="0"/>
                </a:moveTo>
                <a:cubicBezTo>
                  <a:pt x="1185" y="0"/>
                  <a:pt x="818" y="164"/>
                  <a:pt x="491" y="532"/>
                </a:cubicBezTo>
                <a:cubicBezTo>
                  <a:pt x="0" y="1022"/>
                  <a:pt x="0" y="2044"/>
                  <a:pt x="654" y="2575"/>
                </a:cubicBezTo>
                <a:lnTo>
                  <a:pt x="19742" y="19743"/>
                </a:lnTo>
                <a:lnTo>
                  <a:pt x="24157" y="19743"/>
                </a:lnTo>
                <a:lnTo>
                  <a:pt x="2534" y="327"/>
                </a:lnTo>
                <a:cubicBezTo>
                  <a:pt x="2371" y="0"/>
                  <a:pt x="2044" y="0"/>
                  <a:pt x="1676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0" name="Google Shape;820;p75"/>
          <p:cNvSpPr/>
          <p:nvPr/>
        </p:nvSpPr>
        <p:spPr>
          <a:xfrm rot="10800000" flipH="1">
            <a:off x="7611614" y="3464137"/>
            <a:ext cx="853189" cy="845690"/>
          </a:xfrm>
          <a:custGeom>
            <a:avLst/>
            <a:gdLst/>
            <a:ahLst/>
            <a:cxnLst/>
            <a:rect l="l" t="t" r="r" b="b"/>
            <a:pathLst>
              <a:path w="15860" h="16187" extrusionOk="0">
                <a:moveTo>
                  <a:pt x="1717" y="0"/>
                </a:moveTo>
                <a:cubicBezTo>
                  <a:pt x="1186" y="0"/>
                  <a:pt x="859" y="204"/>
                  <a:pt x="532" y="531"/>
                </a:cubicBezTo>
                <a:cubicBezTo>
                  <a:pt x="1" y="1022"/>
                  <a:pt x="1" y="2044"/>
                  <a:pt x="696" y="2575"/>
                </a:cubicBezTo>
                <a:lnTo>
                  <a:pt x="15860" y="16186"/>
                </a:lnTo>
                <a:lnTo>
                  <a:pt x="15860" y="12467"/>
                </a:lnTo>
                <a:lnTo>
                  <a:pt x="15860" y="12262"/>
                </a:lnTo>
                <a:lnTo>
                  <a:pt x="2576" y="368"/>
                </a:lnTo>
                <a:cubicBezTo>
                  <a:pt x="2371" y="204"/>
                  <a:pt x="2044" y="0"/>
                  <a:pt x="1717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1" name="Google Shape;821;p75"/>
          <p:cNvSpPr/>
          <p:nvPr/>
        </p:nvSpPr>
        <p:spPr>
          <a:xfrm rot="10800000" flipH="1">
            <a:off x="661175" y="576012"/>
            <a:ext cx="3807600" cy="3986700"/>
          </a:xfrm>
          <a:prstGeom prst="roundRect">
            <a:avLst>
              <a:gd name="adj" fmla="val 3396"/>
            </a:avLst>
          </a:prstGeom>
          <a:solidFill>
            <a:schemeClr val="accent4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2" name="Google Shape;822;p75"/>
          <p:cNvSpPr/>
          <p:nvPr/>
        </p:nvSpPr>
        <p:spPr>
          <a:xfrm flipH="1">
            <a:off x="947000" y="591709"/>
            <a:ext cx="1028800" cy="820648"/>
          </a:xfrm>
          <a:custGeom>
            <a:avLst/>
            <a:gdLst/>
            <a:ahLst/>
            <a:cxnLst/>
            <a:rect l="l" t="t" r="r" b="b"/>
            <a:pathLst>
              <a:path w="22809" h="18394" extrusionOk="0">
                <a:moveTo>
                  <a:pt x="1" y="0"/>
                </a:moveTo>
                <a:lnTo>
                  <a:pt x="20070" y="18026"/>
                </a:lnTo>
                <a:cubicBezTo>
                  <a:pt x="20438" y="18393"/>
                  <a:pt x="20765" y="18393"/>
                  <a:pt x="21092" y="18393"/>
                </a:cubicBezTo>
                <a:cubicBezTo>
                  <a:pt x="21460" y="18393"/>
                  <a:pt x="21950" y="18189"/>
                  <a:pt x="22114" y="17862"/>
                </a:cubicBezTo>
                <a:cubicBezTo>
                  <a:pt x="22809" y="17372"/>
                  <a:pt x="22645" y="16350"/>
                  <a:pt x="22114" y="15818"/>
                </a:cubicBezTo>
                <a:lnTo>
                  <a:pt x="4415" y="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3" name="Google Shape;823;p75"/>
          <p:cNvSpPr/>
          <p:nvPr/>
        </p:nvSpPr>
        <p:spPr>
          <a:xfrm flipH="1">
            <a:off x="1535518" y="590653"/>
            <a:ext cx="804131" cy="641399"/>
          </a:xfrm>
          <a:custGeom>
            <a:avLst/>
            <a:gdLst/>
            <a:ahLst/>
            <a:cxnLst/>
            <a:rect l="l" t="t" r="r" b="b"/>
            <a:pathLst>
              <a:path w="22809" h="18394" extrusionOk="0">
                <a:moveTo>
                  <a:pt x="1" y="0"/>
                </a:moveTo>
                <a:lnTo>
                  <a:pt x="20070" y="18026"/>
                </a:lnTo>
                <a:cubicBezTo>
                  <a:pt x="20438" y="18393"/>
                  <a:pt x="20765" y="18393"/>
                  <a:pt x="21092" y="18393"/>
                </a:cubicBezTo>
                <a:cubicBezTo>
                  <a:pt x="21460" y="18393"/>
                  <a:pt x="21950" y="18189"/>
                  <a:pt x="22114" y="17862"/>
                </a:cubicBezTo>
                <a:cubicBezTo>
                  <a:pt x="22809" y="17372"/>
                  <a:pt x="22645" y="16350"/>
                  <a:pt x="22114" y="15818"/>
                </a:cubicBezTo>
                <a:lnTo>
                  <a:pt x="4415" y="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4" name="Google Shape;824;p75"/>
          <p:cNvSpPr/>
          <p:nvPr/>
        </p:nvSpPr>
        <p:spPr>
          <a:xfrm flipH="1">
            <a:off x="674764" y="1598807"/>
            <a:ext cx="768932" cy="729508"/>
          </a:xfrm>
          <a:custGeom>
            <a:avLst/>
            <a:gdLst/>
            <a:ahLst/>
            <a:cxnLst/>
            <a:rect l="l" t="t" r="r" b="b"/>
            <a:pathLst>
              <a:path w="15860" h="16187" extrusionOk="0">
                <a:moveTo>
                  <a:pt x="1717" y="0"/>
                </a:moveTo>
                <a:cubicBezTo>
                  <a:pt x="1186" y="0"/>
                  <a:pt x="859" y="204"/>
                  <a:pt x="532" y="531"/>
                </a:cubicBezTo>
                <a:cubicBezTo>
                  <a:pt x="1" y="1022"/>
                  <a:pt x="1" y="2044"/>
                  <a:pt x="696" y="2575"/>
                </a:cubicBezTo>
                <a:lnTo>
                  <a:pt x="15860" y="16186"/>
                </a:lnTo>
                <a:lnTo>
                  <a:pt x="15860" y="12467"/>
                </a:lnTo>
                <a:lnTo>
                  <a:pt x="15860" y="12262"/>
                </a:lnTo>
                <a:lnTo>
                  <a:pt x="2576" y="368"/>
                </a:lnTo>
                <a:cubicBezTo>
                  <a:pt x="2371" y="204"/>
                  <a:pt x="2044" y="0"/>
                  <a:pt x="1717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25" name="Google Shape;825;p75"/>
          <p:cNvGrpSpPr/>
          <p:nvPr/>
        </p:nvGrpSpPr>
        <p:grpSpPr>
          <a:xfrm>
            <a:off x="4281414" y="375214"/>
            <a:ext cx="581170" cy="125403"/>
            <a:chOff x="4685288" y="186288"/>
            <a:chExt cx="419375" cy="90485"/>
          </a:xfrm>
        </p:grpSpPr>
        <p:sp>
          <p:nvSpPr>
            <p:cNvPr id="826" name="Google Shape;826;p75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27" name="Google Shape;827;p75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828" name="Google Shape;828;p75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75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30" name="Google Shape;830;p75"/>
          <p:cNvGrpSpPr/>
          <p:nvPr/>
        </p:nvGrpSpPr>
        <p:grpSpPr>
          <a:xfrm rot="-10283466" flipH="1">
            <a:off x="223183" y="142882"/>
            <a:ext cx="541138" cy="2225336"/>
            <a:chOff x="871338" y="1945155"/>
            <a:chExt cx="247109" cy="1016148"/>
          </a:xfrm>
        </p:grpSpPr>
        <p:sp>
          <p:nvSpPr>
            <p:cNvPr id="831" name="Google Shape;831;p75"/>
            <p:cNvSpPr/>
            <p:nvPr/>
          </p:nvSpPr>
          <p:spPr>
            <a:xfrm>
              <a:off x="1017893" y="2858365"/>
              <a:ext cx="100554" cy="102938"/>
            </a:xfrm>
            <a:custGeom>
              <a:avLst/>
              <a:gdLst/>
              <a:ahLst/>
              <a:cxnLst/>
              <a:rect l="l" t="t" r="r" b="b"/>
              <a:pathLst>
                <a:path w="5314" h="5440" extrusionOk="0">
                  <a:moveTo>
                    <a:pt x="2707" y="0"/>
                  </a:moveTo>
                  <a:cubicBezTo>
                    <a:pt x="1253" y="0"/>
                    <a:pt x="0" y="1254"/>
                    <a:pt x="0" y="2707"/>
                  </a:cubicBezTo>
                  <a:cubicBezTo>
                    <a:pt x="0" y="4186"/>
                    <a:pt x="1253" y="5439"/>
                    <a:pt x="2707" y="5439"/>
                  </a:cubicBezTo>
                  <a:cubicBezTo>
                    <a:pt x="4161" y="5439"/>
                    <a:pt x="5314" y="4186"/>
                    <a:pt x="5314" y="2707"/>
                  </a:cubicBezTo>
                  <a:cubicBezTo>
                    <a:pt x="5314" y="1254"/>
                    <a:pt x="4161" y="0"/>
                    <a:pt x="27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75"/>
            <p:cNvSpPr/>
            <p:nvPr/>
          </p:nvSpPr>
          <p:spPr>
            <a:xfrm>
              <a:off x="871338" y="2075844"/>
              <a:ext cx="215338" cy="853670"/>
            </a:xfrm>
            <a:custGeom>
              <a:avLst/>
              <a:gdLst/>
              <a:ahLst/>
              <a:cxnLst/>
              <a:rect l="l" t="t" r="r" b="b"/>
              <a:pathLst>
                <a:path w="11380" h="45114" extrusionOk="0">
                  <a:moveTo>
                    <a:pt x="6066" y="1"/>
                  </a:moveTo>
                  <a:cubicBezTo>
                    <a:pt x="2206" y="5640"/>
                    <a:pt x="1" y="12332"/>
                    <a:pt x="1" y="19625"/>
                  </a:cubicBezTo>
                  <a:cubicBezTo>
                    <a:pt x="1" y="29650"/>
                    <a:pt x="4287" y="38748"/>
                    <a:pt x="11079" y="45114"/>
                  </a:cubicBezTo>
                  <a:lnTo>
                    <a:pt x="11379" y="44813"/>
                  </a:lnTo>
                  <a:cubicBezTo>
                    <a:pt x="4612" y="38547"/>
                    <a:pt x="427" y="29550"/>
                    <a:pt x="427" y="19625"/>
                  </a:cubicBezTo>
                  <a:cubicBezTo>
                    <a:pt x="427" y="12432"/>
                    <a:pt x="2607" y="5740"/>
                    <a:pt x="6367" y="201"/>
                  </a:cubicBezTo>
                  <a:lnTo>
                    <a:pt x="606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75"/>
            <p:cNvSpPr/>
            <p:nvPr/>
          </p:nvSpPr>
          <p:spPr>
            <a:xfrm>
              <a:off x="1051083" y="1945155"/>
              <a:ext cx="67364" cy="51242"/>
            </a:xfrm>
            <a:custGeom>
              <a:avLst/>
              <a:gdLst/>
              <a:ahLst/>
              <a:cxnLst/>
              <a:rect l="l" t="t" r="r" b="b"/>
              <a:pathLst>
                <a:path w="3560" h="2708" extrusionOk="0">
                  <a:moveTo>
                    <a:pt x="1780" y="1"/>
                  </a:moveTo>
                  <a:cubicBezTo>
                    <a:pt x="1" y="1"/>
                    <a:pt x="1" y="2708"/>
                    <a:pt x="1780" y="2708"/>
                  </a:cubicBezTo>
                  <a:cubicBezTo>
                    <a:pt x="3459" y="2708"/>
                    <a:pt x="3560" y="1"/>
                    <a:pt x="17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34" name="Google Shape;834;p75"/>
          <p:cNvGrpSpPr/>
          <p:nvPr/>
        </p:nvGrpSpPr>
        <p:grpSpPr>
          <a:xfrm rot="-1025565">
            <a:off x="7915695" y="165254"/>
            <a:ext cx="961173" cy="1962024"/>
            <a:chOff x="3789888" y="1403830"/>
            <a:chExt cx="569113" cy="1161936"/>
          </a:xfrm>
        </p:grpSpPr>
        <p:sp>
          <p:nvSpPr>
            <p:cNvPr id="835" name="Google Shape;835;p75"/>
            <p:cNvSpPr/>
            <p:nvPr/>
          </p:nvSpPr>
          <p:spPr>
            <a:xfrm>
              <a:off x="3817855" y="1437512"/>
              <a:ext cx="541146" cy="1128254"/>
            </a:xfrm>
            <a:custGeom>
              <a:avLst/>
              <a:gdLst/>
              <a:ahLst/>
              <a:cxnLst/>
              <a:rect l="l" t="t" r="r" b="b"/>
              <a:pathLst>
                <a:path w="28598" h="59625" extrusionOk="0">
                  <a:moveTo>
                    <a:pt x="101" y="0"/>
                  </a:moveTo>
                  <a:lnTo>
                    <a:pt x="1" y="426"/>
                  </a:lnTo>
                  <a:cubicBezTo>
                    <a:pt x="16066" y="3359"/>
                    <a:pt x="28197" y="17344"/>
                    <a:pt x="28197" y="34161"/>
                  </a:cubicBezTo>
                  <a:lnTo>
                    <a:pt x="28197" y="34462"/>
                  </a:lnTo>
                  <a:cubicBezTo>
                    <a:pt x="28096" y="44286"/>
                    <a:pt x="23911" y="53058"/>
                    <a:pt x="17219" y="59324"/>
                  </a:cubicBezTo>
                  <a:lnTo>
                    <a:pt x="17545" y="59625"/>
                  </a:lnTo>
                  <a:cubicBezTo>
                    <a:pt x="24212" y="53359"/>
                    <a:pt x="28497" y="44386"/>
                    <a:pt x="28598" y="34462"/>
                  </a:cubicBezTo>
                  <a:lnTo>
                    <a:pt x="28598" y="34161"/>
                  </a:lnTo>
                  <a:cubicBezTo>
                    <a:pt x="28598" y="17143"/>
                    <a:pt x="16292" y="2933"/>
                    <a:pt x="1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75"/>
            <p:cNvSpPr/>
            <p:nvPr/>
          </p:nvSpPr>
          <p:spPr>
            <a:xfrm>
              <a:off x="3789888" y="1403830"/>
              <a:ext cx="81102" cy="79229"/>
            </a:xfrm>
            <a:custGeom>
              <a:avLst/>
              <a:gdLst/>
              <a:ahLst/>
              <a:cxnLst/>
              <a:rect l="l" t="t" r="r" b="b"/>
              <a:pathLst>
                <a:path w="4286" h="4187" extrusionOk="0">
                  <a:moveTo>
                    <a:pt x="2206" y="1"/>
                  </a:moveTo>
                  <a:cubicBezTo>
                    <a:pt x="1053" y="1"/>
                    <a:pt x="0" y="953"/>
                    <a:pt x="126" y="2106"/>
                  </a:cubicBezTo>
                  <a:cubicBezTo>
                    <a:pt x="126" y="3259"/>
                    <a:pt x="1053" y="4186"/>
                    <a:pt x="2206" y="4186"/>
                  </a:cubicBezTo>
                  <a:cubicBezTo>
                    <a:pt x="3258" y="4186"/>
                    <a:pt x="4286" y="3259"/>
                    <a:pt x="4286" y="2106"/>
                  </a:cubicBezTo>
                  <a:cubicBezTo>
                    <a:pt x="4186" y="953"/>
                    <a:pt x="3359" y="1"/>
                    <a:pt x="22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75"/>
            <p:cNvSpPr/>
            <p:nvPr/>
          </p:nvSpPr>
          <p:spPr>
            <a:xfrm>
              <a:off x="3985754" y="1615346"/>
              <a:ext cx="39378" cy="29898"/>
            </a:xfrm>
            <a:custGeom>
              <a:avLst/>
              <a:gdLst/>
              <a:ahLst/>
              <a:cxnLst/>
              <a:rect l="l" t="t" r="r" b="b"/>
              <a:pathLst>
                <a:path w="2081" h="1580" extrusionOk="0">
                  <a:moveTo>
                    <a:pt x="1053" y="1"/>
                  </a:moveTo>
                  <a:cubicBezTo>
                    <a:pt x="0" y="1"/>
                    <a:pt x="0" y="1580"/>
                    <a:pt x="1053" y="1580"/>
                  </a:cubicBezTo>
                  <a:cubicBezTo>
                    <a:pt x="2080" y="1580"/>
                    <a:pt x="2080" y="1"/>
                    <a:pt x="10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38" name="Google Shape;838;p75"/>
          <p:cNvSpPr txBox="1">
            <a:spLocks noGrp="1"/>
          </p:cNvSpPr>
          <p:nvPr>
            <p:ph type="subTitle" idx="1"/>
          </p:nvPr>
        </p:nvSpPr>
        <p:spPr>
          <a:xfrm>
            <a:off x="1379075" y="3084605"/>
            <a:ext cx="2371800" cy="7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39" name="Google Shape;839;p75"/>
          <p:cNvSpPr txBox="1">
            <a:spLocks noGrp="1"/>
          </p:cNvSpPr>
          <p:nvPr>
            <p:ph type="subTitle" idx="2"/>
          </p:nvPr>
        </p:nvSpPr>
        <p:spPr>
          <a:xfrm>
            <a:off x="5391200" y="3084606"/>
            <a:ext cx="2371800" cy="7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40" name="Google Shape;840;p75"/>
          <p:cNvSpPr/>
          <p:nvPr/>
        </p:nvSpPr>
        <p:spPr>
          <a:xfrm>
            <a:off x="3757049" y="4494946"/>
            <a:ext cx="1629891" cy="217696"/>
          </a:xfrm>
          <a:custGeom>
            <a:avLst/>
            <a:gdLst/>
            <a:ahLst/>
            <a:cxnLst/>
            <a:rect l="l" t="t" r="r" b="b"/>
            <a:pathLst>
              <a:path w="55866" h="7463" extrusionOk="0">
                <a:moveTo>
                  <a:pt x="16082" y="0"/>
                </a:moveTo>
                <a:cubicBezTo>
                  <a:pt x="15991" y="0"/>
                  <a:pt x="15916" y="25"/>
                  <a:pt x="15866" y="75"/>
                </a:cubicBezTo>
                <a:lnTo>
                  <a:pt x="8247" y="6542"/>
                </a:lnTo>
                <a:lnTo>
                  <a:pt x="728" y="75"/>
                </a:lnTo>
                <a:cubicBezTo>
                  <a:pt x="634" y="34"/>
                  <a:pt x="528" y="10"/>
                  <a:pt x="428" y="10"/>
                </a:cubicBezTo>
                <a:cubicBezTo>
                  <a:pt x="287" y="10"/>
                  <a:pt x="160" y="58"/>
                  <a:pt x="101" y="176"/>
                </a:cubicBezTo>
                <a:cubicBezTo>
                  <a:pt x="1" y="276"/>
                  <a:pt x="1" y="602"/>
                  <a:pt x="101" y="702"/>
                </a:cubicBezTo>
                <a:lnTo>
                  <a:pt x="8021" y="7369"/>
                </a:lnTo>
                <a:cubicBezTo>
                  <a:pt x="8084" y="7431"/>
                  <a:pt x="8165" y="7463"/>
                  <a:pt x="8256" y="7463"/>
                </a:cubicBezTo>
                <a:cubicBezTo>
                  <a:pt x="8347" y="7463"/>
                  <a:pt x="8447" y="7431"/>
                  <a:pt x="8547" y="7369"/>
                </a:cubicBezTo>
                <a:lnTo>
                  <a:pt x="16066" y="1003"/>
                </a:lnTo>
                <a:lnTo>
                  <a:pt x="23685" y="7369"/>
                </a:lnTo>
                <a:cubicBezTo>
                  <a:pt x="23748" y="7431"/>
                  <a:pt x="23854" y="7463"/>
                  <a:pt x="23958" y="7463"/>
                </a:cubicBezTo>
                <a:cubicBezTo>
                  <a:pt x="24061" y="7463"/>
                  <a:pt x="24161" y="7431"/>
                  <a:pt x="24212" y="7369"/>
                </a:cubicBezTo>
                <a:lnTo>
                  <a:pt x="31831" y="1003"/>
                </a:lnTo>
                <a:lnTo>
                  <a:pt x="39349" y="7369"/>
                </a:lnTo>
                <a:cubicBezTo>
                  <a:pt x="39462" y="7431"/>
                  <a:pt x="39569" y="7463"/>
                  <a:pt x="39672" y="7463"/>
                </a:cubicBezTo>
                <a:cubicBezTo>
                  <a:pt x="39776" y="7463"/>
                  <a:pt x="39876" y="7431"/>
                  <a:pt x="39976" y="7369"/>
                </a:cubicBezTo>
                <a:lnTo>
                  <a:pt x="47495" y="1003"/>
                </a:lnTo>
                <a:lnTo>
                  <a:pt x="55139" y="7369"/>
                </a:lnTo>
                <a:cubicBezTo>
                  <a:pt x="55225" y="7422"/>
                  <a:pt x="55310" y="7453"/>
                  <a:pt x="55388" y="7453"/>
                </a:cubicBezTo>
                <a:cubicBezTo>
                  <a:pt x="55493" y="7453"/>
                  <a:pt x="55583" y="7398"/>
                  <a:pt x="55640" y="7268"/>
                </a:cubicBezTo>
                <a:cubicBezTo>
                  <a:pt x="55866" y="7168"/>
                  <a:pt x="55866" y="6867"/>
                  <a:pt x="55640" y="6742"/>
                </a:cubicBezTo>
                <a:lnTo>
                  <a:pt x="47821" y="75"/>
                </a:lnTo>
                <a:cubicBezTo>
                  <a:pt x="47720" y="25"/>
                  <a:pt x="47614" y="0"/>
                  <a:pt x="47520" y="0"/>
                </a:cubicBezTo>
                <a:cubicBezTo>
                  <a:pt x="47426" y="0"/>
                  <a:pt x="47345" y="25"/>
                  <a:pt x="47294" y="75"/>
                </a:cubicBezTo>
                <a:lnTo>
                  <a:pt x="39675" y="6542"/>
                </a:lnTo>
                <a:lnTo>
                  <a:pt x="32056" y="75"/>
                </a:lnTo>
                <a:cubicBezTo>
                  <a:pt x="32006" y="25"/>
                  <a:pt x="31925" y="0"/>
                  <a:pt x="31831" y="0"/>
                </a:cubicBezTo>
                <a:cubicBezTo>
                  <a:pt x="31737" y="0"/>
                  <a:pt x="31630" y="25"/>
                  <a:pt x="31530" y="75"/>
                </a:cubicBezTo>
                <a:lnTo>
                  <a:pt x="24011" y="6542"/>
                </a:lnTo>
                <a:lnTo>
                  <a:pt x="16392" y="75"/>
                </a:lnTo>
                <a:cubicBezTo>
                  <a:pt x="16279" y="25"/>
                  <a:pt x="16173" y="0"/>
                  <a:pt x="160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1" name="Google Shape;841;p75"/>
          <p:cNvSpPr txBox="1">
            <a:spLocks noGrp="1"/>
          </p:cNvSpPr>
          <p:nvPr>
            <p:ph type="title"/>
          </p:nvPr>
        </p:nvSpPr>
        <p:spPr>
          <a:xfrm>
            <a:off x="1276350" y="2638425"/>
            <a:ext cx="25812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842" name="Google Shape;842;p75"/>
          <p:cNvSpPr txBox="1">
            <a:spLocks noGrp="1"/>
          </p:cNvSpPr>
          <p:nvPr>
            <p:ph type="title" idx="3"/>
          </p:nvPr>
        </p:nvSpPr>
        <p:spPr>
          <a:xfrm>
            <a:off x="5286375" y="2638425"/>
            <a:ext cx="2581200" cy="4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76"/>
          <p:cNvSpPr/>
          <p:nvPr/>
        </p:nvSpPr>
        <p:spPr>
          <a:xfrm>
            <a:off x="319050" y="283350"/>
            <a:ext cx="8505900" cy="4576800"/>
          </a:xfrm>
          <a:prstGeom prst="roundRect">
            <a:avLst>
              <a:gd name="adj" fmla="val 3396"/>
            </a:avLst>
          </a:prstGeom>
          <a:solidFill>
            <a:schemeClr val="accent4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45" name="Google Shape;845;p76"/>
          <p:cNvGrpSpPr/>
          <p:nvPr/>
        </p:nvGrpSpPr>
        <p:grpSpPr>
          <a:xfrm>
            <a:off x="4281414" y="75177"/>
            <a:ext cx="581170" cy="125403"/>
            <a:chOff x="4685288" y="186288"/>
            <a:chExt cx="419375" cy="90485"/>
          </a:xfrm>
        </p:grpSpPr>
        <p:sp>
          <p:nvSpPr>
            <p:cNvPr id="846" name="Google Shape;846;p76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47" name="Google Shape;847;p76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848" name="Google Shape;848;p76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76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50" name="Google Shape;850;p76"/>
          <p:cNvSpPr txBox="1">
            <a:spLocks noGrp="1"/>
          </p:cNvSpPr>
          <p:nvPr>
            <p:ph type="title"/>
          </p:nvPr>
        </p:nvSpPr>
        <p:spPr>
          <a:xfrm>
            <a:off x="722375" y="53075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51" name="Google Shape;851;p76"/>
          <p:cNvGrpSpPr/>
          <p:nvPr/>
        </p:nvGrpSpPr>
        <p:grpSpPr>
          <a:xfrm rot="-9602805" flipH="1">
            <a:off x="-15998" y="135991"/>
            <a:ext cx="1474183" cy="2698453"/>
            <a:chOff x="365604" y="228600"/>
            <a:chExt cx="1473981" cy="2698084"/>
          </a:xfrm>
        </p:grpSpPr>
        <p:grpSp>
          <p:nvGrpSpPr>
            <p:cNvPr id="852" name="Google Shape;852;p76"/>
            <p:cNvGrpSpPr/>
            <p:nvPr/>
          </p:nvGrpSpPr>
          <p:grpSpPr>
            <a:xfrm rot="-617154" flipH="1">
              <a:off x="575875" y="402327"/>
              <a:ext cx="1053440" cy="2449993"/>
              <a:chOff x="3817855" y="1437512"/>
              <a:chExt cx="541146" cy="1128254"/>
            </a:xfrm>
          </p:grpSpPr>
          <p:sp>
            <p:nvSpPr>
              <p:cNvPr id="853" name="Google Shape;853;p76"/>
              <p:cNvSpPr/>
              <p:nvPr/>
            </p:nvSpPr>
            <p:spPr>
              <a:xfrm>
                <a:off x="3817855" y="1437512"/>
                <a:ext cx="541146" cy="1128254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59625" extrusionOk="0">
                    <a:moveTo>
                      <a:pt x="101" y="0"/>
                    </a:moveTo>
                    <a:lnTo>
                      <a:pt x="1" y="426"/>
                    </a:lnTo>
                    <a:cubicBezTo>
                      <a:pt x="16066" y="3359"/>
                      <a:pt x="28197" y="17344"/>
                      <a:pt x="28197" y="34161"/>
                    </a:cubicBezTo>
                    <a:lnTo>
                      <a:pt x="28197" y="34462"/>
                    </a:lnTo>
                    <a:cubicBezTo>
                      <a:pt x="28096" y="44286"/>
                      <a:pt x="23911" y="53058"/>
                      <a:pt x="17219" y="59324"/>
                    </a:cubicBezTo>
                    <a:lnTo>
                      <a:pt x="17545" y="59625"/>
                    </a:lnTo>
                    <a:cubicBezTo>
                      <a:pt x="24212" y="53359"/>
                      <a:pt x="28497" y="44386"/>
                      <a:pt x="28598" y="34462"/>
                    </a:cubicBezTo>
                    <a:lnTo>
                      <a:pt x="28598" y="34161"/>
                    </a:lnTo>
                    <a:cubicBezTo>
                      <a:pt x="28598" y="17143"/>
                      <a:pt x="16292" y="2933"/>
                      <a:pt x="1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76"/>
              <p:cNvSpPr/>
              <p:nvPr/>
            </p:nvSpPr>
            <p:spPr>
              <a:xfrm>
                <a:off x="3985754" y="1615346"/>
                <a:ext cx="39378" cy="2989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580" extrusionOk="0">
                    <a:moveTo>
                      <a:pt x="1053" y="1"/>
                    </a:moveTo>
                    <a:cubicBezTo>
                      <a:pt x="0" y="1"/>
                      <a:pt x="0" y="1580"/>
                      <a:pt x="1053" y="1580"/>
                    </a:cubicBezTo>
                    <a:cubicBezTo>
                      <a:pt x="2080" y="1580"/>
                      <a:pt x="2080" y="1"/>
                      <a:pt x="1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55" name="Google Shape;855;p76"/>
            <p:cNvSpPr/>
            <p:nvPr/>
          </p:nvSpPr>
          <p:spPr>
            <a:xfrm>
              <a:off x="1419225" y="228600"/>
              <a:ext cx="142800" cy="142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56" name="Google Shape;856;p76"/>
          <p:cNvGrpSpPr/>
          <p:nvPr/>
        </p:nvGrpSpPr>
        <p:grpSpPr>
          <a:xfrm>
            <a:off x="-9513" y="2"/>
            <a:ext cx="9177947" cy="4737094"/>
            <a:chOff x="-9513" y="2"/>
            <a:chExt cx="9177947" cy="4737094"/>
          </a:xfrm>
        </p:grpSpPr>
        <p:sp>
          <p:nvSpPr>
            <p:cNvPr id="857" name="Google Shape;857;p76"/>
            <p:cNvSpPr/>
            <p:nvPr/>
          </p:nvSpPr>
          <p:spPr>
            <a:xfrm>
              <a:off x="7132742" y="2"/>
              <a:ext cx="1612254" cy="1208486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76"/>
            <p:cNvSpPr/>
            <p:nvPr/>
          </p:nvSpPr>
          <p:spPr>
            <a:xfrm rot="10800000">
              <a:off x="-9513" y="3652041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76"/>
            <p:cNvSpPr/>
            <p:nvPr/>
          </p:nvSpPr>
          <p:spPr>
            <a:xfrm>
              <a:off x="7972352" y="1381124"/>
              <a:ext cx="1196082" cy="1134709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77"/>
          <p:cNvSpPr txBox="1">
            <a:spLocks noGrp="1"/>
          </p:cNvSpPr>
          <p:nvPr>
            <p:ph type="title"/>
          </p:nvPr>
        </p:nvSpPr>
        <p:spPr>
          <a:xfrm>
            <a:off x="992071" y="1521350"/>
            <a:ext cx="2649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77"/>
          <p:cNvSpPr txBox="1">
            <a:spLocks noGrp="1"/>
          </p:cNvSpPr>
          <p:nvPr>
            <p:ph type="subTitle" idx="1"/>
          </p:nvPr>
        </p:nvSpPr>
        <p:spPr>
          <a:xfrm>
            <a:off x="949496" y="2215050"/>
            <a:ext cx="29076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CUSTOM_2_1_1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99"/>
          <p:cNvPicPr preferRelativeResize="0"/>
          <p:nvPr/>
        </p:nvPicPr>
        <p:blipFill rotWithShape="1">
          <a:blip r:embed="rId2">
            <a:alphaModFix/>
          </a:blip>
          <a:srcRect l="5336" t="6603" r="40593"/>
          <a:stretch/>
        </p:blipFill>
        <p:spPr>
          <a:xfrm rot="10800000">
            <a:off x="6951421" y="3013096"/>
            <a:ext cx="2200651" cy="2138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99"/>
          <p:cNvPicPr preferRelativeResize="0"/>
          <p:nvPr/>
        </p:nvPicPr>
        <p:blipFill rotWithShape="1">
          <a:blip r:embed="rId2">
            <a:alphaModFix/>
          </a:blip>
          <a:srcRect l="5336" t="6603" r="40593"/>
          <a:stretch/>
        </p:blipFill>
        <p:spPr>
          <a:xfrm>
            <a:off x="-8079" y="-15958"/>
            <a:ext cx="2200651" cy="2138376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99"/>
          <p:cNvSpPr txBox="1">
            <a:spLocks noGrp="1"/>
          </p:cNvSpPr>
          <p:nvPr>
            <p:ph type="ctrTitle"/>
          </p:nvPr>
        </p:nvSpPr>
        <p:spPr>
          <a:xfrm flipH="1">
            <a:off x="355600" y="2236500"/>
            <a:ext cx="39561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99"/>
          <p:cNvSpPr txBox="1">
            <a:spLocks noGrp="1"/>
          </p:cNvSpPr>
          <p:nvPr>
            <p:ph type="subTitle" idx="1"/>
          </p:nvPr>
        </p:nvSpPr>
        <p:spPr>
          <a:xfrm>
            <a:off x="4837600" y="1329975"/>
            <a:ext cx="3576600" cy="24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FFB7"/>
              </a:buClr>
              <a:buSzPts val="800"/>
              <a:buFont typeface="Nunito Light"/>
              <a:buChar char="◂"/>
              <a:defRPr sz="12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200"/>
              <a:buFont typeface="Nunito Light"/>
              <a:buChar char="◂"/>
              <a:defRPr sz="1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200"/>
              <a:buFont typeface="Nunito Light"/>
              <a:buChar char="◂"/>
              <a:defRPr sz="1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200"/>
              <a:buFont typeface="Nunito Light"/>
              <a:buChar char="◂"/>
              <a:defRPr sz="1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○"/>
              <a:defRPr sz="1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■"/>
              <a:defRPr sz="1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●"/>
              <a:defRPr sz="1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○"/>
              <a:defRPr sz="1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■"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cxnSp>
        <p:nvCxnSpPr>
          <p:cNvPr id="55" name="Google Shape;55;p99"/>
          <p:cNvCxnSpPr/>
          <p:nvPr/>
        </p:nvCxnSpPr>
        <p:spPr>
          <a:xfrm>
            <a:off x="4572000" y="1228200"/>
            <a:ext cx="0" cy="2687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4" name="Google Shape;864;p78"/>
          <p:cNvGrpSpPr/>
          <p:nvPr/>
        </p:nvGrpSpPr>
        <p:grpSpPr>
          <a:xfrm>
            <a:off x="319043" y="283350"/>
            <a:ext cx="8505900" cy="4576800"/>
            <a:chOff x="319043" y="283350"/>
            <a:chExt cx="8505900" cy="4576800"/>
          </a:xfrm>
        </p:grpSpPr>
        <p:sp>
          <p:nvSpPr>
            <p:cNvPr id="865" name="Google Shape;865;p78"/>
            <p:cNvSpPr/>
            <p:nvPr/>
          </p:nvSpPr>
          <p:spPr>
            <a:xfrm flipH="1">
              <a:off x="319043" y="283350"/>
              <a:ext cx="8505900" cy="4576800"/>
            </a:xfrm>
            <a:prstGeom prst="roundRect">
              <a:avLst>
                <a:gd name="adj" fmla="val 3396"/>
              </a:avLst>
            </a:prstGeom>
            <a:solidFill>
              <a:schemeClr val="accen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78"/>
            <p:cNvSpPr/>
            <p:nvPr/>
          </p:nvSpPr>
          <p:spPr>
            <a:xfrm rot="10800000" flipH="1">
              <a:off x="694692" y="580875"/>
              <a:ext cx="7754700" cy="3981600"/>
            </a:xfrm>
            <a:prstGeom prst="roundRect">
              <a:avLst>
                <a:gd name="adj" fmla="val 3396"/>
              </a:avLst>
            </a:prstGeom>
            <a:solidFill>
              <a:schemeClr val="accent4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78"/>
            <p:cNvSpPr/>
            <p:nvPr/>
          </p:nvSpPr>
          <p:spPr>
            <a:xfrm flipH="1">
              <a:off x="1289186" y="298550"/>
              <a:ext cx="1611114" cy="1202094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78"/>
            <p:cNvSpPr/>
            <p:nvPr/>
          </p:nvSpPr>
          <p:spPr>
            <a:xfrm flipH="1">
              <a:off x="2162181" y="298550"/>
              <a:ext cx="1348069" cy="995345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69" name="Google Shape;869;p78"/>
          <p:cNvGrpSpPr/>
          <p:nvPr/>
        </p:nvGrpSpPr>
        <p:grpSpPr>
          <a:xfrm>
            <a:off x="4281414" y="375214"/>
            <a:ext cx="581170" cy="125403"/>
            <a:chOff x="4685288" y="186288"/>
            <a:chExt cx="419375" cy="90485"/>
          </a:xfrm>
        </p:grpSpPr>
        <p:sp>
          <p:nvSpPr>
            <p:cNvPr id="870" name="Google Shape;870;p78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71" name="Google Shape;871;p78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872" name="Google Shape;872;p78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78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74" name="Google Shape;874;p78"/>
          <p:cNvSpPr txBox="1">
            <a:spLocks noGrp="1"/>
          </p:cNvSpPr>
          <p:nvPr>
            <p:ph type="title"/>
          </p:nvPr>
        </p:nvSpPr>
        <p:spPr>
          <a:xfrm>
            <a:off x="2046600" y="1414500"/>
            <a:ext cx="5050800" cy="23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6" name="Google Shape;876;p79"/>
          <p:cNvGrpSpPr/>
          <p:nvPr/>
        </p:nvGrpSpPr>
        <p:grpSpPr>
          <a:xfrm>
            <a:off x="-9513" y="-6"/>
            <a:ext cx="9177947" cy="5143519"/>
            <a:chOff x="-9513" y="-6"/>
            <a:chExt cx="9177947" cy="5143519"/>
          </a:xfrm>
        </p:grpSpPr>
        <p:sp>
          <p:nvSpPr>
            <p:cNvPr id="877" name="Google Shape;877;p79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name="adj" fmla="val 3396"/>
              </a:avLst>
            </a:prstGeom>
            <a:solidFill>
              <a:schemeClr val="accent4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79"/>
            <p:cNvSpPr/>
            <p:nvPr/>
          </p:nvSpPr>
          <p:spPr>
            <a:xfrm>
              <a:off x="7132742" y="2"/>
              <a:ext cx="1612254" cy="1208486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79"/>
            <p:cNvSpPr/>
            <p:nvPr/>
          </p:nvSpPr>
          <p:spPr>
            <a:xfrm>
              <a:off x="6426313" y="-6"/>
              <a:ext cx="1250789" cy="937634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79"/>
            <p:cNvSpPr/>
            <p:nvPr/>
          </p:nvSpPr>
          <p:spPr>
            <a:xfrm>
              <a:off x="743298" y="3878776"/>
              <a:ext cx="1664900" cy="1264737"/>
            </a:xfrm>
            <a:custGeom>
              <a:avLst/>
              <a:gdLst/>
              <a:ahLst/>
              <a:cxnLst/>
              <a:rect l="l" t="t" r="r" b="b"/>
              <a:pathLst>
                <a:path w="24157" h="19743" extrusionOk="0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79"/>
            <p:cNvSpPr/>
            <p:nvPr/>
          </p:nvSpPr>
          <p:spPr>
            <a:xfrm rot="10800000">
              <a:off x="-9513" y="3652041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79"/>
            <p:cNvSpPr/>
            <p:nvPr/>
          </p:nvSpPr>
          <p:spPr>
            <a:xfrm rot="10800000">
              <a:off x="-9513" y="2774418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79"/>
            <p:cNvSpPr/>
            <p:nvPr/>
          </p:nvSpPr>
          <p:spPr>
            <a:xfrm>
              <a:off x="7972352" y="1381124"/>
              <a:ext cx="1196082" cy="1134709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84" name="Google Shape;884;p79"/>
          <p:cNvSpPr txBox="1">
            <a:spLocks noGrp="1"/>
          </p:cNvSpPr>
          <p:nvPr>
            <p:ph type="ctrTitle"/>
          </p:nvPr>
        </p:nvSpPr>
        <p:spPr>
          <a:xfrm>
            <a:off x="4969070" y="1686150"/>
            <a:ext cx="3441000" cy="4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grpSp>
        <p:nvGrpSpPr>
          <p:cNvPr id="885" name="Google Shape;885;p79"/>
          <p:cNvGrpSpPr/>
          <p:nvPr/>
        </p:nvGrpSpPr>
        <p:grpSpPr>
          <a:xfrm>
            <a:off x="4281414" y="75177"/>
            <a:ext cx="581170" cy="125403"/>
            <a:chOff x="4685288" y="186288"/>
            <a:chExt cx="419375" cy="90485"/>
          </a:xfrm>
        </p:grpSpPr>
        <p:sp>
          <p:nvSpPr>
            <p:cNvPr id="886" name="Google Shape;886;p79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87" name="Google Shape;887;p79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888" name="Google Shape;888;p79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79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90" name="Google Shape;890;p79"/>
          <p:cNvSpPr txBox="1">
            <a:spLocks noGrp="1"/>
          </p:cNvSpPr>
          <p:nvPr>
            <p:ph type="subTitle" idx="1"/>
          </p:nvPr>
        </p:nvSpPr>
        <p:spPr>
          <a:xfrm>
            <a:off x="4876800" y="2313025"/>
            <a:ext cx="3029100" cy="12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80"/>
          <p:cNvSpPr txBox="1">
            <a:spLocks noGrp="1"/>
          </p:cNvSpPr>
          <p:nvPr>
            <p:ph type="ctrTitle"/>
          </p:nvPr>
        </p:nvSpPr>
        <p:spPr>
          <a:xfrm>
            <a:off x="712850" y="539500"/>
            <a:ext cx="4278300" cy="11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accent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4" name="Google Shape;894;p81"/>
          <p:cNvGrpSpPr/>
          <p:nvPr/>
        </p:nvGrpSpPr>
        <p:grpSpPr>
          <a:xfrm>
            <a:off x="319043" y="283350"/>
            <a:ext cx="8505900" cy="4576800"/>
            <a:chOff x="319043" y="283350"/>
            <a:chExt cx="8505900" cy="4576800"/>
          </a:xfrm>
        </p:grpSpPr>
        <p:sp>
          <p:nvSpPr>
            <p:cNvPr id="895" name="Google Shape;895;p81"/>
            <p:cNvSpPr/>
            <p:nvPr/>
          </p:nvSpPr>
          <p:spPr>
            <a:xfrm flipH="1">
              <a:off x="319043" y="283350"/>
              <a:ext cx="8505900" cy="4576800"/>
            </a:xfrm>
            <a:prstGeom prst="roundRect">
              <a:avLst>
                <a:gd name="adj" fmla="val 3396"/>
              </a:avLst>
            </a:prstGeom>
            <a:solidFill>
              <a:schemeClr val="accen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81"/>
            <p:cNvSpPr/>
            <p:nvPr/>
          </p:nvSpPr>
          <p:spPr>
            <a:xfrm rot="10800000" flipH="1">
              <a:off x="694692" y="580875"/>
              <a:ext cx="7754700" cy="3981600"/>
            </a:xfrm>
            <a:prstGeom prst="roundRect">
              <a:avLst>
                <a:gd name="adj" fmla="val 3396"/>
              </a:avLst>
            </a:prstGeom>
            <a:solidFill>
              <a:schemeClr val="accent4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81"/>
            <p:cNvSpPr/>
            <p:nvPr/>
          </p:nvSpPr>
          <p:spPr>
            <a:xfrm flipH="1">
              <a:off x="1289186" y="298550"/>
              <a:ext cx="1611114" cy="1202094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81"/>
            <p:cNvSpPr/>
            <p:nvPr/>
          </p:nvSpPr>
          <p:spPr>
            <a:xfrm flipH="1">
              <a:off x="2162181" y="298550"/>
              <a:ext cx="1348069" cy="995345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99" name="Google Shape;899;p81"/>
          <p:cNvGrpSpPr/>
          <p:nvPr/>
        </p:nvGrpSpPr>
        <p:grpSpPr>
          <a:xfrm>
            <a:off x="4281414" y="375214"/>
            <a:ext cx="581170" cy="125403"/>
            <a:chOff x="4685288" y="186288"/>
            <a:chExt cx="419375" cy="90485"/>
          </a:xfrm>
        </p:grpSpPr>
        <p:sp>
          <p:nvSpPr>
            <p:cNvPr id="900" name="Google Shape;900;p81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01" name="Google Shape;901;p81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902" name="Google Shape;902;p81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81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04" name="Google Shape;904;p81"/>
          <p:cNvSpPr/>
          <p:nvPr/>
        </p:nvSpPr>
        <p:spPr>
          <a:xfrm rot="10800000" flipH="1">
            <a:off x="6388800" y="3636168"/>
            <a:ext cx="1611114" cy="1209957"/>
          </a:xfrm>
          <a:custGeom>
            <a:avLst/>
            <a:gdLst/>
            <a:ahLst/>
            <a:cxnLst/>
            <a:rect l="l" t="t" r="r" b="b"/>
            <a:pathLst>
              <a:path w="22809" h="18394" extrusionOk="0">
                <a:moveTo>
                  <a:pt x="1" y="0"/>
                </a:moveTo>
                <a:lnTo>
                  <a:pt x="20070" y="18026"/>
                </a:lnTo>
                <a:cubicBezTo>
                  <a:pt x="20438" y="18393"/>
                  <a:pt x="20765" y="18393"/>
                  <a:pt x="21092" y="18393"/>
                </a:cubicBezTo>
                <a:cubicBezTo>
                  <a:pt x="21460" y="18393"/>
                  <a:pt x="21950" y="18189"/>
                  <a:pt x="22114" y="17862"/>
                </a:cubicBezTo>
                <a:cubicBezTo>
                  <a:pt x="22809" y="17372"/>
                  <a:pt x="22645" y="16350"/>
                  <a:pt x="22114" y="15818"/>
                </a:cubicBezTo>
                <a:lnTo>
                  <a:pt x="4415" y="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5" name="Google Shape;905;p81"/>
          <p:cNvSpPr/>
          <p:nvPr/>
        </p:nvSpPr>
        <p:spPr>
          <a:xfrm rot="10800000" flipH="1">
            <a:off x="5778850" y="3842942"/>
            <a:ext cx="1348069" cy="1004358"/>
          </a:xfrm>
          <a:custGeom>
            <a:avLst/>
            <a:gdLst/>
            <a:ahLst/>
            <a:cxnLst/>
            <a:rect l="l" t="t" r="r" b="b"/>
            <a:pathLst>
              <a:path w="22809" h="18394" extrusionOk="0">
                <a:moveTo>
                  <a:pt x="1" y="0"/>
                </a:moveTo>
                <a:lnTo>
                  <a:pt x="20070" y="18026"/>
                </a:lnTo>
                <a:cubicBezTo>
                  <a:pt x="20438" y="18393"/>
                  <a:pt x="20765" y="18393"/>
                  <a:pt x="21092" y="18393"/>
                </a:cubicBezTo>
                <a:cubicBezTo>
                  <a:pt x="21460" y="18393"/>
                  <a:pt x="21950" y="18189"/>
                  <a:pt x="22114" y="17862"/>
                </a:cubicBezTo>
                <a:cubicBezTo>
                  <a:pt x="22809" y="17372"/>
                  <a:pt x="22645" y="16350"/>
                  <a:pt x="22114" y="15818"/>
                </a:cubicBezTo>
                <a:lnTo>
                  <a:pt x="4415" y="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6" name="Google Shape;906;p81"/>
          <p:cNvSpPr txBox="1">
            <a:spLocks noGrp="1"/>
          </p:cNvSpPr>
          <p:nvPr>
            <p:ph type="title" hasCustomPrompt="1"/>
          </p:nvPr>
        </p:nvSpPr>
        <p:spPr>
          <a:xfrm>
            <a:off x="1057200" y="1106125"/>
            <a:ext cx="7029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07" name="Google Shape;907;p81"/>
          <p:cNvSpPr txBox="1">
            <a:spLocks noGrp="1"/>
          </p:cNvSpPr>
          <p:nvPr>
            <p:ph type="subTitle" idx="1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9"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0" name="Google Shape;910;p83"/>
          <p:cNvGrpSpPr/>
          <p:nvPr/>
        </p:nvGrpSpPr>
        <p:grpSpPr>
          <a:xfrm rot="10800000" flipH="1">
            <a:off x="-9513" y="-6"/>
            <a:ext cx="9177947" cy="5143519"/>
            <a:chOff x="-9513" y="-6"/>
            <a:chExt cx="9177947" cy="5143519"/>
          </a:xfrm>
        </p:grpSpPr>
        <p:sp>
          <p:nvSpPr>
            <p:cNvPr id="911" name="Google Shape;911;p83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name="adj" fmla="val 3396"/>
              </a:avLst>
            </a:prstGeom>
            <a:solidFill>
              <a:schemeClr val="accent4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83"/>
            <p:cNvSpPr/>
            <p:nvPr/>
          </p:nvSpPr>
          <p:spPr>
            <a:xfrm>
              <a:off x="7132742" y="2"/>
              <a:ext cx="1612254" cy="1208486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83"/>
            <p:cNvSpPr/>
            <p:nvPr/>
          </p:nvSpPr>
          <p:spPr>
            <a:xfrm>
              <a:off x="6426313" y="-6"/>
              <a:ext cx="1250789" cy="937634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83"/>
            <p:cNvSpPr/>
            <p:nvPr/>
          </p:nvSpPr>
          <p:spPr>
            <a:xfrm>
              <a:off x="743298" y="3878776"/>
              <a:ext cx="1664900" cy="1264737"/>
            </a:xfrm>
            <a:custGeom>
              <a:avLst/>
              <a:gdLst/>
              <a:ahLst/>
              <a:cxnLst/>
              <a:rect l="l" t="t" r="r" b="b"/>
              <a:pathLst>
                <a:path w="24157" h="19743" extrusionOk="0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83"/>
            <p:cNvSpPr/>
            <p:nvPr/>
          </p:nvSpPr>
          <p:spPr>
            <a:xfrm rot="10800000">
              <a:off x="-9513" y="3652041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83"/>
            <p:cNvSpPr/>
            <p:nvPr/>
          </p:nvSpPr>
          <p:spPr>
            <a:xfrm rot="10800000">
              <a:off x="-9513" y="2774418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83"/>
            <p:cNvSpPr/>
            <p:nvPr/>
          </p:nvSpPr>
          <p:spPr>
            <a:xfrm>
              <a:off x="7972352" y="1381124"/>
              <a:ext cx="1196082" cy="1134709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18" name="Google Shape;918;p83"/>
          <p:cNvGrpSpPr/>
          <p:nvPr/>
        </p:nvGrpSpPr>
        <p:grpSpPr>
          <a:xfrm>
            <a:off x="4281414" y="75177"/>
            <a:ext cx="581170" cy="125403"/>
            <a:chOff x="4685288" y="186288"/>
            <a:chExt cx="419375" cy="90485"/>
          </a:xfrm>
        </p:grpSpPr>
        <p:sp>
          <p:nvSpPr>
            <p:cNvPr id="919" name="Google Shape;919;p83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20" name="Google Shape;920;p83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921" name="Google Shape;921;p83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83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23" name="Google Shape;923;p83"/>
          <p:cNvSpPr txBox="1">
            <a:spLocks noGrp="1"/>
          </p:cNvSpPr>
          <p:nvPr>
            <p:ph type="title"/>
          </p:nvPr>
        </p:nvSpPr>
        <p:spPr>
          <a:xfrm>
            <a:off x="722375" y="53075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24" name="Google Shape;924;p83"/>
          <p:cNvGrpSpPr/>
          <p:nvPr/>
        </p:nvGrpSpPr>
        <p:grpSpPr>
          <a:xfrm rot="-338429" flipH="1">
            <a:off x="7684200" y="462649"/>
            <a:ext cx="1474191" cy="2698469"/>
            <a:chOff x="365604" y="228600"/>
            <a:chExt cx="1473981" cy="2698084"/>
          </a:xfrm>
        </p:grpSpPr>
        <p:grpSp>
          <p:nvGrpSpPr>
            <p:cNvPr id="925" name="Google Shape;925;p83"/>
            <p:cNvGrpSpPr/>
            <p:nvPr/>
          </p:nvGrpSpPr>
          <p:grpSpPr>
            <a:xfrm rot="-617154" flipH="1">
              <a:off x="575875" y="402327"/>
              <a:ext cx="1053440" cy="2449993"/>
              <a:chOff x="3817855" y="1437512"/>
              <a:chExt cx="541146" cy="1128254"/>
            </a:xfrm>
          </p:grpSpPr>
          <p:sp>
            <p:nvSpPr>
              <p:cNvPr id="926" name="Google Shape;926;p83"/>
              <p:cNvSpPr/>
              <p:nvPr/>
            </p:nvSpPr>
            <p:spPr>
              <a:xfrm>
                <a:off x="3817855" y="1437512"/>
                <a:ext cx="541146" cy="1128254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59625" extrusionOk="0">
                    <a:moveTo>
                      <a:pt x="101" y="0"/>
                    </a:moveTo>
                    <a:lnTo>
                      <a:pt x="1" y="426"/>
                    </a:lnTo>
                    <a:cubicBezTo>
                      <a:pt x="16066" y="3359"/>
                      <a:pt x="28197" y="17344"/>
                      <a:pt x="28197" y="34161"/>
                    </a:cubicBezTo>
                    <a:lnTo>
                      <a:pt x="28197" y="34462"/>
                    </a:lnTo>
                    <a:cubicBezTo>
                      <a:pt x="28096" y="44286"/>
                      <a:pt x="23911" y="53058"/>
                      <a:pt x="17219" y="59324"/>
                    </a:cubicBezTo>
                    <a:lnTo>
                      <a:pt x="17545" y="59625"/>
                    </a:lnTo>
                    <a:cubicBezTo>
                      <a:pt x="24212" y="53359"/>
                      <a:pt x="28497" y="44386"/>
                      <a:pt x="28598" y="34462"/>
                    </a:cubicBezTo>
                    <a:lnTo>
                      <a:pt x="28598" y="34161"/>
                    </a:lnTo>
                    <a:cubicBezTo>
                      <a:pt x="28598" y="17143"/>
                      <a:pt x="16292" y="2933"/>
                      <a:pt x="1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83"/>
              <p:cNvSpPr/>
              <p:nvPr/>
            </p:nvSpPr>
            <p:spPr>
              <a:xfrm>
                <a:off x="3985754" y="1615346"/>
                <a:ext cx="39378" cy="2989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580" extrusionOk="0">
                    <a:moveTo>
                      <a:pt x="1053" y="1"/>
                    </a:moveTo>
                    <a:cubicBezTo>
                      <a:pt x="0" y="1"/>
                      <a:pt x="0" y="1580"/>
                      <a:pt x="1053" y="1580"/>
                    </a:cubicBezTo>
                    <a:cubicBezTo>
                      <a:pt x="2080" y="1580"/>
                      <a:pt x="2080" y="1"/>
                      <a:pt x="1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28" name="Google Shape;928;p83"/>
            <p:cNvSpPr/>
            <p:nvPr/>
          </p:nvSpPr>
          <p:spPr>
            <a:xfrm>
              <a:off x="1419225" y="228600"/>
              <a:ext cx="142800" cy="142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CUSTOM_4"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84"/>
          <p:cNvSpPr txBox="1">
            <a:spLocks noGrp="1"/>
          </p:cNvSpPr>
          <p:nvPr>
            <p:ph type="body" idx="1"/>
          </p:nvPr>
        </p:nvSpPr>
        <p:spPr>
          <a:xfrm>
            <a:off x="5205225" y="1366325"/>
            <a:ext cx="2984700" cy="31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>
                <a:solidFill>
                  <a:schemeClr val="accent3"/>
                </a:solidFill>
              </a:defRPr>
            </a:lvl1pPr>
            <a:lvl2pPr marL="914400" lvl="1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○"/>
              <a:defRPr sz="1800">
                <a:solidFill>
                  <a:schemeClr val="accent3"/>
                </a:solidFill>
              </a:defRPr>
            </a:lvl2pPr>
            <a:lvl3pPr marL="1371600" lvl="2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■"/>
              <a:defRPr sz="1800">
                <a:solidFill>
                  <a:schemeClr val="accent3"/>
                </a:solidFill>
              </a:defRPr>
            </a:lvl3pPr>
            <a:lvl4pPr marL="1828800" lvl="3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800">
                <a:solidFill>
                  <a:schemeClr val="accent3"/>
                </a:solidFill>
              </a:defRPr>
            </a:lvl4pPr>
            <a:lvl5pPr marL="2286000" lvl="4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○"/>
              <a:defRPr sz="1800">
                <a:solidFill>
                  <a:schemeClr val="accent3"/>
                </a:solidFill>
              </a:defRPr>
            </a:lvl5pPr>
            <a:lvl6pPr marL="2743200" lvl="5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■"/>
              <a:defRPr sz="1800">
                <a:solidFill>
                  <a:schemeClr val="accent3"/>
                </a:solidFill>
              </a:defRPr>
            </a:lvl6pPr>
            <a:lvl7pPr marL="3200400" lvl="6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800">
                <a:solidFill>
                  <a:schemeClr val="accent3"/>
                </a:solidFill>
              </a:defRPr>
            </a:lvl7pPr>
            <a:lvl8pPr marL="3657600" lvl="7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○"/>
              <a:defRPr sz="1800">
                <a:solidFill>
                  <a:schemeClr val="accent3"/>
                </a:solidFill>
              </a:defRPr>
            </a:lvl8pPr>
            <a:lvl9pPr marL="4114800" lvl="8" indent="-3429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Char char="■"/>
              <a:defRPr sz="1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931" name="Google Shape;931;p84"/>
          <p:cNvSpPr txBox="1">
            <a:spLocks noGrp="1"/>
          </p:cNvSpPr>
          <p:nvPr>
            <p:ph type="title"/>
          </p:nvPr>
        </p:nvSpPr>
        <p:spPr>
          <a:xfrm>
            <a:off x="722375" y="530750"/>
            <a:ext cx="792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32" name="Google Shape;932;p84"/>
          <p:cNvGrpSpPr/>
          <p:nvPr/>
        </p:nvGrpSpPr>
        <p:grpSpPr>
          <a:xfrm flipH="1">
            <a:off x="-447600" y="2065597"/>
            <a:ext cx="1179753" cy="2854242"/>
            <a:chOff x="7907551" y="-114309"/>
            <a:chExt cx="1908059" cy="4616273"/>
          </a:xfrm>
        </p:grpSpPr>
        <p:sp>
          <p:nvSpPr>
            <p:cNvPr id="933" name="Google Shape;933;p84"/>
            <p:cNvSpPr/>
            <p:nvPr/>
          </p:nvSpPr>
          <p:spPr>
            <a:xfrm>
              <a:off x="8606186" y="3608365"/>
              <a:ext cx="39" cy="483371"/>
            </a:xfrm>
            <a:custGeom>
              <a:avLst/>
              <a:gdLst/>
              <a:ahLst/>
              <a:cxnLst/>
              <a:rect l="l" t="t" r="r" b="b"/>
              <a:pathLst>
                <a:path w="1" h="12426" extrusionOk="0">
                  <a:moveTo>
                    <a:pt x="1" y="0"/>
                  </a:moveTo>
                  <a:lnTo>
                    <a:pt x="1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84"/>
            <p:cNvSpPr/>
            <p:nvPr/>
          </p:nvSpPr>
          <p:spPr>
            <a:xfrm>
              <a:off x="8566430" y="3568608"/>
              <a:ext cx="79551" cy="562883"/>
            </a:xfrm>
            <a:custGeom>
              <a:avLst/>
              <a:gdLst/>
              <a:ahLst/>
              <a:cxnLst/>
              <a:rect l="l" t="t" r="r" b="b"/>
              <a:pathLst>
                <a:path w="2045" h="14470" extrusionOk="0">
                  <a:moveTo>
                    <a:pt x="1023" y="0"/>
                  </a:moveTo>
                  <a:cubicBezTo>
                    <a:pt x="369" y="0"/>
                    <a:pt x="1" y="327"/>
                    <a:pt x="1" y="1022"/>
                  </a:cubicBezTo>
                  <a:lnTo>
                    <a:pt x="1" y="13448"/>
                  </a:lnTo>
                  <a:cubicBezTo>
                    <a:pt x="1" y="13979"/>
                    <a:pt x="369" y="14470"/>
                    <a:pt x="1023" y="14470"/>
                  </a:cubicBezTo>
                  <a:cubicBezTo>
                    <a:pt x="1554" y="14470"/>
                    <a:pt x="2044" y="13979"/>
                    <a:pt x="2044" y="13448"/>
                  </a:cubicBezTo>
                  <a:lnTo>
                    <a:pt x="2044" y="1022"/>
                  </a:lnTo>
                  <a:cubicBezTo>
                    <a:pt x="2044" y="327"/>
                    <a:pt x="1554" y="0"/>
                    <a:pt x="1023" y="0"/>
                  </a:cubicBezTo>
                  <a:close/>
                </a:path>
              </a:pathLst>
            </a:custGeom>
            <a:solidFill>
              <a:schemeClr val="accent1">
                <a:alpha val="11372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84"/>
            <p:cNvSpPr/>
            <p:nvPr/>
          </p:nvSpPr>
          <p:spPr>
            <a:xfrm>
              <a:off x="8798589" y="3873900"/>
              <a:ext cx="39" cy="483371"/>
            </a:xfrm>
            <a:custGeom>
              <a:avLst/>
              <a:gdLst/>
              <a:ahLst/>
              <a:cxnLst/>
              <a:rect l="l" t="t" r="r" b="b"/>
              <a:pathLst>
                <a:path w="1" h="12426" extrusionOk="0">
                  <a:moveTo>
                    <a:pt x="0" y="0"/>
                  </a:moveTo>
                  <a:lnTo>
                    <a:pt x="0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84"/>
            <p:cNvSpPr/>
            <p:nvPr/>
          </p:nvSpPr>
          <p:spPr>
            <a:xfrm>
              <a:off x="8758832" y="3834144"/>
              <a:ext cx="79551" cy="562883"/>
            </a:xfrm>
            <a:custGeom>
              <a:avLst/>
              <a:gdLst/>
              <a:ahLst/>
              <a:cxnLst/>
              <a:rect l="l" t="t" r="r" b="b"/>
              <a:pathLst>
                <a:path w="2045" h="14470" extrusionOk="0">
                  <a:moveTo>
                    <a:pt x="1022" y="0"/>
                  </a:moveTo>
                  <a:cubicBezTo>
                    <a:pt x="532" y="0"/>
                    <a:pt x="0" y="491"/>
                    <a:pt x="0" y="1022"/>
                  </a:cubicBezTo>
                  <a:lnTo>
                    <a:pt x="0" y="13448"/>
                  </a:lnTo>
                  <a:cubicBezTo>
                    <a:pt x="0" y="14102"/>
                    <a:pt x="532" y="14470"/>
                    <a:pt x="1022" y="14470"/>
                  </a:cubicBezTo>
                  <a:cubicBezTo>
                    <a:pt x="1554" y="14470"/>
                    <a:pt x="2044" y="14102"/>
                    <a:pt x="2044" y="13448"/>
                  </a:cubicBezTo>
                  <a:lnTo>
                    <a:pt x="2044" y="1022"/>
                  </a:lnTo>
                  <a:cubicBezTo>
                    <a:pt x="2044" y="491"/>
                    <a:pt x="1554" y="0"/>
                    <a:pt x="1022" y="0"/>
                  </a:cubicBezTo>
                  <a:close/>
                </a:path>
              </a:pathLst>
            </a:custGeom>
            <a:solidFill>
              <a:schemeClr val="accent1">
                <a:alpha val="11372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84"/>
            <p:cNvSpPr/>
            <p:nvPr/>
          </p:nvSpPr>
          <p:spPr>
            <a:xfrm>
              <a:off x="7907551" y="-114309"/>
              <a:ext cx="1238654" cy="3139619"/>
            </a:xfrm>
            <a:custGeom>
              <a:avLst/>
              <a:gdLst/>
              <a:ahLst/>
              <a:cxnLst/>
              <a:rect l="l" t="t" r="r" b="b"/>
              <a:pathLst>
                <a:path w="31842" h="80710" extrusionOk="0">
                  <a:moveTo>
                    <a:pt x="3210" y="0"/>
                  </a:moveTo>
                  <a:cubicBezTo>
                    <a:pt x="2252" y="0"/>
                    <a:pt x="1348" y="293"/>
                    <a:pt x="818" y="992"/>
                  </a:cubicBezTo>
                  <a:cubicBezTo>
                    <a:pt x="164" y="1851"/>
                    <a:pt x="1" y="2873"/>
                    <a:pt x="1" y="3894"/>
                  </a:cubicBezTo>
                  <a:cubicBezTo>
                    <a:pt x="1" y="8677"/>
                    <a:pt x="4088" y="12928"/>
                    <a:pt x="3557" y="17710"/>
                  </a:cubicBezTo>
                  <a:cubicBezTo>
                    <a:pt x="3393" y="20408"/>
                    <a:pt x="1513" y="22983"/>
                    <a:pt x="1513" y="25680"/>
                  </a:cubicBezTo>
                  <a:cubicBezTo>
                    <a:pt x="1513" y="29768"/>
                    <a:pt x="5437" y="33038"/>
                    <a:pt x="6295" y="36921"/>
                  </a:cubicBezTo>
                  <a:cubicBezTo>
                    <a:pt x="7481" y="43420"/>
                    <a:pt x="655" y="50736"/>
                    <a:pt x="4579" y="56009"/>
                  </a:cubicBezTo>
                  <a:cubicBezTo>
                    <a:pt x="6295" y="58584"/>
                    <a:pt x="10219" y="59933"/>
                    <a:pt x="10383" y="62998"/>
                  </a:cubicBezTo>
                  <a:cubicBezTo>
                    <a:pt x="10546" y="65369"/>
                    <a:pt x="7971" y="67086"/>
                    <a:pt x="6786" y="69293"/>
                  </a:cubicBezTo>
                  <a:cubicBezTo>
                    <a:pt x="5273" y="71663"/>
                    <a:pt x="5437" y="74729"/>
                    <a:pt x="6786" y="77141"/>
                  </a:cubicBezTo>
                  <a:cubicBezTo>
                    <a:pt x="8254" y="79382"/>
                    <a:pt x="10929" y="80710"/>
                    <a:pt x="13496" y="80710"/>
                  </a:cubicBezTo>
                  <a:cubicBezTo>
                    <a:pt x="13644" y="80710"/>
                    <a:pt x="13792" y="80706"/>
                    <a:pt x="13939" y="80697"/>
                  </a:cubicBezTo>
                  <a:lnTo>
                    <a:pt x="22645" y="79838"/>
                  </a:lnTo>
                  <a:cubicBezTo>
                    <a:pt x="28245" y="79511"/>
                    <a:pt x="31842" y="71663"/>
                    <a:pt x="28245" y="67249"/>
                  </a:cubicBezTo>
                  <a:cubicBezTo>
                    <a:pt x="26569" y="65042"/>
                    <a:pt x="23503" y="63489"/>
                    <a:pt x="22645" y="60791"/>
                  </a:cubicBezTo>
                  <a:cubicBezTo>
                    <a:pt x="21623" y="56540"/>
                    <a:pt x="26732" y="52248"/>
                    <a:pt x="25016" y="48161"/>
                  </a:cubicBezTo>
                  <a:cubicBezTo>
                    <a:pt x="24321" y="46322"/>
                    <a:pt x="22277" y="45300"/>
                    <a:pt x="21092" y="43583"/>
                  </a:cubicBezTo>
                  <a:cubicBezTo>
                    <a:pt x="17863" y="39169"/>
                    <a:pt x="21787" y="32670"/>
                    <a:pt x="20601" y="27397"/>
                  </a:cubicBezTo>
                  <a:cubicBezTo>
                    <a:pt x="19743" y="22615"/>
                    <a:pt x="15124" y="19549"/>
                    <a:pt x="12917" y="15298"/>
                  </a:cubicBezTo>
                  <a:cubicBezTo>
                    <a:pt x="10383" y="10353"/>
                    <a:pt x="10546" y="3404"/>
                    <a:pt x="5764" y="665"/>
                  </a:cubicBezTo>
                  <a:cubicBezTo>
                    <a:pt x="5036" y="252"/>
                    <a:pt x="4100" y="0"/>
                    <a:pt x="3210" y="0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84"/>
            <p:cNvSpPr/>
            <p:nvPr/>
          </p:nvSpPr>
          <p:spPr>
            <a:xfrm>
              <a:off x="8119015" y="89647"/>
              <a:ext cx="596298" cy="2776176"/>
            </a:xfrm>
            <a:custGeom>
              <a:avLst/>
              <a:gdLst/>
              <a:ahLst/>
              <a:cxnLst/>
              <a:rect l="l" t="t" r="r" b="b"/>
              <a:pathLst>
                <a:path w="15329" h="71367" extrusionOk="0">
                  <a:moveTo>
                    <a:pt x="328" y="0"/>
                  </a:moveTo>
                  <a:cubicBezTo>
                    <a:pt x="164" y="0"/>
                    <a:pt x="1" y="205"/>
                    <a:pt x="1" y="368"/>
                  </a:cubicBezTo>
                  <a:cubicBezTo>
                    <a:pt x="164" y="695"/>
                    <a:pt x="5805" y="23339"/>
                    <a:pt x="10219" y="43776"/>
                  </a:cubicBezTo>
                  <a:lnTo>
                    <a:pt x="10219" y="43776"/>
                  </a:lnTo>
                  <a:lnTo>
                    <a:pt x="4252" y="39525"/>
                  </a:lnTo>
                  <a:cubicBezTo>
                    <a:pt x="4252" y="39362"/>
                    <a:pt x="4088" y="39362"/>
                    <a:pt x="4088" y="39362"/>
                  </a:cubicBezTo>
                  <a:cubicBezTo>
                    <a:pt x="3925" y="39362"/>
                    <a:pt x="3925" y="39362"/>
                    <a:pt x="3925" y="39525"/>
                  </a:cubicBezTo>
                  <a:cubicBezTo>
                    <a:pt x="3761" y="39689"/>
                    <a:pt x="3761" y="39852"/>
                    <a:pt x="3925" y="40057"/>
                  </a:cubicBezTo>
                  <a:lnTo>
                    <a:pt x="10056" y="44471"/>
                  </a:lnTo>
                  <a:lnTo>
                    <a:pt x="10219" y="44635"/>
                  </a:lnTo>
                  <a:lnTo>
                    <a:pt x="10383" y="44635"/>
                  </a:lnTo>
                  <a:cubicBezTo>
                    <a:pt x="11568" y="50929"/>
                    <a:pt x="12754" y="57060"/>
                    <a:pt x="13612" y="62170"/>
                  </a:cubicBezTo>
                  <a:lnTo>
                    <a:pt x="8666" y="57060"/>
                  </a:lnTo>
                  <a:cubicBezTo>
                    <a:pt x="8666" y="56897"/>
                    <a:pt x="8503" y="56897"/>
                    <a:pt x="8503" y="56897"/>
                  </a:cubicBezTo>
                  <a:cubicBezTo>
                    <a:pt x="8339" y="56897"/>
                    <a:pt x="8339" y="56897"/>
                    <a:pt x="8176" y="57060"/>
                  </a:cubicBezTo>
                  <a:lnTo>
                    <a:pt x="8176" y="57428"/>
                  </a:lnTo>
                  <a:lnTo>
                    <a:pt x="13775" y="63355"/>
                  </a:lnTo>
                  <a:cubicBezTo>
                    <a:pt x="14307" y="66420"/>
                    <a:pt x="14634" y="69159"/>
                    <a:pt x="14797" y="71366"/>
                  </a:cubicBezTo>
                  <a:lnTo>
                    <a:pt x="15329" y="71366"/>
                  </a:lnTo>
                  <a:cubicBezTo>
                    <a:pt x="15329" y="69322"/>
                    <a:pt x="15002" y="66788"/>
                    <a:pt x="14470" y="64050"/>
                  </a:cubicBezTo>
                  <a:lnTo>
                    <a:pt x="14634" y="64050"/>
                  </a:lnTo>
                  <a:cubicBezTo>
                    <a:pt x="14634" y="64050"/>
                    <a:pt x="14797" y="64050"/>
                    <a:pt x="14797" y="63886"/>
                  </a:cubicBezTo>
                  <a:cubicBezTo>
                    <a:pt x="15002" y="63886"/>
                    <a:pt x="15002" y="63559"/>
                    <a:pt x="14797" y="63559"/>
                  </a:cubicBezTo>
                  <a:lnTo>
                    <a:pt x="14470" y="63028"/>
                  </a:lnTo>
                  <a:cubicBezTo>
                    <a:pt x="11078" y="41406"/>
                    <a:pt x="859" y="695"/>
                    <a:pt x="696" y="205"/>
                  </a:cubicBezTo>
                  <a:cubicBezTo>
                    <a:pt x="696" y="0"/>
                    <a:pt x="491" y="0"/>
                    <a:pt x="3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84"/>
            <p:cNvSpPr/>
            <p:nvPr/>
          </p:nvSpPr>
          <p:spPr>
            <a:xfrm>
              <a:off x="8424307" y="938692"/>
              <a:ext cx="111332" cy="318046"/>
            </a:xfrm>
            <a:custGeom>
              <a:avLst/>
              <a:gdLst/>
              <a:ahLst/>
              <a:cxnLst/>
              <a:rect l="l" t="t" r="r" b="b"/>
              <a:pathLst>
                <a:path w="2862" h="8176" extrusionOk="0">
                  <a:moveTo>
                    <a:pt x="2535" y="1"/>
                  </a:moveTo>
                  <a:cubicBezTo>
                    <a:pt x="2371" y="1"/>
                    <a:pt x="2208" y="164"/>
                    <a:pt x="2208" y="328"/>
                  </a:cubicBezTo>
                  <a:lnTo>
                    <a:pt x="1" y="7808"/>
                  </a:lnTo>
                  <a:cubicBezTo>
                    <a:pt x="1" y="8012"/>
                    <a:pt x="1" y="8176"/>
                    <a:pt x="164" y="8176"/>
                  </a:cubicBezTo>
                  <a:lnTo>
                    <a:pt x="328" y="8176"/>
                  </a:lnTo>
                  <a:cubicBezTo>
                    <a:pt x="491" y="8176"/>
                    <a:pt x="491" y="8176"/>
                    <a:pt x="655" y="8012"/>
                  </a:cubicBezTo>
                  <a:lnTo>
                    <a:pt x="2862" y="491"/>
                  </a:lnTo>
                  <a:cubicBezTo>
                    <a:pt x="2862" y="328"/>
                    <a:pt x="2698" y="164"/>
                    <a:pt x="253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84"/>
            <p:cNvSpPr/>
            <p:nvPr/>
          </p:nvSpPr>
          <p:spPr>
            <a:xfrm>
              <a:off x="8788417" y="298310"/>
              <a:ext cx="1027193" cy="2682583"/>
            </a:xfrm>
            <a:custGeom>
              <a:avLst/>
              <a:gdLst/>
              <a:ahLst/>
              <a:cxnLst/>
              <a:rect l="l" t="t" r="r" b="b"/>
              <a:pathLst>
                <a:path w="26406" h="68961" extrusionOk="0">
                  <a:moveTo>
                    <a:pt x="18871" y="0"/>
                  </a:moveTo>
                  <a:cubicBezTo>
                    <a:pt x="18467" y="0"/>
                    <a:pt x="18069" y="86"/>
                    <a:pt x="17699" y="277"/>
                  </a:cubicBezTo>
                  <a:cubicBezTo>
                    <a:pt x="17004" y="604"/>
                    <a:pt x="16514" y="1462"/>
                    <a:pt x="16187" y="2321"/>
                  </a:cubicBezTo>
                  <a:cubicBezTo>
                    <a:pt x="14961" y="6081"/>
                    <a:pt x="16841" y="10495"/>
                    <a:pt x="15165" y="14256"/>
                  </a:cubicBezTo>
                  <a:cubicBezTo>
                    <a:pt x="14143" y="16299"/>
                    <a:pt x="12100" y="17648"/>
                    <a:pt x="11241" y="19856"/>
                  </a:cubicBezTo>
                  <a:cubicBezTo>
                    <a:pt x="10056" y="23085"/>
                    <a:pt x="12263" y="26845"/>
                    <a:pt x="11568" y="30237"/>
                  </a:cubicBezTo>
                  <a:cubicBezTo>
                    <a:pt x="10710" y="35715"/>
                    <a:pt x="3230" y="39434"/>
                    <a:pt x="4742" y="44707"/>
                  </a:cubicBezTo>
                  <a:cubicBezTo>
                    <a:pt x="5437" y="47282"/>
                    <a:pt x="8176" y="49326"/>
                    <a:pt x="7317" y="51696"/>
                  </a:cubicBezTo>
                  <a:cubicBezTo>
                    <a:pt x="6786" y="53740"/>
                    <a:pt x="4415" y="54435"/>
                    <a:pt x="2699" y="55784"/>
                  </a:cubicBezTo>
                  <a:cubicBezTo>
                    <a:pt x="859" y="57173"/>
                    <a:pt x="1" y="59708"/>
                    <a:pt x="491" y="62078"/>
                  </a:cubicBezTo>
                  <a:cubicBezTo>
                    <a:pt x="1023" y="64326"/>
                    <a:pt x="2903" y="66166"/>
                    <a:pt x="5110" y="66861"/>
                  </a:cubicBezTo>
                  <a:lnTo>
                    <a:pt x="12263" y="68741"/>
                  </a:lnTo>
                  <a:cubicBezTo>
                    <a:pt x="12754" y="68891"/>
                    <a:pt x="13251" y="68961"/>
                    <a:pt x="13745" y="68961"/>
                  </a:cubicBezTo>
                  <a:cubicBezTo>
                    <a:pt x="17699" y="68961"/>
                    <a:pt x="21473" y="64472"/>
                    <a:pt x="20274" y="60402"/>
                  </a:cubicBezTo>
                  <a:cubicBezTo>
                    <a:pt x="19580" y="58195"/>
                    <a:pt x="17536" y="56152"/>
                    <a:pt x="17699" y="53577"/>
                  </a:cubicBezTo>
                  <a:cubicBezTo>
                    <a:pt x="18026" y="50020"/>
                    <a:pt x="23340" y="48140"/>
                    <a:pt x="23136" y="44380"/>
                  </a:cubicBezTo>
                  <a:cubicBezTo>
                    <a:pt x="23136" y="42663"/>
                    <a:pt x="21787" y="41314"/>
                    <a:pt x="21460" y="39598"/>
                  </a:cubicBezTo>
                  <a:cubicBezTo>
                    <a:pt x="20070" y="35183"/>
                    <a:pt x="25016" y="31259"/>
                    <a:pt x="25711" y="26681"/>
                  </a:cubicBezTo>
                  <a:cubicBezTo>
                    <a:pt x="26406" y="22758"/>
                    <a:pt x="23667" y="18997"/>
                    <a:pt x="23340" y="14910"/>
                  </a:cubicBezTo>
                  <a:cubicBezTo>
                    <a:pt x="22645" y="10332"/>
                    <a:pt x="24852" y="4855"/>
                    <a:pt x="21787" y="1462"/>
                  </a:cubicBezTo>
                  <a:cubicBezTo>
                    <a:pt x="21045" y="602"/>
                    <a:pt x="19938" y="0"/>
                    <a:pt x="18871" y="0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84"/>
            <p:cNvSpPr/>
            <p:nvPr/>
          </p:nvSpPr>
          <p:spPr>
            <a:xfrm>
              <a:off x="9179562" y="495109"/>
              <a:ext cx="410278" cy="2370722"/>
            </a:xfrm>
            <a:custGeom>
              <a:avLst/>
              <a:gdLst/>
              <a:ahLst/>
              <a:cxnLst/>
              <a:rect l="l" t="t" r="r" b="b"/>
              <a:pathLst>
                <a:path w="10547" h="60944" extrusionOk="0">
                  <a:moveTo>
                    <a:pt x="10383" y="0"/>
                  </a:moveTo>
                  <a:cubicBezTo>
                    <a:pt x="10219" y="0"/>
                    <a:pt x="10015" y="0"/>
                    <a:pt x="10015" y="164"/>
                  </a:cubicBezTo>
                  <a:cubicBezTo>
                    <a:pt x="10015" y="491"/>
                    <a:pt x="7971" y="19906"/>
                    <a:pt x="5437" y="37277"/>
                  </a:cubicBezTo>
                  <a:lnTo>
                    <a:pt x="2045" y="32168"/>
                  </a:lnTo>
                  <a:cubicBezTo>
                    <a:pt x="2045" y="32168"/>
                    <a:pt x="2045" y="32004"/>
                    <a:pt x="1840" y="32004"/>
                  </a:cubicBezTo>
                  <a:lnTo>
                    <a:pt x="1677" y="32168"/>
                  </a:lnTo>
                  <a:cubicBezTo>
                    <a:pt x="1677" y="32168"/>
                    <a:pt x="1513" y="32331"/>
                    <a:pt x="1677" y="32495"/>
                  </a:cubicBezTo>
                  <a:lnTo>
                    <a:pt x="5274" y="37972"/>
                  </a:lnTo>
                  <a:lnTo>
                    <a:pt x="5437" y="37972"/>
                  </a:lnTo>
                  <a:cubicBezTo>
                    <a:pt x="4579" y="43408"/>
                    <a:pt x="3720" y="48518"/>
                    <a:pt x="2862" y="52768"/>
                  </a:cubicBezTo>
                  <a:lnTo>
                    <a:pt x="491" y="47332"/>
                  </a:lnTo>
                  <a:cubicBezTo>
                    <a:pt x="491" y="47169"/>
                    <a:pt x="328" y="47169"/>
                    <a:pt x="328" y="47169"/>
                  </a:cubicBezTo>
                  <a:lnTo>
                    <a:pt x="164" y="47169"/>
                  </a:lnTo>
                  <a:cubicBezTo>
                    <a:pt x="1" y="47169"/>
                    <a:pt x="1" y="47332"/>
                    <a:pt x="1" y="47496"/>
                  </a:cubicBezTo>
                  <a:lnTo>
                    <a:pt x="2699" y="53790"/>
                  </a:lnTo>
                  <a:cubicBezTo>
                    <a:pt x="2208" y="56692"/>
                    <a:pt x="1513" y="59063"/>
                    <a:pt x="1023" y="60943"/>
                  </a:cubicBezTo>
                  <a:lnTo>
                    <a:pt x="1513" y="60943"/>
                  </a:lnTo>
                  <a:cubicBezTo>
                    <a:pt x="2045" y="59267"/>
                    <a:pt x="2535" y="57019"/>
                    <a:pt x="3066" y="54485"/>
                  </a:cubicBezTo>
                  <a:lnTo>
                    <a:pt x="3393" y="54485"/>
                  </a:lnTo>
                  <a:cubicBezTo>
                    <a:pt x="3393" y="54485"/>
                    <a:pt x="3557" y="54322"/>
                    <a:pt x="3393" y="54158"/>
                  </a:cubicBezTo>
                  <a:lnTo>
                    <a:pt x="3230" y="53627"/>
                  </a:lnTo>
                  <a:cubicBezTo>
                    <a:pt x="6786" y="35560"/>
                    <a:pt x="10546" y="654"/>
                    <a:pt x="10546" y="164"/>
                  </a:cubicBezTo>
                  <a:cubicBezTo>
                    <a:pt x="10546" y="164"/>
                    <a:pt x="10546" y="0"/>
                    <a:pt x="10383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84"/>
            <p:cNvSpPr/>
            <p:nvPr/>
          </p:nvSpPr>
          <p:spPr>
            <a:xfrm>
              <a:off x="9476919" y="1275805"/>
              <a:ext cx="179718" cy="225815"/>
            </a:xfrm>
            <a:custGeom>
              <a:avLst/>
              <a:gdLst/>
              <a:ahLst/>
              <a:cxnLst/>
              <a:rect l="l" t="t" r="r" b="b"/>
              <a:pathLst>
                <a:path w="4620" h="5805" extrusionOk="0">
                  <a:moveTo>
                    <a:pt x="4251" y="0"/>
                  </a:moveTo>
                  <a:cubicBezTo>
                    <a:pt x="4088" y="0"/>
                    <a:pt x="4088" y="0"/>
                    <a:pt x="4088" y="164"/>
                  </a:cubicBezTo>
                  <a:lnTo>
                    <a:pt x="0" y="5477"/>
                  </a:lnTo>
                  <a:cubicBezTo>
                    <a:pt x="0" y="5477"/>
                    <a:pt x="0" y="5641"/>
                    <a:pt x="164" y="5804"/>
                  </a:cubicBezTo>
                  <a:lnTo>
                    <a:pt x="532" y="5804"/>
                  </a:lnTo>
                  <a:lnTo>
                    <a:pt x="4415" y="368"/>
                  </a:lnTo>
                  <a:cubicBezTo>
                    <a:pt x="4619" y="368"/>
                    <a:pt x="4415" y="164"/>
                    <a:pt x="4415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84"/>
            <p:cNvSpPr/>
            <p:nvPr/>
          </p:nvSpPr>
          <p:spPr>
            <a:xfrm>
              <a:off x="8106294" y="2865830"/>
              <a:ext cx="1510565" cy="1636134"/>
            </a:xfrm>
            <a:custGeom>
              <a:avLst/>
              <a:gdLst/>
              <a:ahLst/>
              <a:cxnLst/>
              <a:rect l="l" t="t" r="r" b="b"/>
              <a:pathLst>
                <a:path w="38832" h="42060" extrusionOk="0">
                  <a:moveTo>
                    <a:pt x="1" y="0"/>
                  </a:moveTo>
                  <a:lnTo>
                    <a:pt x="5437" y="42059"/>
                  </a:lnTo>
                  <a:lnTo>
                    <a:pt x="34744" y="42059"/>
                  </a:lnTo>
                  <a:lnTo>
                    <a:pt x="38831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84"/>
            <p:cNvSpPr/>
            <p:nvPr/>
          </p:nvSpPr>
          <p:spPr>
            <a:xfrm>
              <a:off x="8522881" y="3144086"/>
              <a:ext cx="39" cy="483371"/>
            </a:xfrm>
            <a:custGeom>
              <a:avLst/>
              <a:gdLst/>
              <a:ahLst/>
              <a:cxnLst/>
              <a:rect l="l" t="t" r="r" b="b"/>
              <a:pathLst>
                <a:path w="1" h="12426" extrusionOk="0">
                  <a:moveTo>
                    <a:pt x="1" y="0"/>
                  </a:moveTo>
                  <a:lnTo>
                    <a:pt x="1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84"/>
            <p:cNvSpPr/>
            <p:nvPr/>
          </p:nvSpPr>
          <p:spPr>
            <a:xfrm>
              <a:off x="8483163" y="3104329"/>
              <a:ext cx="79512" cy="562883"/>
            </a:xfrm>
            <a:custGeom>
              <a:avLst/>
              <a:gdLst/>
              <a:ahLst/>
              <a:cxnLst/>
              <a:rect l="l" t="t" r="r" b="b"/>
              <a:pathLst>
                <a:path w="2044" h="14470" extrusionOk="0">
                  <a:moveTo>
                    <a:pt x="1022" y="0"/>
                  </a:moveTo>
                  <a:cubicBezTo>
                    <a:pt x="327" y="0"/>
                    <a:pt x="0" y="368"/>
                    <a:pt x="0" y="1022"/>
                  </a:cubicBezTo>
                  <a:lnTo>
                    <a:pt x="0" y="13448"/>
                  </a:lnTo>
                  <a:cubicBezTo>
                    <a:pt x="0" y="13979"/>
                    <a:pt x="327" y="14470"/>
                    <a:pt x="1022" y="14470"/>
                  </a:cubicBezTo>
                  <a:cubicBezTo>
                    <a:pt x="1553" y="14470"/>
                    <a:pt x="2044" y="13979"/>
                    <a:pt x="2044" y="13448"/>
                  </a:cubicBezTo>
                  <a:lnTo>
                    <a:pt x="2044" y="1022"/>
                  </a:lnTo>
                  <a:cubicBezTo>
                    <a:pt x="2044" y="368"/>
                    <a:pt x="1553" y="0"/>
                    <a:pt x="1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84"/>
            <p:cNvSpPr/>
            <p:nvPr/>
          </p:nvSpPr>
          <p:spPr>
            <a:xfrm>
              <a:off x="9139845" y="3031196"/>
              <a:ext cx="79512" cy="564478"/>
            </a:xfrm>
            <a:custGeom>
              <a:avLst/>
              <a:gdLst/>
              <a:ahLst/>
              <a:cxnLst/>
              <a:rect l="l" t="t" r="r" b="b"/>
              <a:pathLst>
                <a:path w="2044" h="14511" extrusionOk="0">
                  <a:moveTo>
                    <a:pt x="1022" y="0"/>
                  </a:moveTo>
                  <a:cubicBezTo>
                    <a:pt x="491" y="0"/>
                    <a:pt x="0" y="368"/>
                    <a:pt x="0" y="1022"/>
                  </a:cubicBezTo>
                  <a:lnTo>
                    <a:pt x="0" y="13488"/>
                  </a:lnTo>
                  <a:cubicBezTo>
                    <a:pt x="0" y="13979"/>
                    <a:pt x="491" y="14510"/>
                    <a:pt x="1022" y="14510"/>
                  </a:cubicBezTo>
                  <a:cubicBezTo>
                    <a:pt x="1512" y="14510"/>
                    <a:pt x="2044" y="13979"/>
                    <a:pt x="2044" y="13488"/>
                  </a:cubicBezTo>
                  <a:lnTo>
                    <a:pt x="2044" y="1022"/>
                  </a:lnTo>
                  <a:cubicBezTo>
                    <a:pt x="2044" y="368"/>
                    <a:pt x="1512" y="0"/>
                    <a:pt x="1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84"/>
            <p:cNvSpPr/>
            <p:nvPr/>
          </p:nvSpPr>
          <p:spPr>
            <a:xfrm>
              <a:off x="8993540" y="3323729"/>
              <a:ext cx="79551" cy="562922"/>
            </a:xfrm>
            <a:custGeom>
              <a:avLst/>
              <a:gdLst/>
              <a:ahLst/>
              <a:cxnLst/>
              <a:rect l="l" t="t" r="r" b="b"/>
              <a:pathLst>
                <a:path w="2045" h="14471" extrusionOk="0">
                  <a:moveTo>
                    <a:pt x="1022" y="1"/>
                  </a:moveTo>
                  <a:cubicBezTo>
                    <a:pt x="491" y="1"/>
                    <a:pt x="1" y="328"/>
                    <a:pt x="1" y="1023"/>
                  </a:cubicBezTo>
                  <a:lnTo>
                    <a:pt x="1" y="13448"/>
                  </a:lnTo>
                  <a:cubicBezTo>
                    <a:pt x="1" y="14143"/>
                    <a:pt x="491" y="14470"/>
                    <a:pt x="1022" y="14470"/>
                  </a:cubicBezTo>
                  <a:cubicBezTo>
                    <a:pt x="1513" y="14470"/>
                    <a:pt x="2044" y="14143"/>
                    <a:pt x="2044" y="13448"/>
                  </a:cubicBezTo>
                  <a:lnTo>
                    <a:pt x="2044" y="1023"/>
                  </a:lnTo>
                  <a:cubicBezTo>
                    <a:pt x="2044" y="328"/>
                    <a:pt x="1513" y="1"/>
                    <a:pt x="1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84"/>
            <p:cNvSpPr/>
            <p:nvPr/>
          </p:nvSpPr>
          <p:spPr>
            <a:xfrm>
              <a:off x="9165286" y="3733975"/>
              <a:ext cx="79512" cy="569263"/>
            </a:xfrm>
            <a:custGeom>
              <a:avLst/>
              <a:gdLst/>
              <a:ahLst/>
              <a:cxnLst/>
              <a:rect l="l" t="t" r="r" b="b"/>
              <a:pathLst>
                <a:path w="2044" h="14634" extrusionOk="0">
                  <a:moveTo>
                    <a:pt x="1022" y="0"/>
                  </a:moveTo>
                  <a:cubicBezTo>
                    <a:pt x="368" y="0"/>
                    <a:pt x="0" y="532"/>
                    <a:pt x="0" y="1022"/>
                  </a:cubicBezTo>
                  <a:lnTo>
                    <a:pt x="0" y="13611"/>
                  </a:lnTo>
                  <a:cubicBezTo>
                    <a:pt x="0" y="14143"/>
                    <a:pt x="368" y="14633"/>
                    <a:pt x="1022" y="14633"/>
                  </a:cubicBezTo>
                  <a:cubicBezTo>
                    <a:pt x="1553" y="14633"/>
                    <a:pt x="2044" y="14143"/>
                    <a:pt x="2044" y="13611"/>
                  </a:cubicBezTo>
                  <a:lnTo>
                    <a:pt x="2044" y="1022"/>
                  </a:lnTo>
                  <a:cubicBezTo>
                    <a:pt x="2044" y="532"/>
                    <a:pt x="1553" y="0"/>
                    <a:pt x="1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84"/>
          <p:cNvGrpSpPr/>
          <p:nvPr/>
        </p:nvGrpSpPr>
        <p:grpSpPr>
          <a:xfrm flipH="1">
            <a:off x="7795286" y="781050"/>
            <a:ext cx="1473981" cy="2698084"/>
            <a:chOff x="365604" y="228600"/>
            <a:chExt cx="1473981" cy="2698084"/>
          </a:xfrm>
        </p:grpSpPr>
        <p:grpSp>
          <p:nvGrpSpPr>
            <p:cNvPr id="950" name="Google Shape;950;p84"/>
            <p:cNvGrpSpPr/>
            <p:nvPr/>
          </p:nvGrpSpPr>
          <p:grpSpPr>
            <a:xfrm rot="-617154" flipH="1">
              <a:off x="575875" y="402327"/>
              <a:ext cx="1053440" cy="2449993"/>
              <a:chOff x="3817855" y="1437512"/>
              <a:chExt cx="541146" cy="1128254"/>
            </a:xfrm>
          </p:grpSpPr>
          <p:sp>
            <p:nvSpPr>
              <p:cNvPr id="951" name="Google Shape;951;p84"/>
              <p:cNvSpPr/>
              <p:nvPr/>
            </p:nvSpPr>
            <p:spPr>
              <a:xfrm>
                <a:off x="3817855" y="1437512"/>
                <a:ext cx="541146" cy="1128254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59625" extrusionOk="0">
                    <a:moveTo>
                      <a:pt x="101" y="0"/>
                    </a:moveTo>
                    <a:lnTo>
                      <a:pt x="1" y="426"/>
                    </a:lnTo>
                    <a:cubicBezTo>
                      <a:pt x="16066" y="3359"/>
                      <a:pt x="28197" y="17344"/>
                      <a:pt x="28197" y="34161"/>
                    </a:cubicBezTo>
                    <a:lnTo>
                      <a:pt x="28197" y="34462"/>
                    </a:lnTo>
                    <a:cubicBezTo>
                      <a:pt x="28096" y="44286"/>
                      <a:pt x="23911" y="53058"/>
                      <a:pt x="17219" y="59324"/>
                    </a:cubicBezTo>
                    <a:lnTo>
                      <a:pt x="17545" y="59625"/>
                    </a:lnTo>
                    <a:cubicBezTo>
                      <a:pt x="24212" y="53359"/>
                      <a:pt x="28497" y="44386"/>
                      <a:pt x="28598" y="34462"/>
                    </a:cubicBezTo>
                    <a:lnTo>
                      <a:pt x="28598" y="34161"/>
                    </a:lnTo>
                    <a:cubicBezTo>
                      <a:pt x="28598" y="17143"/>
                      <a:pt x="16292" y="2933"/>
                      <a:pt x="10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84"/>
              <p:cNvSpPr/>
              <p:nvPr/>
            </p:nvSpPr>
            <p:spPr>
              <a:xfrm>
                <a:off x="3985754" y="1615346"/>
                <a:ext cx="39378" cy="2989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580" extrusionOk="0">
                    <a:moveTo>
                      <a:pt x="1053" y="1"/>
                    </a:moveTo>
                    <a:cubicBezTo>
                      <a:pt x="0" y="1"/>
                      <a:pt x="0" y="1580"/>
                      <a:pt x="1053" y="1580"/>
                    </a:cubicBezTo>
                    <a:cubicBezTo>
                      <a:pt x="2080" y="1580"/>
                      <a:pt x="2080" y="1"/>
                      <a:pt x="1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53" name="Google Shape;953;p84"/>
            <p:cNvSpPr/>
            <p:nvPr/>
          </p:nvSpPr>
          <p:spPr>
            <a:xfrm>
              <a:off x="1419225" y="228600"/>
              <a:ext cx="142800" cy="142800"/>
            </a:xfrm>
            <a:prstGeom prst="ellipse">
              <a:avLst/>
            </a:prstGeom>
            <a:solidFill>
              <a:schemeClr val="accent3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954" name="Google Shape;954;p84"/>
          <p:cNvCxnSpPr/>
          <p:nvPr/>
        </p:nvCxnSpPr>
        <p:spPr>
          <a:xfrm>
            <a:off x="481667" y="4824600"/>
            <a:ext cx="1133400" cy="0"/>
          </a:xfrm>
          <a:prstGeom prst="straightConnector1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6" name="Google Shape;956;p85"/>
          <p:cNvGrpSpPr/>
          <p:nvPr/>
        </p:nvGrpSpPr>
        <p:grpSpPr>
          <a:xfrm>
            <a:off x="-97670" y="-6"/>
            <a:ext cx="9411335" cy="5153402"/>
            <a:chOff x="-97670" y="-6"/>
            <a:chExt cx="9411335" cy="5153402"/>
          </a:xfrm>
        </p:grpSpPr>
        <p:sp>
          <p:nvSpPr>
            <p:cNvPr id="957" name="Google Shape;957;p85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name="adj" fmla="val 3396"/>
              </a:avLst>
            </a:prstGeom>
            <a:solidFill>
              <a:schemeClr val="accent4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85"/>
            <p:cNvSpPr/>
            <p:nvPr/>
          </p:nvSpPr>
          <p:spPr>
            <a:xfrm flipH="1">
              <a:off x="399046" y="0"/>
              <a:ext cx="1600279" cy="1208486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85"/>
            <p:cNvSpPr/>
            <p:nvPr/>
          </p:nvSpPr>
          <p:spPr>
            <a:xfrm flipH="1">
              <a:off x="1314444" y="-6"/>
              <a:ext cx="1250846" cy="937634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85"/>
            <p:cNvSpPr/>
            <p:nvPr/>
          </p:nvSpPr>
          <p:spPr>
            <a:xfrm flipH="1">
              <a:off x="6735804" y="3878776"/>
              <a:ext cx="1664900" cy="1264737"/>
            </a:xfrm>
            <a:custGeom>
              <a:avLst/>
              <a:gdLst/>
              <a:ahLst/>
              <a:cxnLst/>
              <a:rect l="l" t="t" r="r" b="b"/>
              <a:pathLst>
                <a:path w="24157" h="19743" extrusionOk="0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85"/>
            <p:cNvSpPr/>
            <p:nvPr/>
          </p:nvSpPr>
          <p:spPr>
            <a:xfrm rot="10800000" flipH="1">
              <a:off x="8009700" y="3670093"/>
              <a:ext cx="1135497" cy="1067007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85"/>
            <p:cNvSpPr/>
            <p:nvPr/>
          </p:nvSpPr>
          <p:spPr>
            <a:xfrm flipH="1">
              <a:off x="-24431" y="1228724"/>
              <a:ext cx="1196082" cy="1134709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63" name="Google Shape;963;p85"/>
            <p:cNvGrpSpPr/>
            <p:nvPr/>
          </p:nvGrpSpPr>
          <p:grpSpPr>
            <a:xfrm>
              <a:off x="4281414" y="75177"/>
              <a:ext cx="581170" cy="125403"/>
              <a:chOff x="4685288" y="186288"/>
              <a:chExt cx="419375" cy="90485"/>
            </a:xfrm>
          </p:grpSpPr>
          <p:sp>
            <p:nvSpPr>
              <p:cNvPr id="964" name="Google Shape;964;p85"/>
              <p:cNvSpPr/>
              <p:nvPr/>
            </p:nvSpPr>
            <p:spPr>
              <a:xfrm>
                <a:off x="4687513" y="186288"/>
                <a:ext cx="414900" cy="82200"/>
              </a:xfrm>
              <a:prstGeom prst="roundRect">
                <a:avLst>
                  <a:gd name="adj" fmla="val 5000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965" name="Google Shape;965;p85"/>
              <p:cNvGrpSpPr/>
              <p:nvPr/>
            </p:nvGrpSpPr>
            <p:grpSpPr>
              <a:xfrm>
                <a:off x="4685288" y="186300"/>
                <a:ext cx="419375" cy="90473"/>
                <a:chOff x="4390000" y="182175"/>
                <a:chExt cx="419375" cy="90473"/>
              </a:xfrm>
            </p:grpSpPr>
            <p:sp>
              <p:nvSpPr>
                <p:cNvPr id="966" name="Google Shape;966;p85"/>
                <p:cNvSpPr/>
                <p:nvPr/>
              </p:nvSpPr>
              <p:spPr>
                <a:xfrm>
                  <a:off x="4390000" y="182175"/>
                  <a:ext cx="419375" cy="904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5" h="1906" extrusionOk="0">
                      <a:moveTo>
                        <a:pt x="7882" y="155"/>
                      </a:moveTo>
                      <a:cubicBezTo>
                        <a:pt x="8323" y="155"/>
                        <a:pt x="8680" y="512"/>
                        <a:pt x="8680" y="953"/>
                      </a:cubicBezTo>
                      <a:cubicBezTo>
                        <a:pt x="8680" y="1393"/>
                        <a:pt x="8323" y="1750"/>
                        <a:pt x="7882" y="1750"/>
                      </a:cubicBezTo>
                      <a:lnTo>
                        <a:pt x="953" y="1750"/>
                      </a:lnTo>
                      <a:cubicBezTo>
                        <a:pt x="512" y="1750"/>
                        <a:pt x="155" y="1393"/>
                        <a:pt x="155" y="953"/>
                      </a:cubicBezTo>
                      <a:cubicBezTo>
                        <a:pt x="155" y="512"/>
                        <a:pt x="512" y="155"/>
                        <a:pt x="953" y="155"/>
                      </a:cubicBezTo>
                      <a:close/>
                      <a:moveTo>
                        <a:pt x="953" y="0"/>
                      </a:moveTo>
                      <a:cubicBezTo>
                        <a:pt x="429" y="0"/>
                        <a:pt x="0" y="429"/>
                        <a:pt x="0" y="953"/>
                      </a:cubicBezTo>
                      <a:cubicBezTo>
                        <a:pt x="0" y="1476"/>
                        <a:pt x="429" y="1905"/>
                        <a:pt x="953" y="1905"/>
                      </a:cubicBezTo>
                      <a:lnTo>
                        <a:pt x="7882" y="1905"/>
                      </a:lnTo>
                      <a:cubicBezTo>
                        <a:pt x="8406" y="1905"/>
                        <a:pt x="8835" y="1476"/>
                        <a:pt x="8835" y="953"/>
                      </a:cubicBezTo>
                      <a:cubicBezTo>
                        <a:pt x="8835" y="429"/>
                        <a:pt x="8406" y="0"/>
                        <a:pt x="788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7" name="Google Shape;967;p85"/>
                <p:cNvSpPr/>
                <p:nvPr/>
              </p:nvSpPr>
              <p:spPr>
                <a:xfrm>
                  <a:off x="4464048" y="201352"/>
                  <a:ext cx="52024" cy="52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" h="1097" extrusionOk="0">
                      <a:moveTo>
                        <a:pt x="548" y="144"/>
                      </a:moveTo>
                      <a:cubicBezTo>
                        <a:pt x="774" y="144"/>
                        <a:pt x="953" y="322"/>
                        <a:pt x="953" y="549"/>
                      </a:cubicBezTo>
                      <a:cubicBezTo>
                        <a:pt x="953" y="763"/>
                        <a:pt x="774" y="941"/>
                        <a:pt x="548" y="941"/>
                      </a:cubicBezTo>
                      <a:cubicBezTo>
                        <a:pt x="333" y="941"/>
                        <a:pt x="155" y="763"/>
                        <a:pt x="155" y="549"/>
                      </a:cubicBezTo>
                      <a:cubicBezTo>
                        <a:pt x="155" y="322"/>
                        <a:pt x="333" y="144"/>
                        <a:pt x="548" y="144"/>
                      </a:cubicBezTo>
                      <a:close/>
                      <a:moveTo>
                        <a:pt x="548" y="1"/>
                      </a:moveTo>
                      <a:cubicBezTo>
                        <a:pt x="250" y="1"/>
                        <a:pt x="0" y="251"/>
                        <a:pt x="0" y="549"/>
                      </a:cubicBezTo>
                      <a:cubicBezTo>
                        <a:pt x="0" y="846"/>
                        <a:pt x="250" y="1096"/>
                        <a:pt x="548" y="1096"/>
                      </a:cubicBezTo>
                      <a:cubicBezTo>
                        <a:pt x="845" y="1096"/>
                        <a:pt x="1095" y="846"/>
                        <a:pt x="1095" y="549"/>
                      </a:cubicBezTo>
                      <a:cubicBezTo>
                        <a:pt x="1095" y="251"/>
                        <a:pt x="845" y="1"/>
                        <a:pt x="54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968" name="Google Shape;968;p85"/>
            <p:cNvGrpSpPr/>
            <p:nvPr/>
          </p:nvGrpSpPr>
          <p:grpSpPr>
            <a:xfrm rot="-1102275">
              <a:off x="239228" y="2899457"/>
              <a:ext cx="541147" cy="2225370"/>
              <a:chOff x="871338" y="1945155"/>
              <a:chExt cx="247109" cy="1016148"/>
            </a:xfrm>
          </p:grpSpPr>
          <p:sp>
            <p:nvSpPr>
              <p:cNvPr id="969" name="Google Shape;969;p85"/>
              <p:cNvSpPr/>
              <p:nvPr/>
            </p:nvSpPr>
            <p:spPr>
              <a:xfrm>
                <a:off x="1017893" y="2858365"/>
                <a:ext cx="100554" cy="102938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440" extrusionOk="0">
                    <a:moveTo>
                      <a:pt x="2707" y="0"/>
                    </a:moveTo>
                    <a:cubicBezTo>
                      <a:pt x="1253" y="0"/>
                      <a:pt x="0" y="1254"/>
                      <a:pt x="0" y="2707"/>
                    </a:cubicBezTo>
                    <a:cubicBezTo>
                      <a:pt x="0" y="4186"/>
                      <a:pt x="1253" y="5439"/>
                      <a:pt x="2707" y="5439"/>
                    </a:cubicBezTo>
                    <a:cubicBezTo>
                      <a:pt x="4161" y="5439"/>
                      <a:pt x="5314" y="4186"/>
                      <a:pt x="5314" y="2707"/>
                    </a:cubicBezTo>
                    <a:cubicBezTo>
                      <a:pt x="5314" y="1254"/>
                      <a:pt x="4161" y="0"/>
                      <a:pt x="2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0" name="Google Shape;970;p85"/>
              <p:cNvSpPr/>
              <p:nvPr/>
            </p:nvSpPr>
            <p:spPr>
              <a:xfrm>
                <a:off x="871338" y="2075844"/>
                <a:ext cx="215338" cy="853670"/>
              </a:xfrm>
              <a:custGeom>
                <a:avLst/>
                <a:gdLst/>
                <a:ahLst/>
                <a:cxnLst/>
                <a:rect l="l" t="t" r="r" b="b"/>
                <a:pathLst>
                  <a:path w="11380" h="45114" extrusionOk="0">
                    <a:moveTo>
                      <a:pt x="6066" y="1"/>
                    </a:moveTo>
                    <a:cubicBezTo>
                      <a:pt x="2206" y="5640"/>
                      <a:pt x="1" y="12332"/>
                      <a:pt x="1" y="19625"/>
                    </a:cubicBezTo>
                    <a:cubicBezTo>
                      <a:pt x="1" y="29650"/>
                      <a:pt x="4287" y="38748"/>
                      <a:pt x="11079" y="45114"/>
                    </a:cubicBezTo>
                    <a:lnTo>
                      <a:pt x="11379" y="44813"/>
                    </a:lnTo>
                    <a:cubicBezTo>
                      <a:pt x="4612" y="38547"/>
                      <a:pt x="427" y="29550"/>
                      <a:pt x="427" y="19625"/>
                    </a:cubicBezTo>
                    <a:cubicBezTo>
                      <a:pt x="427" y="12432"/>
                      <a:pt x="2607" y="5740"/>
                      <a:pt x="6367" y="201"/>
                    </a:cubicBezTo>
                    <a:lnTo>
                      <a:pt x="606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85"/>
              <p:cNvSpPr/>
              <p:nvPr/>
            </p:nvSpPr>
            <p:spPr>
              <a:xfrm>
                <a:off x="1051083" y="1945155"/>
                <a:ext cx="67364" cy="51242"/>
              </a:xfrm>
              <a:custGeom>
                <a:avLst/>
                <a:gdLst/>
                <a:ahLst/>
                <a:cxnLst/>
                <a:rect l="l" t="t" r="r" b="b"/>
                <a:pathLst>
                  <a:path w="3560" h="2708" extrusionOk="0">
                    <a:moveTo>
                      <a:pt x="1780" y="1"/>
                    </a:moveTo>
                    <a:cubicBezTo>
                      <a:pt x="1" y="1"/>
                      <a:pt x="1" y="2708"/>
                      <a:pt x="1780" y="2708"/>
                    </a:cubicBezTo>
                    <a:cubicBezTo>
                      <a:pt x="3459" y="2708"/>
                      <a:pt x="3560" y="1"/>
                      <a:pt x="1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72" name="Google Shape;972;p85"/>
            <p:cNvSpPr/>
            <p:nvPr/>
          </p:nvSpPr>
          <p:spPr>
            <a:xfrm>
              <a:off x="7683774" y="926546"/>
              <a:ext cx="1629891" cy="217696"/>
            </a:xfrm>
            <a:custGeom>
              <a:avLst/>
              <a:gdLst/>
              <a:ahLst/>
              <a:cxnLst/>
              <a:rect l="l" t="t" r="r" b="b"/>
              <a:pathLst>
                <a:path w="55866" h="7463" extrusionOk="0">
                  <a:moveTo>
                    <a:pt x="16082" y="0"/>
                  </a:moveTo>
                  <a:cubicBezTo>
                    <a:pt x="15991" y="0"/>
                    <a:pt x="15916" y="25"/>
                    <a:pt x="15866" y="75"/>
                  </a:cubicBezTo>
                  <a:lnTo>
                    <a:pt x="8247" y="6542"/>
                  </a:lnTo>
                  <a:lnTo>
                    <a:pt x="728" y="75"/>
                  </a:lnTo>
                  <a:cubicBezTo>
                    <a:pt x="634" y="34"/>
                    <a:pt x="528" y="10"/>
                    <a:pt x="428" y="10"/>
                  </a:cubicBezTo>
                  <a:cubicBezTo>
                    <a:pt x="287" y="10"/>
                    <a:pt x="160" y="58"/>
                    <a:pt x="101" y="176"/>
                  </a:cubicBezTo>
                  <a:cubicBezTo>
                    <a:pt x="1" y="276"/>
                    <a:pt x="1" y="602"/>
                    <a:pt x="101" y="702"/>
                  </a:cubicBezTo>
                  <a:lnTo>
                    <a:pt x="8021" y="7369"/>
                  </a:lnTo>
                  <a:cubicBezTo>
                    <a:pt x="8084" y="7431"/>
                    <a:pt x="8165" y="7463"/>
                    <a:pt x="8256" y="7463"/>
                  </a:cubicBezTo>
                  <a:cubicBezTo>
                    <a:pt x="8347" y="7463"/>
                    <a:pt x="8447" y="7431"/>
                    <a:pt x="8547" y="7369"/>
                  </a:cubicBezTo>
                  <a:lnTo>
                    <a:pt x="16066" y="1003"/>
                  </a:lnTo>
                  <a:lnTo>
                    <a:pt x="23685" y="7369"/>
                  </a:lnTo>
                  <a:cubicBezTo>
                    <a:pt x="23748" y="7431"/>
                    <a:pt x="23854" y="7463"/>
                    <a:pt x="23958" y="7463"/>
                  </a:cubicBezTo>
                  <a:cubicBezTo>
                    <a:pt x="24061" y="7463"/>
                    <a:pt x="24161" y="7431"/>
                    <a:pt x="24212" y="7369"/>
                  </a:cubicBezTo>
                  <a:lnTo>
                    <a:pt x="31831" y="1003"/>
                  </a:lnTo>
                  <a:lnTo>
                    <a:pt x="39349" y="7369"/>
                  </a:lnTo>
                  <a:cubicBezTo>
                    <a:pt x="39462" y="7431"/>
                    <a:pt x="39569" y="7463"/>
                    <a:pt x="39672" y="7463"/>
                  </a:cubicBezTo>
                  <a:cubicBezTo>
                    <a:pt x="39776" y="7463"/>
                    <a:pt x="39876" y="7431"/>
                    <a:pt x="39976" y="7369"/>
                  </a:cubicBezTo>
                  <a:lnTo>
                    <a:pt x="47495" y="1003"/>
                  </a:lnTo>
                  <a:lnTo>
                    <a:pt x="55139" y="7369"/>
                  </a:lnTo>
                  <a:cubicBezTo>
                    <a:pt x="55225" y="7422"/>
                    <a:pt x="55310" y="7453"/>
                    <a:pt x="55388" y="7453"/>
                  </a:cubicBezTo>
                  <a:cubicBezTo>
                    <a:pt x="55493" y="7453"/>
                    <a:pt x="55583" y="7398"/>
                    <a:pt x="55640" y="7268"/>
                  </a:cubicBezTo>
                  <a:cubicBezTo>
                    <a:pt x="55866" y="7168"/>
                    <a:pt x="55866" y="6867"/>
                    <a:pt x="55640" y="6742"/>
                  </a:cubicBezTo>
                  <a:lnTo>
                    <a:pt x="47821" y="75"/>
                  </a:lnTo>
                  <a:cubicBezTo>
                    <a:pt x="47720" y="25"/>
                    <a:pt x="47614" y="0"/>
                    <a:pt x="47520" y="0"/>
                  </a:cubicBezTo>
                  <a:cubicBezTo>
                    <a:pt x="47426" y="0"/>
                    <a:pt x="47345" y="25"/>
                    <a:pt x="47294" y="75"/>
                  </a:cubicBezTo>
                  <a:lnTo>
                    <a:pt x="39675" y="6542"/>
                  </a:lnTo>
                  <a:lnTo>
                    <a:pt x="32056" y="75"/>
                  </a:lnTo>
                  <a:cubicBezTo>
                    <a:pt x="32006" y="25"/>
                    <a:pt x="31925" y="0"/>
                    <a:pt x="31831" y="0"/>
                  </a:cubicBezTo>
                  <a:cubicBezTo>
                    <a:pt x="31737" y="0"/>
                    <a:pt x="31630" y="25"/>
                    <a:pt x="31530" y="75"/>
                  </a:cubicBezTo>
                  <a:lnTo>
                    <a:pt x="24011" y="6542"/>
                  </a:lnTo>
                  <a:lnTo>
                    <a:pt x="16392" y="75"/>
                  </a:lnTo>
                  <a:cubicBezTo>
                    <a:pt x="16279" y="25"/>
                    <a:pt x="16173" y="0"/>
                    <a:pt x="160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73" name="Google Shape;973;p85"/>
          <p:cNvSpPr txBox="1">
            <a:spLocks noGrp="1"/>
          </p:cNvSpPr>
          <p:nvPr>
            <p:ph type="subTitle" idx="1"/>
          </p:nvPr>
        </p:nvSpPr>
        <p:spPr>
          <a:xfrm>
            <a:off x="6450420" y="2989131"/>
            <a:ext cx="1517100" cy="3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974" name="Google Shape;974;p85"/>
          <p:cNvSpPr txBox="1">
            <a:spLocks noGrp="1"/>
          </p:cNvSpPr>
          <p:nvPr>
            <p:ph type="subTitle" idx="2"/>
          </p:nvPr>
        </p:nvSpPr>
        <p:spPr>
          <a:xfrm>
            <a:off x="5997120" y="3373105"/>
            <a:ext cx="2423700" cy="5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9pPr>
          </a:lstStyle>
          <a:p>
            <a:endParaRPr/>
          </a:p>
        </p:txBody>
      </p:sp>
      <p:sp>
        <p:nvSpPr>
          <p:cNvPr id="975" name="Google Shape;975;p85"/>
          <p:cNvSpPr txBox="1">
            <a:spLocks noGrp="1"/>
          </p:cNvSpPr>
          <p:nvPr>
            <p:ph type="subTitle" idx="3"/>
          </p:nvPr>
        </p:nvSpPr>
        <p:spPr>
          <a:xfrm>
            <a:off x="3813450" y="2989131"/>
            <a:ext cx="1517100" cy="3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976" name="Google Shape;976;p85"/>
          <p:cNvSpPr txBox="1">
            <a:spLocks noGrp="1"/>
          </p:cNvSpPr>
          <p:nvPr>
            <p:ph type="subTitle" idx="4"/>
          </p:nvPr>
        </p:nvSpPr>
        <p:spPr>
          <a:xfrm>
            <a:off x="3360150" y="3373105"/>
            <a:ext cx="2423700" cy="5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9pPr>
          </a:lstStyle>
          <a:p>
            <a:endParaRPr/>
          </a:p>
        </p:txBody>
      </p:sp>
      <p:sp>
        <p:nvSpPr>
          <p:cNvPr id="977" name="Google Shape;977;p85"/>
          <p:cNvSpPr txBox="1">
            <a:spLocks noGrp="1"/>
          </p:cNvSpPr>
          <p:nvPr>
            <p:ph type="subTitle" idx="5"/>
          </p:nvPr>
        </p:nvSpPr>
        <p:spPr>
          <a:xfrm>
            <a:off x="1176480" y="2989131"/>
            <a:ext cx="1517100" cy="3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978" name="Google Shape;978;p85"/>
          <p:cNvSpPr txBox="1">
            <a:spLocks noGrp="1"/>
          </p:cNvSpPr>
          <p:nvPr>
            <p:ph type="subTitle" idx="6"/>
          </p:nvPr>
        </p:nvSpPr>
        <p:spPr>
          <a:xfrm>
            <a:off x="723180" y="3373105"/>
            <a:ext cx="2423700" cy="5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9pPr>
          </a:lstStyle>
          <a:p>
            <a:endParaRPr/>
          </a:p>
        </p:txBody>
      </p:sp>
      <p:sp>
        <p:nvSpPr>
          <p:cNvPr id="979" name="Google Shape;979;p85"/>
          <p:cNvSpPr txBox="1">
            <a:spLocks noGrp="1"/>
          </p:cNvSpPr>
          <p:nvPr>
            <p:ph type="title"/>
          </p:nvPr>
        </p:nvSpPr>
        <p:spPr>
          <a:xfrm>
            <a:off x="722375" y="53075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1" name="Google Shape;981;p86"/>
          <p:cNvGrpSpPr/>
          <p:nvPr/>
        </p:nvGrpSpPr>
        <p:grpSpPr>
          <a:xfrm>
            <a:off x="-9513" y="2"/>
            <a:ext cx="9177947" cy="5143511"/>
            <a:chOff x="-9513" y="2"/>
            <a:chExt cx="9177947" cy="5143511"/>
          </a:xfrm>
        </p:grpSpPr>
        <p:sp>
          <p:nvSpPr>
            <p:cNvPr id="982" name="Google Shape;982;p86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name="adj" fmla="val 3396"/>
              </a:avLst>
            </a:prstGeom>
            <a:solidFill>
              <a:schemeClr val="accent4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86"/>
            <p:cNvSpPr/>
            <p:nvPr/>
          </p:nvSpPr>
          <p:spPr>
            <a:xfrm>
              <a:off x="7132742" y="2"/>
              <a:ext cx="1612254" cy="1208486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86"/>
            <p:cNvSpPr/>
            <p:nvPr/>
          </p:nvSpPr>
          <p:spPr>
            <a:xfrm>
              <a:off x="743298" y="3878776"/>
              <a:ext cx="1664900" cy="1264737"/>
            </a:xfrm>
            <a:custGeom>
              <a:avLst/>
              <a:gdLst/>
              <a:ahLst/>
              <a:cxnLst/>
              <a:rect l="l" t="t" r="r" b="b"/>
              <a:pathLst>
                <a:path w="24157" h="19743" extrusionOk="0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86"/>
            <p:cNvSpPr/>
            <p:nvPr/>
          </p:nvSpPr>
          <p:spPr>
            <a:xfrm rot="10800000">
              <a:off x="-9513" y="3652041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86"/>
            <p:cNvSpPr/>
            <p:nvPr/>
          </p:nvSpPr>
          <p:spPr>
            <a:xfrm>
              <a:off x="7972352" y="1381124"/>
              <a:ext cx="1196082" cy="1134709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87" name="Google Shape;987;p86"/>
          <p:cNvGrpSpPr/>
          <p:nvPr/>
        </p:nvGrpSpPr>
        <p:grpSpPr>
          <a:xfrm>
            <a:off x="4281414" y="75177"/>
            <a:ext cx="581170" cy="125403"/>
            <a:chOff x="4685288" y="186288"/>
            <a:chExt cx="419375" cy="90485"/>
          </a:xfrm>
        </p:grpSpPr>
        <p:sp>
          <p:nvSpPr>
            <p:cNvPr id="988" name="Google Shape;988;p86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89" name="Google Shape;989;p86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990" name="Google Shape;990;p86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1" name="Google Shape;991;p86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92" name="Google Shape;992;p86"/>
          <p:cNvSpPr txBox="1">
            <a:spLocks noGrp="1"/>
          </p:cNvSpPr>
          <p:nvPr>
            <p:ph type="subTitle" idx="1"/>
          </p:nvPr>
        </p:nvSpPr>
        <p:spPr>
          <a:xfrm>
            <a:off x="2117765" y="3228984"/>
            <a:ext cx="13986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993" name="Google Shape;993;p86"/>
          <p:cNvSpPr txBox="1">
            <a:spLocks noGrp="1"/>
          </p:cNvSpPr>
          <p:nvPr>
            <p:ph type="subTitle" idx="2"/>
          </p:nvPr>
        </p:nvSpPr>
        <p:spPr>
          <a:xfrm>
            <a:off x="5627635" y="3228984"/>
            <a:ext cx="13986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994" name="Google Shape;994;p86"/>
          <p:cNvSpPr txBox="1">
            <a:spLocks noGrp="1"/>
          </p:cNvSpPr>
          <p:nvPr>
            <p:ph type="subTitle" idx="3"/>
          </p:nvPr>
        </p:nvSpPr>
        <p:spPr>
          <a:xfrm>
            <a:off x="1297865" y="3645247"/>
            <a:ext cx="2218500" cy="4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sz="1600">
                <a:solidFill>
                  <a:schemeClr val="accent5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995" name="Google Shape;995;p86"/>
          <p:cNvSpPr txBox="1">
            <a:spLocks noGrp="1"/>
          </p:cNvSpPr>
          <p:nvPr>
            <p:ph type="subTitle" idx="4"/>
          </p:nvPr>
        </p:nvSpPr>
        <p:spPr>
          <a:xfrm>
            <a:off x="5627635" y="3645247"/>
            <a:ext cx="2218500" cy="4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sz="1600">
                <a:solidFill>
                  <a:schemeClr val="accent5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996" name="Google Shape;996;p86"/>
          <p:cNvSpPr txBox="1">
            <a:spLocks noGrp="1"/>
          </p:cNvSpPr>
          <p:nvPr>
            <p:ph type="subTitle" idx="5"/>
          </p:nvPr>
        </p:nvSpPr>
        <p:spPr>
          <a:xfrm>
            <a:off x="2117765" y="1709641"/>
            <a:ext cx="13986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997" name="Google Shape;997;p86"/>
          <p:cNvSpPr txBox="1">
            <a:spLocks noGrp="1"/>
          </p:cNvSpPr>
          <p:nvPr>
            <p:ph type="subTitle" idx="6"/>
          </p:nvPr>
        </p:nvSpPr>
        <p:spPr>
          <a:xfrm>
            <a:off x="5627635" y="1709641"/>
            <a:ext cx="13986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998" name="Google Shape;998;p86"/>
          <p:cNvSpPr txBox="1">
            <a:spLocks noGrp="1"/>
          </p:cNvSpPr>
          <p:nvPr>
            <p:ph type="subTitle" idx="7"/>
          </p:nvPr>
        </p:nvSpPr>
        <p:spPr>
          <a:xfrm>
            <a:off x="1297865" y="2125989"/>
            <a:ext cx="2218500" cy="4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sz="1600">
                <a:solidFill>
                  <a:schemeClr val="accent5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999" name="Google Shape;999;p86"/>
          <p:cNvSpPr txBox="1">
            <a:spLocks noGrp="1"/>
          </p:cNvSpPr>
          <p:nvPr>
            <p:ph type="subTitle" idx="8"/>
          </p:nvPr>
        </p:nvSpPr>
        <p:spPr>
          <a:xfrm>
            <a:off x="5627635" y="2125989"/>
            <a:ext cx="2218500" cy="4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sz="1600">
                <a:solidFill>
                  <a:schemeClr val="accent5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000" name="Google Shape;1000;p86"/>
          <p:cNvSpPr txBox="1">
            <a:spLocks noGrp="1"/>
          </p:cNvSpPr>
          <p:nvPr>
            <p:ph type="title"/>
          </p:nvPr>
        </p:nvSpPr>
        <p:spPr>
          <a:xfrm>
            <a:off x="722375" y="53075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01" name="Google Shape;1001;p86"/>
          <p:cNvGrpSpPr/>
          <p:nvPr/>
        </p:nvGrpSpPr>
        <p:grpSpPr>
          <a:xfrm rot="10308110">
            <a:off x="7685200" y="748589"/>
            <a:ext cx="1474010" cy="2698136"/>
            <a:chOff x="365604" y="228600"/>
            <a:chExt cx="1473981" cy="2698084"/>
          </a:xfrm>
        </p:grpSpPr>
        <p:grpSp>
          <p:nvGrpSpPr>
            <p:cNvPr id="1002" name="Google Shape;1002;p86"/>
            <p:cNvGrpSpPr/>
            <p:nvPr/>
          </p:nvGrpSpPr>
          <p:grpSpPr>
            <a:xfrm rot="-617154" flipH="1">
              <a:off x="575875" y="402327"/>
              <a:ext cx="1053440" cy="2449993"/>
              <a:chOff x="3817855" y="1437512"/>
              <a:chExt cx="541146" cy="1128254"/>
            </a:xfrm>
          </p:grpSpPr>
          <p:sp>
            <p:nvSpPr>
              <p:cNvPr id="1003" name="Google Shape;1003;p86"/>
              <p:cNvSpPr/>
              <p:nvPr/>
            </p:nvSpPr>
            <p:spPr>
              <a:xfrm>
                <a:off x="3817855" y="1437512"/>
                <a:ext cx="541146" cy="1128254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59625" extrusionOk="0">
                    <a:moveTo>
                      <a:pt x="101" y="0"/>
                    </a:moveTo>
                    <a:lnTo>
                      <a:pt x="1" y="426"/>
                    </a:lnTo>
                    <a:cubicBezTo>
                      <a:pt x="16066" y="3359"/>
                      <a:pt x="28197" y="17344"/>
                      <a:pt x="28197" y="34161"/>
                    </a:cubicBezTo>
                    <a:lnTo>
                      <a:pt x="28197" y="34462"/>
                    </a:lnTo>
                    <a:cubicBezTo>
                      <a:pt x="28096" y="44286"/>
                      <a:pt x="23911" y="53058"/>
                      <a:pt x="17219" y="59324"/>
                    </a:cubicBezTo>
                    <a:lnTo>
                      <a:pt x="17545" y="59625"/>
                    </a:lnTo>
                    <a:cubicBezTo>
                      <a:pt x="24212" y="53359"/>
                      <a:pt x="28497" y="44386"/>
                      <a:pt x="28598" y="34462"/>
                    </a:cubicBezTo>
                    <a:lnTo>
                      <a:pt x="28598" y="34161"/>
                    </a:lnTo>
                    <a:cubicBezTo>
                      <a:pt x="28598" y="17143"/>
                      <a:pt x="16292" y="2933"/>
                      <a:pt x="1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86"/>
              <p:cNvSpPr/>
              <p:nvPr/>
            </p:nvSpPr>
            <p:spPr>
              <a:xfrm>
                <a:off x="3985754" y="1615346"/>
                <a:ext cx="39378" cy="2989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580" extrusionOk="0">
                    <a:moveTo>
                      <a:pt x="1053" y="1"/>
                    </a:moveTo>
                    <a:cubicBezTo>
                      <a:pt x="0" y="1"/>
                      <a:pt x="0" y="1580"/>
                      <a:pt x="1053" y="1580"/>
                    </a:cubicBezTo>
                    <a:cubicBezTo>
                      <a:pt x="2080" y="1580"/>
                      <a:pt x="2080" y="1"/>
                      <a:pt x="1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05" name="Google Shape;1005;p86"/>
            <p:cNvSpPr/>
            <p:nvPr/>
          </p:nvSpPr>
          <p:spPr>
            <a:xfrm>
              <a:off x="1419225" y="228600"/>
              <a:ext cx="142800" cy="142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06" name="Google Shape;1006;p86"/>
          <p:cNvGrpSpPr/>
          <p:nvPr/>
        </p:nvGrpSpPr>
        <p:grpSpPr>
          <a:xfrm rot="-2972274">
            <a:off x="491459" y="2811990"/>
            <a:ext cx="1474107" cy="2698313"/>
            <a:chOff x="365604" y="228600"/>
            <a:chExt cx="1473981" cy="2698084"/>
          </a:xfrm>
        </p:grpSpPr>
        <p:grpSp>
          <p:nvGrpSpPr>
            <p:cNvPr id="1007" name="Google Shape;1007;p86"/>
            <p:cNvGrpSpPr/>
            <p:nvPr/>
          </p:nvGrpSpPr>
          <p:grpSpPr>
            <a:xfrm rot="-617154" flipH="1">
              <a:off x="575875" y="402327"/>
              <a:ext cx="1053440" cy="2449993"/>
              <a:chOff x="3817855" y="1437512"/>
              <a:chExt cx="541146" cy="1128254"/>
            </a:xfrm>
          </p:grpSpPr>
          <p:sp>
            <p:nvSpPr>
              <p:cNvPr id="1008" name="Google Shape;1008;p86"/>
              <p:cNvSpPr/>
              <p:nvPr/>
            </p:nvSpPr>
            <p:spPr>
              <a:xfrm>
                <a:off x="3817855" y="1437512"/>
                <a:ext cx="541146" cy="1128254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59625" extrusionOk="0">
                    <a:moveTo>
                      <a:pt x="101" y="0"/>
                    </a:moveTo>
                    <a:lnTo>
                      <a:pt x="1" y="426"/>
                    </a:lnTo>
                    <a:cubicBezTo>
                      <a:pt x="16066" y="3359"/>
                      <a:pt x="28197" y="17344"/>
                      <a:pt x="28197" y="34161"/>
                    </a:cubicBezTo>
                    <a:lnTo>
                      <a:pt x="28197" y="34462"/>
                    </a:lnTo>
                    <a:cubicBezTo>
                      <a:pt x="28096" y="44286"/>
                      <a:pt x="23911" y="53058"/>
                      <a:pt x="17219" y="59324"/>
                    </a:cubicBezTo>
                    <a:lnTo>
                      <a:pt x="17545" y="59625"/>
                    </a:lnTo>
                    <a:cubicBezTo>
                      <a:pt x="24212" y="53359"/>
                      <a:pt x="28497" y="44386"/>
                      <a:pt x="28598" y="34462"/>
                    </a:cubicBezTo>
                    <a:lnTo>
                      <a:pt x="28598" y="34161"/>
                    </a:lnTo>
                    <a:cubicBezTo>
                      <a:pt x="28598" y="17143"/>
                      <a:pt x="16292" y="2933"/>
                      <a:pt x="1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86"/>
              <p:cNvSpPr/>
              <p:nvPr/>
            </p:nvSpPr>
            <p:spPr>
              <a:xfrm>
                <a:off x="3985754" y="1615346"/>
                <a:ext cx="39378" cy="2989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580" extrusionOk="0">
                    <a:moveTo>
                      <a:pt x="1053" y="1"/>
                    </a:moveTo>
                    <a:cubicBezTo>
                      <a:pt x="0" y="1"/>
                      <a:pt x="0" y="1580"/>
                      <a:pt x="1053" y="1580"/>
                    </a:cubicBezTo>
                    <a:cubicBezTo>
                      <a:pt x="2080" y="1580"/>
                      <a:pt x="2080" y="1"/>
                      <a:pt x="1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10" name="Google Shape;1010;p86"/>
            <p:cNvSpPr/>
            <p:nvPr/>
          </p:nvSpPr>
          <p:spPr>
            <a:xfrm>
              <a:off x="1419225" y="228600"/>
              <a:ext cx="142800" cy="142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2" name="Google Shape;1012;p87"/>
          <p:cNvGrpSpPr/>
          <p:nvPr/>
        </p:nvGrpSpPr>
        <p:grpSpPr>
          <a:xfrm flipH="1">
            <a:off x="-24431" y="-29154"/>
            <a:ext cx="9177970" cy="5191717"/>
            <a:chOff x="-9546" y="-29154"/>
            <a:chExt cx="9177970" cy="5191717"/>
          </a:xfrm>
        </p:grpSpPr>
        <p:sp>
          <p:nvSpPr>
            <p:cNvPr id="1013" name="Google Shape;1013;p87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name="adj" fmla="val 3396"/>
              </a:avLst>
            </a:prstGeom>
            <a:solidFill>
              <a:schemeClr val="accent4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87"/>
            <p:cNvSpPr/>
            <p:nvPr/>
          </p:nvSpPr>
          <p:spPr>
            <a:xfrm>
              <a:off x="7068464" y="-29154"/>
              <a:ext cx="1600279" cy="1199565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87"/>
            <p:cNvSpPr/>
            <p:nvPr/>
          </p:nvSpPr>
          <p:spPr>
            <a:xfrm>
              <a:off x="6578703" y="-6"/>
              <a:ext cx="1250846" cy="937634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87"/>
            <p:cNvSpPr/>
            <p:nvPr/>
          </p:nvSpPr>
          <p:spPr>
            <a:xfrm>
              <a:off x="743289" y="3897826"/>
              <a:ext cx="1664900" cy="1264737"/>
            </a:xfrm>
            <a:custGeom>
              <a:avLst/>
              <a:gdLst/>
              <a:ahLst/>
              <a:cxnLst/>
              <a:rect l="l" t="t" r="r" b="b"/>
              <a:pathLst>
                <a:path w="24157" h="19743" extrusionOk="0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87"/>
            <p:cNvSpPr/>
            <p:nvPr/>
          </p:nvSpPr>
          <p:spPr>
            <a:xfrm rot="10800000">
              <a:off x="-9546" y="3670090"/>
              <a:ext cx="1124791" cy="1067007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87"/>
            <p:cNvSpPr/>
            <p:nvPr/>
          </p:nvSpPr>
          <p:spPr>
            <a:xfrm>
              <a:off x="7972342" y="1228724"/>
              <a:ext cx="1196082" cy="1134709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19" name="Google Shape;1019;p87"/>
          <p:cNvGrpSpPr/>
          <p:nvPr/>
        </p:nvGrpSpPr>
        <p:grpSpPr>
          <a:xfrm>
            <a:off x="4281414" y="75177"/>
            <a:ext cx="581170" cy="125403"/>
            <a:chOff x="4685288" y="186288"/>
            <a:chExt cx="419375" cy="90485"/>
          </a:xfrm>
        </p:grpSpPr>
        <p:sp>
          <p:nvSpPr>
            <p:cNvPr id="1020" name="Google Shape;1020;p87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21" name="Google Shape;1021;p87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1022" name="Google Shape;1022;p87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3" name="Google Shape;1023;p87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24" name="Google Shape;1024;p87"/>
          <p:cNvSpPr txBox="1">
            <a:spLocks noGrp="1"/>
          </p:cNvSpPr>
          <p:nvPr>
            <p:ph type="subTitle" idx="1"/>
          </p:nvPr>
        </p:nvSpPr>
        <p:spPr>
          <a:xfrm>
            <a:off x="6169696" y="2166691"/>
            <a:ext cx="22638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25" name="Google Shape;1025;p87"/>
          <p:cNvSpPr txBox="1">
            <a:spLocks noGrp="1"/>
          </p:cNvSpPr>
          <p:nvPr>
            <p:ph type="subTitle" idx="2"/>
          </p:nvPr>
        </p:nvSpPr>
        <p:spPr>
          <a:xfrm>
            <a:off x="3845886" y="1860635"/>
            <a:ext cx="1452600" cy="2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1026" name="Google Shape;1026;p87"/>
          <p:cNvSpPr txBox="1">
            <a:spLocks noGrp="1"/>
          </p:cNvSpPr>
          <p:nvPr>
            <p:ph type="subTitle" idx="3"/>
          </p:nvPr>
        </p:nvSpPr>
        <p:spPr>
          <a:xfrm>
            <a:off x="3438336" y="2165641"/>
            <a:ext cx="22677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27" name="Google Shape;1027;p87"/>
          <p:cNvSpPr txBox="1">
            <a:spLocks noGrp="1"/>
          </p:cNvSpPr>
          <p:nvPr>
            <p:ph type="subTitle" idx="4"/>
          </p:nvPr>
        </p:nvSpPr>
        <p:spPr>
          <a:xfrm>
            <a:off x="1116125" y="1858985"/>
            <a:ext cx="1452600" cy="2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1028" name="Google Shape;1028;p87"/>
          <p:cNvSpPr txBox="1">
            <a:spLocks noGrp="1"/>
          </p:cNvSpPr>
          <p:nvPr>
            <p:ph type="subTitle" idx="5"/>
          </p:nvPr>
        </p:nvSpPr>
        <p:spPr>
          <a:xfrm>
            <a:off x="710525" y="2166691"/>
            <a:ext cx="22638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29" name="Google Shape;1029;p87"/>
          <p:cNvSpPr txBox="1">
            <a:spLocks noGrp="1"/>
          </p:cNvSpPr>
          <p:nvPr>
            <p:ph type="subTitle" idx="6"/>
          </p:nvPr>
        </p:nvSpPr>
        <p:spPr>
          <a:xfrm>
            <a:off x="6575296" y="1860635"/>
            <a:ext cx="1452600" cy="2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1030" name="Google Shape;1030;p87"/>
          <p:cNvSpPr txBox="1">
            <a:spLocks noGrp="1"/>
          </p:cNvSpPr>
          <p:nvPr>
            <p:ph type="subTitle" idx="7"/>
          </p:nvPr>
        </p:nvSpPr>
        <p:spPr>
          <a:xfrm>
            <a:off x="6169696" y="3896075"/>
            <a:ext cx="22638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31" name="Google Shape;1031;p87"/>
          <p:cNvSpPr txBox="1">
            <a:spLocks noGrp="1"/>
          </p:cNvSpPr>
          <p:nvPr>
            <p:ph type="subTitle" idx="8"/>
          </p:nvPr>
        </p:nvSpPr>
        <p:spPr>
          <a:xfrm>
            <a:off x="3440110" y="3896075"/>
            <a:ext cx="22638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32" name="Google Shape;1032;p87"/>
          <p:cNvSpPr txBox="1">
            <a:spLocks noGrp="1"/>
          </p:cNvSpPr>
          <p:nvPr>
            <p:ph type="subTitle" idx="9"/>
          </p:nvPr>
        </p:nvSpPr>
        <p:spPr>
          <a:xfrm>
            <a:off x="710525" y="3896075"/>
            <a:ext cx="22638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33" name="Google Shape;1033;p87"/>
          <p:cNvSpPr txBox="1">
            <a:spLocks noGrp="1"/>
          </p:cNvSpPr>
          <p:nvPr>
            <p:ph type="subTitle" idx="13"/>
          </p:nvPr>
        </p:nvSpPr>
        <p:spPr>
          <a:xfrm>
            <a:off x="3845886" y="3589521"/>
            <a:ext cx="1452600" cy="2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1034" name="Google Shape;1034;p87"/>
          <p:cNvSpPr txBox="1">
            <a:spLocks noGrp="1"/>
          </p:cNvSpPr>
          <p:nvPr>
            <p:ph type="subTitle" idx="14"/>
          </p:nvPr>
        </p:nvSpPr>
        <p:spPr>
          <a:xfrm>
            <a:off x="1116125" y="3589521"/>
            <a:ext cx="1452600" cy="2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1035" name="Google Shape;1035;p87"/>
          <p:cNvSpPr txBox="1">
            <a:spLocks noGrp="1"/>
          </p:cNvSpPr>
          <p:nvPr>
            <p:ph type="subTitle" idx="15"/>
          </p:nvPr>
        </p:nvSpPr>
        <p:spPr>
          <a:xfrm>
            <a:off x="6575296" y="3589521"/>
            <a:ext cx="1452600" cy="2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9pPr>
          </a:lstStyle>
          <a:p>
            <a:endParaRPr/>
          </a:p>
        </p:txBody>
      </p:sp>
      <p:sp>
        <p:nvSpPr>
          <p:cNvPr id="1036" name="Google Shape;1036;p87"/>
          <p:cNvSpPr txBox="1">
            <a:spLocks noGrp="1"/>
          </p:cNvSpPr>
          <p:nvPr>
            <p:ph type="title"/>
          </p:nvPr>
        </p:nvSpPr>
        <p:spPr>
          <a:xfrm>
            <a:off x="722375" y="53075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37" name="Google Shape;1037;p87"/>
          <p:cNvGrpSpPr/>
          <p:nvPr/>
        </p:nvGrpSpPr>
        <p:grpSpPr>
          <a:xfrm rot="1877870">
            <a:off x="-123123" y="163627"/>
            <a:ext cx="1474019" cy="2698152"/>
            <a:chOff x="365604" y="228600"/>
            <a:chExt cx="1473981" cy="2698084"/>
          </a:xfrm>
        </p:grpSpPr>
        <p:grpSp>
          <p:nvGrpSpPr>
            <p:cNvPr id="1038" name="Google Shape;1038;p87"/>
            <p:cNvGrpSpPr/>
            <p:nvPr/>
          </p:nvGrpSpPr>
          <p:grpSpPr>
            <a:xfrm rot="-617154" flipH="1">
              <a:off x="575875" y="402327"/>
              <a:ext cx="1053440" cy="2449993"/>
              <a:chOff x="3817855" y="1437512"/>
              <a:chExt cx="541146" cy="1128254"/>
            </a:xfrm>
          </p:grpSpPr>
          <p:sp>
            <p:nvSpPr>
              <p:cNvPr id="1039" name="Google Shape;1039;p87"/>
              <p:cNvSpPr/>
              <p:nvPr/>
            </p:nvSpPr>
            <p:spPr>
              <a:xfrm>
                <a:off x="3817855" y="1437512"/>
                <a:ext cx="541146" cy="1128254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59625" extrusionOk="0">
                    <a:moveTo>
                      <a:pt x="101" y="0"/>
                    </a:moveTo>
                    <a:lnTo>
                      <a:pt x="1" y="426"/>
                    </a:lnTo>
                    <a:cubicBezTo>
                      <a:pt x="16066" y="3359"/>
                      <a:pt x="28197" y="17344"/>
                      <a:pt x="28197" y="34161"/>
                    </a:cubicBezTo>
                    <a:lnTo>
                      <a:pt x="28197" y="34462"/>
                    </a:lnTo>
                    <a:cubicBezTo>
                      <a:pt x="28096" y="44286"/>
                      <a:pt x="23911" y="53058"/>
                      <a:pt x="17219" y="59324"/>
                    </a:cubicBezTo>
                    <a:lnTo>
                      <a:pt x="17545" y="59625"/>
                    </a:lnTo>
                    <a:cubicBezTo>
                      <a:pt x="24212" y="53359"/>
                      <a:pt x="28497" y="44386"/>
                      <a:pt x="28598" y="34462"/>
                    </a:cubicBezTo>
                    <a:lnTo>
                      <a:pt x="28598" y="34161"/>
                    </a:lnTo>
                    <a:cubicBezTo>
                      <a:pt x="28598" y="17143"/>
                      <a:pt x="16292" y="2933"/>
                      <a:pt x="1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1040;p87"/>
              <p:cNvSpPr/>
              <p:nvPr/>
            </p:nvSpPr>
            <p:spPr>
              <a:xfrm>
                <a:off x="3985754" y="1615346"/>
                <a:ext cx="39378" cy="2989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580" extrusionOk="0">
                    <a:moveTo>
                      <a:pt x="1053" y="1"/>
                    </a:moveTo>
                    <a:cubicBezTo>
                      <a:pt x="0" y="1"/>
                      <a:pt x="0" y="1580"/>
                      <a:pt x="1053" y="1580"/>
                    </a:cubicBezTo>
                    <a:cubicBezTo>
                      <a:pt x="2080" y="1580"/>
                      <a:pt x="2080" y="1"/>
                      <a:pt x="1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41" name="Google Shape;1041;p87"/>
            <p:cNvSpPr/>
            <p:nvPr/>
          </p:nvSpPr>
          <p:spPr>
            <a:xfrm>
              <a:off x="1419225" y="228600"/>
              <a:ext cx="142800" cy="142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2" name="Google Shape;1042;p87"/>
          <p:cNvGrpSpPr/>
          <p:nvPr/>
        </p:nvGrpSpPr>
        <p:grpSpPr>
          <a:xfrm rot="128945" flipH="1">
            <a:off x="8105057" y="1763424"/>
            <a:ext cx="1473986" cy="2698093"/>
            <a:chOff x="365604" y="228600"/>
            <a:chExt cx="1473981" cy="2698084"/>
          </a:xfrm>
        </p:grpSpPr>
        <p:grpSp>
          <p:nvGrpSpPr>
            <p:cNvPr id="1043" name="Google Shape;1043;p87"/>
            <p:cNvGrpSpPr/>
            <p:nvPr/>
          </p:nvGrpSpPr>
          <p:grpSpPr>
            <a:xfrm rot="-617154" flipH="1">
              <a:off x="575875" y="402327"/>
              <a:ext cx="1053440" cy="2449993"/>
              <a:chOff x="3817855" y="1437512"/>
              <a:chExt cx="541146" cy="1128254"/>
            </a:xfrm>
          </p:grpSpPr>
          <p:sp>
            <p:nvSpPr>
              <p:cNvPr id="1044" name="Google Shape;1044;p87"/>
              <p:cNvSpPr/>
              <p:nvPr/>
            </p:nvSpPr>
            <p:spPr>
              <a:xfrm>
                <a:off x="3817855" y="1437512"/>
                <a:ext cx="541146" cy="1128254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59625" extrusionOk="0">
                    <a:moveTo>
                      <a:pt x="101" y="0"/>
                    </a:moveTo>
                    <a:lnTo>
                      <a:pt x="1" y="426"/>
                    </a:lnTo>
                    <a:cubicBezTo>
                      <a:pt x="16066" y="3359"/>
                      <a:pt x="28197" y="17344"/>
                      <a:pt x="28197" y="34161"/>
                    </a:cubicBezTo>
                    <a:lnTo>
                      <a:pt x="28197" y="34462"/>
                    </a:lnTo>
                    <a:cubicBezTo>
                      <a:pt x="28096" y="44286"/>
                      <a:pt x="23911" y="53058"/>
                      <a:pt x="17219" y="59324"/>
                    </a:cubicBezTo>
                    <a:lnTo>
                      <a:pt x="17545" y="59625"/>
                    </a:lnTo>
                    <a:cubicBezTo>
                      <a:pt x="24212" y="53359"/>
                      <a:pt x="28497" y="44386"/>
                      <a:pt x="28598" y="34462"/>
                    </a:cubicBezTo>
                    <a:lnTo>
                      <a:pt x="28598" y="34161"/>
                    </a:lnTo>
                    <a:cubicBezTo>
                      <a:pt x="28598" y="17143"/>
                      <a:pt x="16292" y="2933"/>
                      <a:pt x="1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1045;p87"/>
              <p:cNvSpPr/>
              <p:nvPr/>
            </p:nvSpPr>
            <p:spPr>
              <a:xfrm>
                <a:off x="3985754" y="1615346"/>
                <a:ext cx="39378" cy="2989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580" extrusionOk="0">
                    <a:moveTo>
                      <a:pt x="1053" y="1"/>
                    </a:moveTo>
                    <a:cubicBezTo>
                      <a:pt x="0" y="1"/>
                      <a:pt x="0" y="1580"/>
                      <a:pt x="1053" y="1580"/>
                    </a:cubicBezTo>
                    <a:cubicBezTo>
                      <a:pt x="2080" y="1580"/>
                      <a:pt x="2080" y="1"/>
                      <a:pt x="1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46" name="Google Shape;1046;p87"/>
            <p:cNvSpPr/>
            <p:nvPr/>
          </p:nvSpPr>
          <p:spPr>
            <a:xfrm>
              <a:off x="1419225" y="228600"/>
              <a:ext cx="142800" cy="142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CUSTOM_2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00"/>
          <p:cNvPicPr preferRelativeResize="0"/>
          <p:nvPr/>
        </p:nvPicPr>
        <p:blipFill rotWithShape="1">
          <a:blip r:embed="rId2">
            <a:alphaModFix/>
          </a:blip>
          <a:srcRect l="5336" t="6603" r="40593"/>
          <a:stretch/>
        </p:blipFill>
        <p:spPr>
          <a:xfrm rot="10800000">
            <a:off x="5545433" y="1663076"/>
            <a:ext cx="3614626" cy="3512349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00"/>
          <p:cNvSpPr txBox="1">
            <a:spLocks noGrp="1"/>
          </p:cNvSpPr>
          <p:nvPr>
            <p:ph type="subTitle" idx="1"/>
          </p:nvPr>
        </p:nvSpPr>
        <p:spPr>
          <a:xfrm>
            <a:off x="1397425" y="2809300"/>
            <a:ext cx="3012600" cy="17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cxnSp>
        <p:nvCxnSpPr>
          <p:cNvPr id="59" name="Google Shape;59;p100"/>
          <p:cNvCxnSpPr/>
          <p:nvPr/>
        </p:nvCxnSpPr>
        <p:spPr>
          <a:xfrm>
            <a:off x="3444375" y="2693550"/>
            <a:ext cx="17979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0" name="Google Shape;60;p100"/>
          <p:cNvSpPr txBox="1">
            <a:spLocks noGrp="1"/>
          </p:cNvSpPr>
          <p:nvPr>
            <p:ph type="ctrTitle"/>
          </p:nvPr>
        </p:nvSpPr>
        <p:spPr>
          <a:xfrm flipH="1">
            <a:off x="2714084" y="1890188"/>
            <a:ext cx="39561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78">
          <p15:clr>
            <a:srgbClr val="FA7B17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6"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8" name="Google Shape;1048;p88"/>
          <p:cNvGrpSpPr/>
          <p:nvPr/>
        </p:nvGrpSpPr>
        <p:grpSpPr>
          <a:xfrm>
            <a:off x="-9513" y="-6"/>
            <a:ext cx="9177947" cy="5143519"/>
            <a:chOff x="-9513" y="-6"/>
            <a:chExt cx="9177947" cy="5143519"/>
          </a:xfrm>
        </p:grpSpPr>
        <p:sp>
          <p:nvSpPr>
            <p:cNvPr id="1049" name="Google Shape;1049;p88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name="adj" fmla="val 3396"/>
              </a:avLst>
            </a:prstGeom>
            <a:solidFill>
              <a:schemeClr val="accent4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88"/>
            <p:cNvSpPr/>
            <p:nvPr/>
          </p:nvSpPr>
          <p:spPr>
            <a:xfrm>
              <a:off x="7132742" y="2"/>
              <a:ext cx="1612254" cy="1208486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88"/>
            <p:cNvSpPr/>
            <p:nvPr/>
          </p:nvSpPr>
          <p:spPr>
            <a:xfrm>
              <a:off x="6426313" y="-6"/>
              <a:ext cx="1250789" cy="937634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88"/>
            <p:cNvSpPr/>
            <p:nvPr/>
          </p:nvSpPr>
          <p:spPr>
            <a:xfrm>
              <a:off x="743298" y="3878776"/>
              <a:ext cx="1664900" cy="1264737"/>
            </a:xfrm>
            <a:custGeom>
              <a:avLst/>
              <a:gdLst/>
              <a:ahLst/>
              <a:cxnLst/>
              <a:rect l="l" t="t" r="r" b="b"/>
              <a:pathLst>
                <a:path w="24157" h="19743" extrusionOk="0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88"/>
            <p:cNvSpPr/>
            <p:nvPr/>
          </p:nvSpPr>
          <p:spPr>
            <a:xfrm rot="10800000">
              <a:off x="-9513" y="3652041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88"/>
            <p:cNvSpPr/>
            <p:nvPr/>
          </p:nvSpPr>
          <p:spPr>
            <a:xfrm rot="10800000">
              <a:off x="-9513" y="2774418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88"/>
            <p:cNvSpPr/>
            <p:nvPr/>
          </p:nvSpPr>
          <p:spPr>
            <a:xfrm>
              <a:off x="7972352" y="1381124"/>
              <a:ext cx="1196082" cy="1134709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6" name="Google Shape;1056;p88"/>
          <p:cNvGrpSpPr/>
          <p:nvPr/>
        </p:nvGrpSpPr>
        <p:grpSpPr>
          <a:xfrm>
            <a:off x="4281414" y="75177"/>
            <a:ext cx="581170" cy="125403"/>
            <a:chOff x="4685288" y="186288"/>
            <a:chExt cx="419375" cy="90485"/>
          </a:xfrm>
        </p:grpSpPr>
        <p:sp>
          <p:nvSpPr>
            <p:cNvPr id="1057" name="Google Shape;1057;p88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58" name="Google Shape;1058;p88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1059" name="Google Shape;1059;p88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0" name="Google Shape;1060;p88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61" name="Google Shape;1061;p88"/>
          <p:cNvSpPr txBox="1">
            <a:spLocks noGrp="1"/>
          </p:cNvSpPr>
          <p:nvPr>
            <p:ph type="title"/>
          </p:nvPr>
        </p:nvSpPr>
        <p:spPr>
          <a:xfrm>
            <a:off x="2518494" y="2069467"/>
            <a:ext cx="4107000" cy="5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48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1062" name="Google Shape;1062;p88"/>
          <p:cNvSpPr txBox="1">
            <a:spLocks noGrp="1"/>
          </p:cNvSpPr>
          <p:nvPr>
            <p:ph type="title" idx="2"/>
          </p:nvPr>
        </p:nvSpPr>
        <p:spPr>
          <a:xfrm>
            <a:off x="2268900" y="716920"/>
            <a:ext cx="4606200" cy="5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48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1063" name="Google Shape;1063;p88"/>
          <p:cNvSpPr txBox="1">
            <a:spLocks noGrp="1"/>
          </p:cNvSpPr>
          <p:nvPr>
            <p:ph type="title" idx="3"/>
          </p:nvPr>
        </p:nvSpPr>
        <p:spPr>
          <a:xfrm>
            <a:off x="2518494" y="3422642"/>
            <a:ext cx="4107000" cy="5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48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1064" name="Google Shape;1064;p88"/>
          <p:cNvSpPr txBox="1">
            <a:spLocks noGrp="1"/>
          </p:cNvSpPr>
          <p:nvPr>
            <p:ph type="subTitle" idx="1"/>
          </p:nvPr>
        </p:nvSpPr>
        <p:spPr>
          <a:xfrm>
            <a:off x="2518507" y="2718654"/>
            <a:ext cx="4107000" cy="4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65" name="Google Shape;1065;p88"/>
          <p:cNvSpPr txBox="1">
            <a:spLocks noGrp="1"/>
          </p:cNvSpPr>
          <p:nvPr>
            <p:ph type="subTitle" idx="4"/>
          </p:nvPr>
        </p:nvSpPr>
        <p:spPr>
          <a:xfrm>
            <a:off x="2518507" y="1366104"/>
            <a:ext cx="4107000" cy="4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66" name="Google Shape;1066;p88"/>
          <p:cNvSpPr txBox="1">
            <a:spLocks noGrp="1"/>
          </p:cNvSpPr>
          <p:nvPr>
            <p:ph type="subTitle" idx="5"/>
          </p:nvPr>
        </p:nvSpPr>
        <p:spPr>
          <a:xfrm>
            <a:off x="2518493" y="4087430"/>
            <a:ext cx="4107000" cy="4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8" name="Google Shape;1068;p89"/>
          <p:cNvGrpSpPr/>
          <p:nvPr/>
        </p:nvGrpSpPr>
        <p:grpSpPr>
          <a:xfrm>
            <a:off x="-9513" y="-6"/>
            <a:ext cx="9177947" cy="5143519"/>
            <a:chOff x="-9513" y="-6"/>
            <a:chExt cx="9177947" cy="5143519"/>
          </a:xfrm>
        </p:grpSpPr>
        <p:sp>
          <p:nvSpPr>
            <p:cNvPr id="1069" name="Google Shape;1069;p89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name="adj" fmla="val 3396"/>
              </a:avLst>
            </a:prstGeom>
            <a:solidFill>
              <a:schemeClr val="accent4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89"/>
            <p:cNvSpPr/>
            <p:nvPr/>
          </p:nvSpPr>
          <p:spPr>
            <a:xfrm>
              <a:off x="7132742" y="2"/>
              <a:ext cx="1612254" cy="1208486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89"/>
            <p:cNvSpPr/>
            <p:nvPr/>
          </p:nvSpPr>
          <p:spPr>
            <a:xfrm>
              <a:off x="6426313" y="-6"/>
              <a:ext cx="1250789" cy="937634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89"/>
            <p:cNvSpPr/>
            <p:nvPr/>
          </p:nvSpPr>
          <p:spPr>
            <a:xfrm>
              <a:off x="743298" y="3878776"/>
              <a:ext cx="1664900" cy="1264737"/>
            </a:xfrm>
            <a:custGeom>
              <a:avLst/>
              <a:gdLst/>
              <a:ahLst/>
              <a:cxnLst/>
              <a:rect l="l" t="t" r="r" b="b"/>
              <a:pathLst>
                <a:path w="24157" h="19743" extrusionOk="0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89"/>
            <p:cNvSpPr/>
            <p:nvPr/>
          </p:nvSpPr>
          <p:spPr>
            <a:xfrm rot="10800000">
              <a:off x="-9513" y="3652041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89"/>
            <p:cNvSpPr/>
            <p:nvPr/>
          </p:nvSpPr>
          <p:spPr>
            <a:xfrm rot="10800000">
              <a:off x="-9513" y="2774418"/>
              <a:ext cx="1143784" cy="1085055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89"/>
            <p:cNvSpPr/>
            <p:nvPr/>
          </p:nvSpPr>
          <p:spPr>
            <a:xfrm>
              <a:off x="7972352" y="1381124"/>
              <a:ext cx="1196082" cy="1134709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76" name="Google Shape;1076;p89"/>
          <p:cNvGrpSpPr/>
          <p:nvPr/>
        </p:nvGrpSpPr>
        <p:grpSpPr>
          <a:xfrm>
            <a:off x="4281414" y="75177"/>
            <a:ext cx="581170" cy="125403"/>
            <a:chOff x="4685288" y="186288"/>
            <a:chExt cx="419375" cy="90485"/>
          </a:xfrm>
        </p:grpSpPr>
        <p:sp>
          <p:nvSpPr>
            <p:cNvPr id="1077" name="Google Shape;1077;p89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78" name="Google Shape;1078;p89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1079" name="Google Shape;1079;p89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0" name="Google Shape;1080;p89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81" name="Google Shape;1081;p89"/>
          <p:cNvSpPr txBox="1">
            <a:spLocks noGrp="1"/>
          </p:cNvSpPr>
          <p:nvPr>
            <p:ph type="subTitle" idx="1"/>
          </p:nvPr>
        </p:nvSpPr>
        <p:spPr>
          <a:xfrm>
            <a:off x="1909800" y="1549776"/>
            <a:ext cx="5324400" cy="13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1082" name="Google Shape;1082;p89"/>
          <p:cNvSpPr txBox="1">
            <a:spLocks noGrp="1"/>
          </p:cNvSpPr>
          <p:nvPr>
            <p:ph type="title"/>
          </p:nvPr>
        </p:nvSpPr>
        <p:spPr>
          <a:xfrm>
            <a:off x="3327000" y="3134828"/>
            <a:ext cx="2490000" cy="3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">
    <p:spTree>
      <p:nvGrpSpPr>
        <p:cNvPr id="1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p90"/>
          <p:cNvSpPr txBox="1">
            <a:spLocks noGrp="1"/>
          </p:cNvSpPr>
          <p:nvPr>
            <p:ph type="ctrTitle"/>
          </p:nvPr>
        </p:nvSpPr>
        <p:spPr>
          <a:xfrm>
            <a:off x="722350" y="685800"/>
            <a:ext cx="3702600" cy="10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5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85" name="Google Shape;1085;p90"/>
          <p:cNvSpPr txBox="1">
            <a:spLocks noGrp="1"/>
          </p:cNvSpPr>
          <p:nvPr>
            <p:ph type="subTitle" idx="1"/>
          </p:nvPr>
        </p:nvSpPr>
        <p:spPr>
          <a:xfrm>
            <a:off x="722350" y="1653025"/>
            <a:ext cx="3702600" cy="13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86" name="Google Shape;1086;p90"/>
          <p:cNvSpPr txBox="1"/>
          <p:nvPr/>
        </p:nvSpPr>
        <p:spPr>
          <a:xfrm>
            <a:off x="722350" y="2991025"/>
            <a:ext cx="3148500" cy="9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200" b="1" i="0" u="none" strike="noStrike" cap="none">
                <a:solidFill>
                  <a:schemeClr val="hlink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/>
              </a:rPr>
              <a:t>Slidesgo</a:t>
            </a:r>
            <a:r>
              <a:rPr lang="en" sz="1200" b="0" i="0" u="none" strike="noStrike" cap="non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200" b="1" i="0" u="none" strike="noStrike" cap="none">
                <a:solidFill>
                  <a:schemeClr val="hlink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/>
              </a:rPr>
              <a:t>Flaticon</a:t>
            </a:r>
            <a:r>
              <a:rPr lang="en" sz="1200" b="0" i="0" u="none" strike="noStrike" cap="non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infographics &amp; images by </a:t>
            </a:r>
            <a:r>
              <a:rPr lang="en" sz="1200" b="1" i="0" u="none" strike="noStrike" cap="none">
                <a:solidFill>
                  <a:schemeClr val="hlink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/>
              </a:rPr>
              <a:t>Freepik</a:t>
            </a:r>
            <a:r>
              <a:rPr lang="en" sz="1200" b="0" i="0" u="none" strike="noStrike" cap="non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endParaRPr sz="1200" b="1" i="0" u="none" strike="noStrike" cap="none">
              <a:solidFill>
                <a:schemeClr val="accent5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0"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88" name="Google Shape;1088;p91"/>
          <p:cNvCxnSpPr/>
          <p:nvPr/>
        </p:nvCxnSpPr>
        <p:spPr>
          <a:xfrm rot="10800000">
            <a:off x="447750" y="4895850"/>
            <a:ext cx="1133400" cy="0"/>
          </a:xfrm>
          <a:prstGeom prst="straightConnector1">
            <a:avLst/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089" name="Google Shape;1089;p91"/>
          <p:cNvGrpSpPr/>
          <p:nvPr/>
        </p:nvGrpSpPr>
        <p:grpSpPr>
          <a:xfrm flipH="1">
            <a:off x="-47478" y="2136847"/>
            <a:ext cx="1179753" cy="2854242"/>
            <a:chOff x="7907551" y="-114309"/>
            <a:chExt cx="1908059" cy="4616273"/>
          </a:xfrm>
        </p:grpSpPr>
        <p:sp>
          <p:nvSpPr>
            <p:cNvPr id="1090" name="Google Shape;1090;p91"/>
            <p:cNvSpPr/>
            <p:nvPr/>
          </p:nvSpPr>
          <p:spPr>
            <a:xfrm>
              <a:off x="8606186" y="3608365"/>
              <a:ext cx="39" cy="483371"/>
            </a:xfrm>
            <a:custGeom>
              <a:avLst/>
              <a:gdLst/>
              <a:ahLst/>
              <a:cxnLst/>
              <a:rect l="l" t="t" r="r" b="b"/>
              <a:pathLst>
                <a:path w="1" h="12426" extrusionOk="0">
                  <a:moveTo>
                    <a:pt x="1" y="0"/>
                  </a:moveTo>
                  <a:lnTo>
                    <a:pt x="1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91"/>
            <p:cNvSpPr/>
            <p:nvPr/>
          </p:nvSpPr>
          <p:spPr>
            <a:xfrm>
              <a:off x="8566430" y="3568608"/>
              <a:ext cx="79551" cy="562883"/>
            </a:xfrm>
            <a:custGeom>
              <a:avLst/>
              <a:gdLst/>
              <a:ahLst/>
              <a:cxnLst/>
              <a:rect l="l" t="t" r="r" b="b"/>
              <a:pathLst>
                <a:path w="2045" h="14470" extrusionOk="0">
                  <a:moveTo>
                    <a:pt x="1023" y="0"/>
                  </a:moveTo>
                  <a:cubicBezTo>
                    <a:pt x="369" y="0"/>
                    <a:pt x="1" y="327"/>
                    <a:pt x="1" y="1022"/>
                  </a:cubicBezTo>
                  <a:lnTo>
                    <a:pt x="1" y="13448"/>
                  </a:lnTo>
                  <a:cubicBezTo>
                    <a:pt x="1" y="13979"/>
                    <a:pt x="369" y="14470"/>
                    <a:pt x="1023" y="14470"/>
                  </a:cubicBezTo>
                  <a:cubicBezTo>
                    <a:pt x="1554" y="14470"/>
                    <a:pt x="2044" y="13979"/>
                    <a:pt x="2044" y="13448"/>
                  </a:cubicBezTo>
                  <a:lnTo>
                    <a:pt x="2044" y="1022"/>
                  </a:lnTo>
                  <a:cubicBezTo>
                    <a:pt x="2044" y="327"/>
                    <a:pt x="1554" y="0"/>
                    <a:pt x="1023" y="0"/>
                  </a:cubicBezTo>
                  <a:close/>
                </a:path>
              </a:pathLst>
            </a:custGeom>
            <a:solidFill>
              <a:schemeClr val="accent1">
                <a:alpha val="11372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91"/>
            <p:cNvSpPr/>
            <p:nvPr/>
          </p:nvSpPr>
          <p:spPr>
            <a:xfrm>
              <a:off x="8798589" y="3873900"/>
              <a:ext cx="39" cy="483371"/>
            </a:xfrm>
            <a:custGeom>
              <a:avLst/>
              <a:gdLst/>
              <a:ahLst/>
              <a:cxnLst/>
              <a:rect l="l" t="t" r="r" b="b"/>
              <a:pathLst>
                <a:path w="1" h="12426" extrusionOk="0">
                  <a:moveTo>
                    <a:pt x="0" y="0"/>
                  </a:moveTo>
                  <a:lnTo>
                    <a:pt x="0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91"/>
            <p:cNvSpPr/>
            <p:nvPr/>
          </p:nvSpPr>
          <p:spPr>
            <a:xfrm>
              <a:off x="8758832" y="3834144"/>
              <a:ext cx="79551" cy="562883"/>
            </a:xfrm>
            <a:custGeom>
              <a:avLst/>
              <a:gdLst/>
              <a:ahLst/>
              <a:cxnLst/>
              <a:rect l="l" t="t" r="r" b="b"/>
              <a:pathLst>
                <a:path w="2045" h="14470" extrusionOk="0">
                  <a:moveTo>
                    <a:pt x="1022" y="0"/>
                  </a:moveTo>
                  <a:cubicBezTo>
                    <a:pt x="532" y="0"/>
                    <a:pt x="0" y="491"/>
                    <a:pt x="0" y="1022"/>
                  </a:cubicBezTo>
                  <a:lnTo>
                    <a:pt x="0" y="13448"/>
                  </a:lnTo>
                  <a:cubicBezTo>
                    <a:pt x="0" y="14102"/>
                    <a:pt x="532" y="14470"/>
                    <a:pt x="1022" y="14470"/>
                  </a:cubicBezTo>
                  <a:cubicBezTo>
                    <a:pt x="1554" y="14470"/>
                    <a:pt x="2044" y="14102"/>
                    <a:pt x="2044" y="13448"/>
                  </a:cubicBezTo>
                  <a:lnTo>
                    <a:pt x="2044" y="1022"/>
                  </a:lnTo>
                  <a:cubicBezTo>
                    <a:pt x="2044" y="491"/>
                    <a:pt x="1554" y="0"/>
                    <a:pt x="1022" y="0"/>
                  </a:cubicBezTo>
                  <a:close/>
                </a:path>
              </a:pathLst>
            </a:custGeom>
            <a:solidFill>
              <a:schemeClr val="accent1">
                <a:alpha val="11372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91"/>
            <p:cNvSpPr/>
            <p:nvPr/>
          </p:nvSpPr>
          <p:spPr>
            <a:xfrm>
              <a:off x="7907551" y="-114309"/>
              <a:ext cx="1238654" cy="3139619"/>
            </a:xfrm>
            <a:custGeom>
              <a:avLst/>
              <a:gdLst/>
              <a:ahLst/>
              <a:cxnLst/>
              <a:rect l="l" t="t" r="r" b="b"/>
              <a:pathLst>
                <a:path w="31842" h="80710" extrusionOk="0">
                  <a:moveTo>
                    <a:pt x="3210" y="0"/>
                  </a:moveTo>
                  <a:cubicBezTo>
                    <a:pt x="2252" y="0"/>
                    <a:pt x="1348" y="293"/>
                    <a:pt x="818" y="992"/>
                  </a:cubicBezTo>
                  <a:cubicBezTo>
                    <a:pt x="164" y="1851"/>
                    <a:pt x="1" y="2873"/>
                    <a:pt x="1" y="3894"/>
                  </a:cubicBezTo>
                  <a:cubicBezTo>
                    <a:pt x="1" y="8677"/>
                    <a:pt x="4088" y="12928"/>
                    <a:pt x="3557" y="17710"/>
                  </a:cubicBezTo>
                  <a:cubicBezTo>
                    <a:pt x="3393" y="20408"/>
                    <a:pt x="1513" y="22983"/>
                    <a:pt x="1513" y="25680"/>
                  </a:cubicBezTo>
                  <a:cubicBezTo>
                    <a:pt x="1513" y="29768"/>
                    <a:pt x="5437" y="33038"/>
                    <a:pt x="6295" y="36921"/>
                  </a:cubicBezTo>
                  <a:cubicBezTo>
                    <a:pt x="7481" y="43420"/>
                    <a:pt x="655" y="50736"/>
                    <a:pt x="4579" y="56009"/>
                  </a:cubicBezTo>
                  <a:cubicBezTo>
                    <a:pt x="6295" y="58584"/>
                    <a:pt x="10219" y="59933"/>
                    <a:pt x="10383" y="62998"/>
                  </a:cubicBezTo>
                  <a:cubicBezTo>
                    <a:pt x="10546" y="65369"/>
                    <a:pt x="7971" y="67086"/>
                    <a:pt x="6786" y="69293"/>
                  </a:cubicBezTo>
                  <a:cubicBezTo>
                    <a:pt x="5273" y="71663"/>
                    <a:pt x="5437" y="74729"/>
                    <a:pt x="6786" y="77141"/>
                  </a:cubicBezTo>
                  <a:cubicBezTo>
                    <a:pt x="8254" y="79382"/>
                    <a:pt x="10929" y="80710"/>
                    <a:pt x="13496" y="80710"/>
                  </a:cubicBezTo>
                  <a:cubicBezTo>
                    <a:pt x="13644" y="80710"/>
                    <a:pt x="13792" y="80706"/>
                    <a:pt x="13939" y="80697"/>
                  </a:cubicBezTo>
                  <a:lnTo>
                    <a:pt x="22645" y="79838"/>
                  </a:lnTo>
                  <a:cubicBezTo>
                    <a:pt x="28245" y="79511"/>
                    <a:pt x="31842" y="71663"/>
                    <a:pt x="28245" y="67249"/>
                  </a:cubicBezTo>
                  <a:cubicBezTo>
                    <a:pt x="26569" y="65042"/>
                    <a:pt x="23503" y="63489"/>
                    <a:pt x="22645" y="60791"/>
                  </a:cubicBezTo>
                  <a:cubicBezTo>
                    <a:pt x="21623" y="56540"/>
                    <a:pt x="26732" y="52248"/>
                    <a:pt x="25016" y="48161"/>
                  </a:cubicBezTo>
                  <a:cubicBezTo>
                    <a:pt x="24321" y="46322"/>
                    <a:pt x="22277" y="45300"/>
                    <a:pt x="21092" y="43583"/>
                  </a:cubicBezTo>
                  <a:cubicBezTo>
                    <a:pt x="17863" y="39169"/>
                    <a:pt x="21787" y="32670"/>
                    <a:pt x="20601" y="27397"/>
                  </a:cubicBezTo>
                  <a:cubicBezTo>
                    <a:pt x="19743" y="22615"/>
                    <a:pt x="15124" y="19549"/>
                    <a:pt x="12917" y="15298"/>
                  </a:cubicBezTo>
                  <a:cubicBezTo>
                    <a:pt x="10383" y="10353"/>
                    <a:pt x="10546" y="3404"/>
                    <a:pt x="5764" y="665"/>
                  </a:cubicBezTo>
                  <a:cubicBezTo>
                    <a:pt x="5036" y="252"/>
                    <a:pt x="4100" y="0"/>
                    <a:pt x="3210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91"/>
            <p:cNvSpPr/>
            <p:nvPr/>
          </p:nvSpPr>
          <p:spPr>
            <a:xfrm>
              <a:off x="8119015" y="89647"/>
              <a:ext cx="596298" cy="2776176"/>
            </a:xfrm>
            <a:custGeom>
              <a:avLst/>
              <a:gdLst/>
              <a:ahLst/>
              <a:cxnLst/>
              <a:rect l="l" t="t" r="r" b="b"/>
              <a:pathLst>
                <a:path w="15329" h="71367" extrusionOk="0">
                  <a:moveTo>
                    <a:pt x="328" y="0"/>
                  </a:moveTo>
                  <a:cubicBezTo>
                    <a:pt x="164" y="0"/>
                    <a:pt x="1" y="205"/>
                    <a:pt x="1" y="368"/>
                  </a:cubicBezTo>
                  <a:cubicBezTo>
                    <a:pt x="164" y="695"/>
                    <a:pt x="5805" y="23339"/>
                    <a:pt x="10219" y="43776"/>
                  </a:cubicBezTo>
                  <a:lnTo>
                    <a:pt x="10219" y="43776"/>
                  </a:lnTo>
                  <a:lnTo>
                    <a:pt x="4252" y="39525"/>
                  </a:lnTo>
                  <a:cubicBezTo>
                    <a:pt x="4252" y="39362"/>
                    <a:pt x="4088" y="39362"/>
                    <a:pt x="4088" y="39362"/>
                  </a:cubicBezTo>
                  <a:cubicBezTo>
                    <a:pt x="3925" y="39362"/>
                    <a:pt x="3925" y="39362"/>
                    <a:pt x="3925" y="39525"/>
                  </a:cubicBezTo>
                  <a:cubicBezTo>
                    <a:pt x="3761" y="39689"/>
                    <a:pt x="3761" y="39852"/>
                    <a:pt x="3925" y="40057"/>
                  </a:cubicBezTo>
                  <a:lnTo>
                    <a:pt x="10056" y="44471"/>
                  </a:lnTo>
                  <a:lnTo>
                    <a:pt x="10219" y="44635"/>
                  </a:lnTo>
                  <a:lnTo>
                    <a:pt x="10383" y="44635"/>
                  </a:lnTo>
                  <a:cubicBezTo>
                    <a:pt x="11568" y="50929"/>
                    <a:pt x="12754" y="57060"/>
                    <a:pt x="13612" y="62170"/>
                  </a:cubicBezTo>
                  <a:lnTo>
                    <a:pt x="8666" y="57060"/>
                  </a:lnTo>
                  <a:cubicBezTo>
                    <a:pt x="8666" y="56897"/>
                    <a:pt x="8503" y="56897"/>
                    <a:pt x="8503" y="56897"/>
                  </a:cubicBezTo>
                  <a:cubicBezTo>
                    <a:pt x="8339" y="56897"/>
                    <a:pt x="8339" y="56897"/>
                    <a:pt x="8176" y="57060"/>
                  </a:cubicBezTo>
                  <a:lnTo>
                    <a:pt x="8176" y="57428"/>
                  </a:lnTo>
                  <a:lnTo>
                    <a:pt x="13775" y="63355"/>
                  </a:lnTo>
                  <a:cubicBezTo>
                    <a:pt x="14307" y="66420"/>
                    <a:pt x="14634" y="69159"/>
                    <a:pt x="14797" y="71366"/>
                  </a:cubicBezTo>
                  <a:lnTo>
                    <a:pt x="15329" y="71366"/>
                  </a:lnTo>
                  <a:cubicBezTo>
                    <a:pt x="15329" y="69322"/>
                    <a:pt x="15002" y="66788"/>
                    <a:pt x="14470" y="64050"/>
                  </a:cubicBezTo>
                  <a:lnTo>
                    <a:pt x="14634" y="64050"/>
                  </a:lnTo>
                  <a:cubicBezTo>
                    <a:pt x="14634" y="64050"/>
                    <a:pt x="14797" y="64050"/>
                    <a:pt x="14797" y="63886"/>
                  </a:cubicBezTo>
                  <a:cubicBezTo>
                    <a:pt x="15002" y="63886"/>
                    <a:pt x="15002" y="63559"/>
                    <a:pt x="14797" y="63559"/>
                  </a:cubicBezTo>
                  <a:lnTo>
                    <a:pt x="14470" y="63028"/>
                  </a:lnTo>
                  <a:cubicBezTo>
                    <a:pt x="11078" y="41406"/>
                    <a:pt x="859" y="695"/>
                    <a:pt x="696" y="205"/>
                  </a:cubicBezTo>
                  <a:cubicBezTo>
                    <a:pt x="696" y="0"/>
                    <a:pt x="491" y="0"/>
                    <a:pt x="328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91"/>
            <p:cNvSpPr/>
            <p:nvPr/>
          </p:nvSpPr>
          <p:spPr>
            <a:xfrm>
              <a:off x="8424307" y="938692"/>
              <a:ext cx="111332" cy="318046"/>
            </a:xfrm>
            <a:custGeom>
              <a:avLst/>
              <a:gdLst/>
              <a:ahLst/>
              <a:cxnLst/>
              <a:rect l="l" t="t" r="r" b="b"/>
              <a:pathLst>
                <a:path w="2862" h="8176" extrusionOk="0">
                  <a:moveTo>
                    <a:pt x="2535" y="1"/>
                  </a:moveTo>
                  <a:cubicBezTo>
                    <a:pt x="2371" y="1"/>
                    <a:pt x="2208" y="164"/>
                    <a:pt x="2208" y="328"/>
                  </a:cubicBezTo>
                  <a:lnTo>
                    <a:pt x="1" y="7808"/>
                  </a:lnTo>
                  <a:cubicBezTo>
                    <a:pt x="1" y="8012"/>
                    <a:pt x="1" y="8176"/>
                    <a:pt x="164" y="8176"/>
                  </a:cubicBezTo>
                  <a:lnTo>
                    <a:pt x="328" y="8176"/>
                  </a:lnTo>
                  <a:cubicBezTo>
                    <a:pt x="491" y="8176"/>
                    <a:pt x="491" y="8176"/>
                    <a:pt x="655" y="8012"/>
                  </a:cubicBezTo>
                  <a:lnTo>
                    <a:pt x="2862" y="491"/>
                  </a:lnTo>
                  <a:cubicBezTo>
                    <a:pt x="2862" y="328"/>
                    <a:pt x="2698" y="164"/>
                    <a:pt x="2535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91"/>
            <p:cNvSpPr/>
            <p:nvPr/>
          </p:nvSpPr>
          <p:spPr>
            <a:xfrm>
              <a:off x="8788417" y="298310"/>
              <a:ext cx="1027193" cy="2682583"/>
            </a:xfrm>
            <a:custGeom>
              <a:avLst/>
              <a:gdLst/>
              <a:ahLst/>
              <a:cxnLst/>
              <a:rect l="l" t="t" r="r" b="b"/>
              <a:pathLst>
                <a:path w="26406" h="68961" extrusionOk="0">
                  <a:moveTo>
                    <a:pt x="18871" y="0"/>
                  </a:moveTo>
                  <a:cubicBezTo>
                    <a:pt x="18467" y="0"/>
                    <a:pt x="18069" y="86"/>
                    <a:pt x="17699" y="277"/>
                  </a:cubicBezTo>
                  <a:cubicBezTo>
                    <a:pt x="17004" y="604"/>
                    <a:pt x="16514" y="1462"/>
                    <a:pt x="16187" y="2321"/>
                  </a:cubicBezTo>
                  <a:cubicBezTo>
                    <a:pt x="14961" y="6081"/>
                    <a:pt x="16841" y="10495"/>
                    <a:pt x="15165" y="14256"/>
                  </a:cubicBezTo>
                  <a:cubicBezTo>
                    <a:pt x="14143" y="16299"/>
                    <a:pt x="12100" y="17648"/>
                    <a:pt x="11241" y="19856"/>
                  </a:cubicBezTo>
                  <a:cubicBezTo>
                    <a:pt x="10056" y="23085"/>
                    <a:pt x="12263" y="26845"/>
                    <a:pt x="11568" y="30237"/>
                  </a:cubicBezTo>
                  <a:cubicBezTo>
                    <a:pt x="10710" y="35715"/>
                    <a:pt x="3230" y="39434"/>
                    <a:pt x="4742" y="44707"/>
                  </a:cubicBezTo>
                  <a:cubicBezTo>
                    <a:pt x="5437" y="47282"/>
                    <a:pt x="8176" y="49326"/>
                    <a:pt x="7317" y="51696"/>
                  </a:cubicBezTo>
                  <a:cubicBezTo>
                    <a:pt x="6786" y="53740"/>
                    <a:pt x="4415" y="54435"/>
                    <a:pt x="2699" y="55784"/>
                  </a:cubicBezTo>
                  <a:cubicBezTo>
                    <a:pt x="859" y="57173"/>
                    <a:pt x="1" y="59708"/>
                    <a:pt x="491" y="62078"/>
                  </a:cubicBezTo>
                  <a:cubicBezTo>
                    <a:pt x="1023" y="64326"/>
                    <a:pt x="2903" y="66166"/>
                    <a:pt x="5110" y="66861"/>
                  </a:cubicBezTo>
                  <a:lnTo>
                    <a:pt x="12263" y="68741"/>
                  </a:lnTo>
                  <a:cubicBezTo>
                    <a:pt x="12754" y="68891"/>
                    <a:pt x="13251" y="68961"/>
                    <a:pt x="13745" y="68961"/>
                  </a:cubicBezTo>
                  <a:cubicBezTo>
                    <a:pt x="17699" y="68961"/>
                    <a:pt x="21473" y="64472"/>
                    <a:pt x="20274" y="60402"/>
                  </a:cubicBezTo>
                  <a:cubicBezTo>
                    <a:pt x="19580" y="58195"/>
                    <a:pt x="17536" y="56152"/>
                    <a:pt x="17699" y="53577"/>
                  </a:cubicBezTo>
                  <a:cubicBezTo>
                    <a:pt x="18026" y="50020"/>
                    <a:pt x="23340" y="48140"/>
                    <a:pt x="23136" y="44380"/>
                  </a:cubicBezTo>
                  <a:cubicBezTo>
                    <a:pt x="23136" y="42663"/>
                    <a:pt x="21787" y="41314"/>
                    <a:pt x="21460" y="39598"/>
                  </a:cubicBezTo>
                  <a:cubicBezTo>
                    <a:pt x="20070" y="35183"/>
                    <a:pt x="25016" y="31259"/>
                    <a:pt x="25711" y="26681"/>
                  </a:cubicBezTo>
                  <a:cubicBezTo>
                    <a:pt x="26406" y="22758"/>
                    <a:pt x="23667" y="18997"/>
                    <a:pt x="23340" y="14910"/>
                  </a:cubicBezTo>
                  <a:cubicBezTo>
                    <a:pt x="22645" y="10332"/>
                    <a:pt x="24852" y="4855"/>
                    <a:pt x="21787" y="1462"/>
                  </a:cubicBezTo>
                  <a:cubicBezTo>
                    <a:pt x="21045" y="602"/>
                    <a:pt x="19938" y="0"/>
                    <a:pt x="18871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91"/>
            <p:cNvSpPr/>
            <p:nvPr/>
          </p:nvSpPr>
          <p:spPr>
            <a:xfrm>
              <a:off x="9179562" y="495109"/>
              <a:ext cx="410278" cy="2370722"/>
            </a:xfrm>
            <a:custGeom>
              <a:avLst/>
              <a:gdLst/>
              <a:ahLst/>
              <a:cxnLst/>
              <a:rect l="l" t="t" r="r" b="b"/>
              <a:pathLst>
                <a:path w="10547" h="60944" extrusionOk="0">
                  <a:moveTo>
                    <a:pt x="10383" y="0"/>
                  </a:moveTo>
                  <a:cubicBezTo>
                    <a:pt x="10219" y="0"/>
                    <a:pt x="10015" y="0"/>
                    <a:pt x="10015" y="164"/>
                  </a:cubicBezTo>
                  <a:cubicBezTo>
                    <a:pt x="10015" y="491"/>
                    <a:pt x="7971" y="19906"/>
                    <a:pt x="5437" y="37277"/>
                  </a:cubicBezTo>
                  <a:lnTo>
                    <a:pt x="2045" y="32168"/>
                  </a:lnTo>
                  <a:cubicBezTo>
                    <a:pt x="2045" y="32168"/>
                    <a:pt x="2045" y="32004"/>
                    <a:pt x="1840" y="32004"/>
                  </a:cubicBezTo>
                  <a:lnTo>
                    <a:pt x="1677" y="32168"/>
                  </a:lnTo>
                  <a:cubicBezTo>
                    <a:pt x="1677" y="32168"/>
                    <a:pt x="1513" y="32331"/>
                    <a:pt x="1677" y="32495"/>
                  </a:cubicBezTo>
                  <a:lnTo>
                    <a:pt x="5274" y="37972"/>
                  </a:lnTo>
                  <a:lnTo>
                    <a:pt x="5437" y="37972"/>
                  </a:lnTo>
                  <a:cubicBezTo>
                    <a:pt x="4579" y="43408"/>
                    <a:pt x="3720" y="48518"/>
                    <a:pt x="2862" y="52768"/>
                  </a:cubicBezTo>
                  <a:lnTo>
                    <a:pt x="491" y="47332"/>
                  </a:lnTo>
                  <a:cubicBezTo>
                    <a:pt x="491" y="47169"/>
                    <a:pt x="328" y="47169"/>
                    <a:pt x="328" y="47169"/>
                  </a:cubicBezTo>
                  <a:lnTo>
                    <a:pt x="164" y="47169"/>
                  </a:lnTo>
                  <a:cubicBezTo>
                    <a:pt x="1" y="47169"/>
                    <a:pt x="1" y="47332"/>
                    <a:pt x="1" y="47496"/>
                  </a:cubicBezTo>
                  <a:lnTo>
                    <a:pt x="2699" y="53790"/>
                  </a:lnTo>
                  <a:cubicBezTo>
                    <a:pt x="2208" y="56692"/>
                    <a:pt x="1513" y="59063"/>
                    <a:pt x="1023" y="60943"/>
                  </a:cubicBezTo>
                  <a:lnTo>
                    <a:pt x="1513" y="60943"/>
                  </a:lnTo>
                  <a:cubicBezTo>
                    <a:pt x="2045" y="59267"/>
                    <a:pt x="2535" y="57019"/>
                    <a:pt x="3066" y="54485"/>
                  </a:cubicBezTo>
                  <a:lnTo>
                    <a:pt x="3393" y="54485"/>
                  </a:lnTo>
                  <a:cubicBezTo>
                    <a:pt x="3393" y="54485"/>
                    <a:pt x="3557" y="54322"/>
                    <a:pt x="3393" y="54158"/>
                  </a:cubicBezTo>
                  <a:lnTo>
                    <a:pt x="3230" y="53627"/>
                  </a:lnTo>
                  <a:cubicBezTo>
                    <a:pt x="6786" y="35560"/>
                    <a:pt x="10546" y="654"/>
                    <a:pt x="10546" y="164"/>
                  </a:cubicBezTo>
                  <a:cubicBezTo>
                    <a:pt x="10546" y="164"/>
                    <a:pt x="10546" y="0"/>
                    <a:pt x="10383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91"/>
            <p:cNvSpPr/>
            <p:nvPr/>
          </p:nvSpPr>
          <p:spPr>
            <a:xfrm>
              <a:off x="9476919" y="1275805"/>
              <a:ext cx="179718" cy="225815"/>
            </a:xfrm>
            <a:custGeom>
              <a:avLst/>
              <a:gdLst/>
              <a:ahLst/>
              <a:cxnLst/>
              <a:rect l="l" t="t" r="r" b="b"/>
              <a:pathLst>
                <a:path w="4620" h="5805" extrusionOk="0">
                  <a:moveTo>
                    <a:pt x="4251" y="0"/>
                  </a:moveTo>
                  <a:cubicBezTo>
                    <a:pt x="4088" y="0"/>
                    <a:pt x="4088" y="0"/>
                    <a:pt x="4088" y="164"/>
                  </a:cubicBezTo>
                  <a:lnTo>
                    <a:pt x="0" y="5477"/>
                  </a:lnTo>
                  <a:cubicBezTo>
                    <a:pt x="0" y="5477"/>
                    <a:pt x="0" y="5641"/>
                    <a:pt x="164" y="5804"/>
                  </a:cubicBezTo>
                  <a:lnTo>
                    <a:pt x="532" y="5804"/>
                  </a:lnTo>
                  <a:lnTo>
                    <a:pt x="4415" y="368"/>
                  </a:lnTo>
                  <a:cubicBezTo>
                    <a:pt x="4619" y="368"/>
                    <a:pt x="4415" y="164"/>
                    <a:pt x="4415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91"/>
            <p:cNvSpPr/>
            <p:nvPr/>
          </p:nvSpPr>
          <p:spPr>
            <a:xfrm>
              <a:off x="8106294" y="2865830"/>
              <a:ext cx="1510565" cy="1636134"/>
            </a:xfrm>
            <a:custGeom>
              <a:avLst/>
              <a:gdLst/>
              <a:ahLst/>
              <a:cxnLst/>
              <a:rect l="l" t="t" r="r" b="b"/>
              <a:pathLst>
                <a:path w="38832" h="42060" extrusionOk="0">
                  <a:moveTo>
                    <a:pt x="1" y="0"/>
                  </a:moveTo>
                  <a:lnTo>
                    <a:pt x="5437" y="42059"/>
                  </a:lnTo>
                  <a:lnTo>
                    <a:pt x="34744" y="42059"/>
                  </a:lnTo>
                  <a:lnTo>
                    <a:pt x="38831" y="0"/>
                  </a:ln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91"/>
            <p:cNvSpPr/>
            <p:nvPr/>
          </p:nvSpPr>
          <p:spPr>
            <a:xfrm>
              <a:off x="8522881" y="3144086"/>
              <a:ext cx="39" cy="483371"/>
            </a:xfrm>
            <a:custGeom>
              <a:avLst/>
              <a:gdLst/>
              <a:ahLst/>
              <a:cxnLst/>
              <a:rect l="l" t="t" r="r" b="b"/>
              <a:pathLst>
                <a:path w="1" h="12426" extrusionOk="0">
                  <a:moveTo>
                    <a:pt x="1" y="0"/>
                  </a:moveTo>
                  <a:lnTo>
                    <a:pt x="1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91"/>
            <p:cNvSpPr/>
            <p:nvPr/>
          </p:nvSpPr>
          <p:spPr>
            <a:xfrm>
              <a:off x="8483163" y="3104329"/>
              <a:ext cx="79512" cy="562883"/>
            </a:xfrm>
            <a:custGeom>
              <a:avLst/>
              <a:gdLst/>
              <a:ahLst/>
              <a:cxnLst/>
              <a:rect l="l" t="t" r="r" b="b"/>
              <a:pathLst>
                <a:path w="2044" h="14470" extrusionOk="0">
                  <a:moveTo>
                    <a:pt x="1022" y="0"/>
                  </a:moveTo>
                  <a:cubicBezTo>
                    <a:pt x="327" y="0"/>
                    <a:pt x="0" y="368"/>
                    <a:pt x="0" y="1022"/>
                  </a:cubicBezTo>
                  <a:lnTo>
                    <a:pt x="0" y="13448"/>
                  </a:lnTo>
                  <a:cubicBezTo>
                    <a:pt x="0" y="13979"/>
                    <a:pt x="327" y="14470"/>
                    <a:pt x="1022" y="14470"/>
                  </a:cubicBezTo>
                  <a:cubicBezTo>
                    <a:pt x="1553" y="14470"/>
                    <a:pt x="2044" y="13979"/>
                    <a:pt x="2044" y="13448"/>
                  </a:cubicBezTo>
                  <a:lnTo>
                    <a:pt x="2044" y="1022"/>
                  </a:lnTo>
                  <a:cubicBezTo>
                    <a:pt x="2044" y="368"/>
                    <a:pt x="1553" y="0"/>
                    <a:pt x="1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91"/>
            <p:cNvSpPr/>
            <p:nvPr/>
          </p:nvSpPr>
          <p:spPr>
            <a:xfrm>
              <a:off x="9139845" y="3031196"/>
              <a:ext cx="79512" cy="564478"/>
            </a:xfrm>
            <a:custGeom>
              <a:avLst/>
              <a:gdLst/>
              <a:ahLst/>
              <a:cxnLst/>
              <a:rect l="l" t="t" r="r" b="b"/>
              <a:pathLst>
                <a:path w="2044" h="14511" extrusionOk="0">
                  <a:moveTo>
                    <a:pt x="1022" y="0"/>
                  </a:moveTo>
                  <a:cubicBezTo>
                    <a:pt x="491" y="0"/>
                    <a:pt x="0" y="368"/>
                    <a:pt x="0" y="1022"/>
                  </a:cubicBezTo>
                  <a:lnTo>
                    <a:pt x="0" y="13488"/>
                  </a:lnTo>
                  <a:cubicBezTo>
                    <a:pt x="0" y="13979"/>
                    <a:pt x="491" y="14510"/>
                    <a:pt x="1022" y="14510"/>
                  </a:cubicBezTo>
                  <a:cubicBezTo>
                    <a:pt x="1512" y="14510"/>
                    <a:pt x="2044" y="13979"/>
                    <a:pt x="2044" y="13488"/>
                  </a:cubicBezTo>
                  <a:lnTo>
                    <a:pt x="2044" y="1022"/>
                  </a:lnTo>
                  <a:cubicBezTo>
                    <a:pt x="2044" y="368"/>
                    <a:pt x="1512" y="0"/>
                    <a:pt x="1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91"/>
            <p:cNvSpPr/>
            <p:nvPr/>
          </p:nvSpPr>
          <p:spPr>
            <a:xfrm>
              <a:off x="8993540" y="3323729"/>
              <a:ext cx="79551" cy="562922"/>
            </a:xfrm>
            <a:custGeom>
              <a:avLst/>
              <a:gdLst/>
              <a:ahLst/>
              <a:cxnLst/>
              <a:rect l="l" t="t" r="r" b="b"/>
              <a:pathLst>
                <a:path w="2045" h="14471" extrusionOk="0">
                  <a:moveTo>
                    <a:pt x="1022" y="1"/>
                  </a:moveTo>
                  <a:cubicBezTo>
                    <a:pt x="491" y="1"/>
                    <a:pt x="1" y="328"/>
                    <a:pt x="1" y="1023"/>
                  </a:cubicBezTo>
                  <a:lnTo>
                    <a:pt x="1" y="13448"/>
                  </a:lnTo>
                  <a:cubicBezTo>
                    <a:pt x="1" y="14143"/>
                    <a:pt x="491" y="14470"/>
                    <a:pt x="1022" y="14470"/>
                  </a:cubicBezTo>
                  <a:cubicBezTo>
                    <a:pt x="1513" y="14470"/>
                    <a:pt x="2044" y="14143"/>
                    <a:pt x="2044" y="13448"/>
                  </a:cubicBezTo>
                  <a:lnTo>
                    <a:pt x="2044" y="1023"/>
                  </a:lnTo>
                  <a:cubicBezTo>
                    <a:pt x="2044" y="328"/>
                    <a:pt x="1513" y="1"/>
                    <a:pt x="1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91"/>
            <p:cNvSpPr/>
            <p:nvPr/>
          </p:nvSpPr>
          <p:spPr>
            <a:xfrm>
              <a:off x="9165286" y="3733975"/>
              <a:ext cx="79512" cy="569263"/>
            </a:xfrm>
            <a:custGeom>
              <a:avLst/>
              <a:gdLst/>
              <a:ahLst/>
              <a:cxnLst/>
              <a:rect l="l" t="t" r="r" b="b"/>
              <a:pathLst>
                <a:path w="2044" h="14634" extrusionOk="0">
                  <a:moveTo>
                    <a:pt x="1022" y="0"/>
                  </a:moveTo>
                  <a:cubicBezTo>
                    <a:pt x="368" y="0"/>
                    <a:pt x="0" y="532"/>
                    <a:pt x="0" y="1022"/>
                  </a:cubicBezTo>
                  <a:lnTo>
                    <a:pt x="0" y="13611"/>
                  </a:lnTo>
                  <a:cubicBezTo>
                    <a:pt x="0" y="14143"/>
                    <a:pt x="368" y="14633"/>
                    <a:pt x="1022" y="14633"/>
                  </a:cubicBezTo>
                  <a:cubicBezTo>
                    <a:pt x="1553" y="14633"/>
                    <a:pt x="2044" y="14143"/>
                    <a:pt x="2044" y="13611"/>
                  </a:cubicBezTo>
                  <a:lnTo>
                    <a:pt x="2044" y="1022"/>
                  </a:lnTo>
                  <a:cubicBezTo>
                    <a:pt x="2044" y="532"/>
                    <a:pt x="1553" y="0"/>
                    <a:pt x="1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06" name="Google Shape;1106;p91"/>
          <p:cNvSpPr/>
          <p:nvPr/>
        </p:nvSpPr>
        <p:spPr>
          <a:xfrm flipH="1">
            <a:off x="6758010" y="4675051"/>
            <a:ext cx="1832405" cy="244805"/>
          </a:xfrm>
          <a:custGeom>
            <a:avLst/>
            <a:gdLst/>
            <a:ahLst/>
            <a:cxnLst/>
            <a:rect l="l" t="t" r="r" b="b"/>
            <a:pathLst>
              <a:path w="55866" h="7463" extrusionOk="0">
                <a:moveTo>
                  <a:pt x="16082" y="0"/>
                </a:moveTo>
                <a:cubicBezTo>
                  <a:pt x="15991" y="0"/>
                  <a:pt x="15916" y="25"/>
                  <a:pt x="15866" y="75"/>
                </a:cubicBezTo>
                <a:lnTo>
                  <a:pt x="8247" y="6542"/>
                </a:lnTo>
                <a:lnTo>
                  <a:pt x="728" y="75"/>
                </a:lnTo>
                <a:cubicBezTo>
                  <a:pt x="634" y="34"/>
                  <a:pt x="528" y="10"/>
                  <a:pt x="428" y="10"/>
                </a:cubicBezTo>
                <a:cubicBezTo>
                  <a:pt x="287" y="10"/>
                  <a:pt x="160" y="58"/>
                  <a:pt x="101" y="176"/>
                </a:cubicBezTo>
                <a:cubicBezTo>
                  <a:pt x="1" y="276"/>
                  <a:pt x="1" y="602"/>
                  <a:pt x="101" y="702"/>
                </a:cubicBezTo>
                <a:lnTo>
                  <a:pt x="8021" y="7369"/>
                </a:lnTo>
                <a:cubicBezTo>
                  <a:pt x="8084" y="7431"/>
                  <a:pt x="8165" y="7463"/>
                  <a:pt x="8256" y="7463"/>
                </a:cubicBezTo>
                <a:cubicBezTo>
                  <a:pt x="8347" y="7463"/>
                  <a:pt x="8447" y="7431"/>
                  <a:pt x="8547" y="7369"/>
                </a:cubicBezTo>
                <a:lnTo>
                  <a:pt x="16066" y="1003"/>
                </a:lnTo>
                <a:lnTo>
                  <a:pt x="23685" y="7369"/>
                </a:lnTo>
                <a:cubicBezTo>
                  <a:pt x="23748" y="7431"/>
                  <a:pt x="23854" y="7463"/>
                  <a:pt x="23958" y="7463"/>
                </a:cubicBezTo>
                <a:cubicBezTo>
                  <a:pt x="24061" y="7463"/>
                  <a:pt x="24161" y="7431"/>
                  <a:pt x="24212" y="7369"/>
                </a:cubicBezTo>
                <a:lnTo>
                  <a:pt x="31831" y="1003"/>
                </a:lnTo>
                <a:lnTo>
                  <a:pt x="39349" y="7369"/>
                </a:lnTo>
                <a:cubicBezTo>
                  <a:pt x="39462" y="7431"/>
                  <a:pt x="39569" y="7463"/>
                  <a:pt x="39672" y="7463"/>
                </a:cubicBezTo>
                <a:cubicBezTo>
                  <a:pt x="39776" y="7463"/>
                  <a:pt x="39876" y="7431"/>
                  <a:pt x="39976" y="7369"/>
                </a:cubicBezTo>
                <a:lnTo>
                  <a:pt x="47495" y="1003"/>
                </a:lnTo>
                <a:lnTo>
                  <a:pt x="55139" y="7369"/>
                </a:lnTo>
                <a:cubicBezTo>
                  <a:pt x="55225" y="7422"/>
                  <a:pt x="55310" y="7453"/>
                  <a:pt x="55388" y="7453"/>
                </a:cubicBezTo>
                <a:cubicBezTo>
                  <a:pt x="55493" y="7453"/>
                  <a:pt x="55583" y="7398"/>
                  <a:pt x="55640" y="7268"/>
                </a:cubicBezTo>
                <a:cubicBezTo>
                  <a:pt x="55866" y="7168"/>
                  <a:pt x="55866" y="6867"/>
                  <a:pt x="55640" y="6742"/>
                </a:cubicBezTo>
                <a:lnTo>
                  <a:pt x="47821" y="75"/>
                </a:lnTo>
                <a:cubicBezTo>
                  <a:pt x="47720" y="25"/>
                  <a:pt x="47614" y="0"/>
                  <a:pt x="47520" y="0"/>
                </a:cubicBezTo>
                <a:cubicBezTo>
                  <a:pt x="47426" y="0"/>
                  <a:pt x="47345" y="25"/>
                  <a:pt x="47294" y="75"/>
                </a:cubicBezTo>
                <a:lnTo>
                  <a:pt x="39675" y="6542"/>
                </a:lnTo>
                <a:lnTo>
                  <a:pt x="32056" y="75"/>
                </a:lnTo>
                <a:cubicBezTo>
                  <a:pt x="32006" y="25"/>
                  <a:pt x="31925" y="0"/>
                  <a:pt x="31831" y="0"/>
                </a:cubicBezTo>
                <a:cubicBezTo>
                  <a:pt x="31737" y="0"/>
                  <a:pt x="31630" y="25"/>
                  <a:pt x="31530" y="75"/>
                </a:cubicBezTo>
                <a:lnTo>
                  <a:pt x="24011" y="6542"/>
                </a:lnTo>
                <a:lnTo>
                  <a:pt x="16392" y="75"/>
                </a:lnTo>
                <a:cubicBezTo>
                  <a:pt x="16279" y="25"/>
                  <a:pt x="16173" y="0"/>
                  <a:pt x="1608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07" name="Google Shape;1107;p91"/>
          <p:cNvGrpSpPr/>
          <p:nvPr/>
        </p:nvGrpSpPr>
        <p:grpSpPr>
          <a:xfrm flipH="1">
            <a:off x="8014750" y="457200"/>
            <a:ext cx="1473981" cy="2698084"/>
            <a:chOff x="365604" y="228600"/>
            <a:chExt cx="1473981" cy="2698084"/>
          </a:xfrm>
        </p:grpSpPr>
        <p:grpSp>
          <p:nvGrpSpPr>
            <p:cNvPr id="1108" name="Google Shape;1108;p91"/>
            <p:cNvGrpSpPr/>
            <p:nvPr/>
          </p:nvGrpSpPr>
          <p:grpSpPr>
            <a:xfrm rot="-617154" flipH="1">
              <a:off x="575875" y="402327"/>
              <a:ext cx="1053440" cy="2449993"/>
              <a:chOff x="3817855" y="1437512"/>
              <a:chExt cx="541146" cy="1128254"/>
            </a:xfrm>
          </p:grpSpPr>
          <p:sp>
            <p:nvSpPr>
              <p:cNvPr id="1109" name="Google Shape;1109;p91"/>
              <p:cNvSpPr/>
              <p:nvPr/>
            </p:nvSpPr>
            <p:spPr>
              <a:xfrm>
                <a:off x="3817855" y="1437512"/>
                <a:ext cx="541146" cy="1128254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59625" extrusionOk="0">
                    <a:moveTo>
                      <a:pt x="101" y="0"/>
                    </a:moveTo>
                    <a:lnTo>
                      <a:pt x="1" y="426"/>
                    </a:lnTo>
                    <a:cubicBezTo>
                      <a:pt x="16066" y="3359"/>
                      <a:pt x="28197" y="17344"/>
                      <a:pt x="28197" y="34161"/>
                    </a:cubicBezTo>
                    <a:lnTo>
                      <a:pt x="28197" y="34462"/>
                    </a:lnTo>
                    <a:cubicBezTo>
                      <a:pt x="28096" y="44286"/>
                      <a:pt x="23911" y="53058"/>
                      <a:pt x="17219" y="59324"/>
                    </a:cubicBezTo>
                    <a:lnTo>
                      <a:pt x="17545" y="59625"/>
                    </a:lnTo>
                    <a:cubicBezTo>
                      <a:pt x="24212" y="53359"/>
                      <a:pt x="28497" y="44386"/>
                      <a:pt x="28598" y="34462"/>
                    </a:cubicBezTo>
                    <a:lnTo>
                      <a:pt x="28598" y="34161"/>
                    </a:lnTo>
                    <a:cubicBezTo>
                      <a:pt x="28598" y="17143"/>
                      <a:pt x="16292" y="2933"/>
                      <a:pt x="10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91"/>
              <p:cNvSpPr/>
              <p:nvPr/>
            </p:nvSpPr>
            <p:spPr>
              <a:xfrm>
                <a:off x="3985754" y="1615346"/>
                <a:ext cx="39378" cy="29898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580" extrusionOk="0">
                    <a:moveTo>
                      <a:pt x="1053" y="1"/>
                    </a:moveTo>
                    <a:cubicBezTo>
                      <a:pt x="0" y="1"/>
                      <a:pt x="0" y="1580"/>
                      <a:pt x="1053" y="1580"/>
                    </a:cubicBezTo>
                    <a:cubicBezTo>
                      <a:pt x="2080" y="1580"/>
                      <a:pt x="2080" y="1"/>
                      <a:pt x="1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11" name="Google Shape;1111;p91"/>
            <p:cNvSpPr/>
            <p:nvPr/>
          </p:nvSpPr>
          <p:spPr>
            <a:xfrm>
              <a:off x="1419225" y="228600"/>
              <a:ext cx="142800" cy="142800"/>
            </a:xfrm>
            <a:prstGeom prst="ellipse">
              <a:avLst/>
            </a:prstGeom>
            <a:solidFill>
              <a:schemeClr val="accent3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113;p92"/>
          <p:cNvGrpSpPr/>
          <p:nvPr/>
        </p:nvGrpSpPr>
        <p:grpSpPr>
          <a:xfrm flipH="1">
            <a:off x="-24431" y="-6"/>
            <a:ext cx="9169628" cy="5143519"/>
            <a:chOff x="-1204" y="-6"/>
            <a:chExt cx="9169628" cy="5143519"/>
          </a:xfrm>
        </p:grpSpPr>
        <p:sp>
          <p:nvSpPr>
            <p:cNvPr id="1114" name="Google Shape;1114;p92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name="adj" fmla="val 3396"/>
              </a:avLst>
            </a:prstGeom>
            <a:solidFill>
              <a:schemeClr val="accent4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92"/>
            <p:cNvSpPr/>
            <p:nvPr/>
          </p:nvSpPr>
          <p:spPr>
            <a:xfrm>
              <a:off x="7144668" y="0"/>
              <a:ext cx="1600279" cy="1208486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92"/>
            <p:cNvSpPr/>
            <p:nvPr/>
          </p:nvSpPr>
          <p:spPr>
            <a:xfrm>
              <a:off x="6578703" y="-6"/>
              <a:ext cx="1250846" cy="937634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92"/>
            <p:cNvSpPr/>
            <p:nvPr/>
          </p:nvSpPr>
          <p:spPr>
            <a:xfrm>
              <a:off x="743289" y="3878776"/>
              <a:ext cx="1664900" cy="1264737"/>
            </a:xfrm>
            <a:custGeom>
              <a:avLst/>
              <a:gdLst/>
              <a:ahLst/>
              <a:cxnLst/>
              <a:rect l="l" t="t" r="r" b="b"/>
              <a:pathLst>
                <a:path w="24157" h="19743" extrusionOk="0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92"/>
            <p:cNvSpPr/>
            <p:nvPr/>
          </p:nvSpPr>
          <p:spPr>
            <a:xfrm rot="10800000">
              <a:off x="-1204" y="3670093"/>
              <a:ext cx="1135497" cy="1067007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92"/>
            <p:cNvSpPr/>
            <p:nvPr/>
          </p:nvSpPr>
          <p:spPr>
            <a:xfrm>
              <a:off x="7972342" y="1228724"/>
              <a:ext cx="1196082" cy="1134709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0" name="Google Shape;1120;p92"/>
          <p:cNvGrpSpPr/>
          <p:nvPr/>
        </p:nvGrpSpPr>
        <p:grpSpPr>
          <a:xfrm>
            <a:off x="4281414" y="75177"/>
            <a:ext cx="581170" cy="125403"/>
            <a:chOff x="4685288" y="186288"/>
            <a:chExt cx="419375" cy="90485"/>
          </a:xfrm>
        </p:grpSpPr>
        <p:sp>
          <p:nvSpPr>
            <p:cNvPr id="1121" name="Google Shape;1121;p92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22" name="Google Shape;1122;p92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1123" name="Google Shape;1123;p92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4" name="Google Shape;1124;p92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25" name="Google Shape;1125;p92"/>
          <p:cNvGrpSpPr/>
          <p:nvPr/>
        </p:nvGrpSpPr>
        <p:grpSpPr>
          <a:xfrm rot="-1102275">
            <a:off x="239228" y="2899457"/>
            <a:ext cx="541147" cy="2225370"/>
            <a:chOff x="871338" y="1945155"/>
            <a:chExt cx="247109" cy="1016148"/>
          </a:xfrm>
        </p:grpSpPr>
        <p:sp>
          <p:nvSpPr>
            <p:cNvPr id="1126" name="Google Shape;1126;p92"/>
            <p:cNvSpPr/>
            <p:nvPr/>
          </p:nvSpPr>
          <p:spPr>
            <a:xfrm>
              <a:off x="1017893" y="2858365"/>
              <a:ext cx="100554" cy="102938"/>
            </a:xfrm>
            <a:custGeom>
              <a:avLst/>
              <a:gdLst/>
              <a:ahLst/>
              <a:cxnLst/>
              <a:rect l="l" t="t" r="r" b="b"/>
              <a:pathLst>
                <a:path w="5314" h="5440" extrusionOk="0">
                  <a:moveTo>
                    <a:pt x="2707" y="0"/>
                  </a:moveTo>
                  <a:cubicBezTo>
                    <a:pt x="1253" y="0"/>
                    <a:pt x="0" y="1254"/>
                    <a:pt x="0" y="2707"/>
                  </a:cubicBezTo>
                  <a:cubicBezTo>
                    <a:pt x="0" y="4186"/>
                    <a:pt x="1253" y="5439"/>
                    <a:pt x="2707" y="5439"/>
                  </a:cubicBezTo>
                  <a:cubicBezTo>
                    <a:pt x="4161" y="5439"/>
                    <a:pt x="5314" y="4186"/>
                    <a:pt x="5314" y="2707"/>
                  </a:cubicBezTo>
                  <a:cubicBezTo>
                    <a:pt x="5314" y="1254"/>
                    <a:pt x="4161" y="0"/>
                    <a:pt x="27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92"/>
            <p:cNvSpPr/>
            <p:nvPr/>
          </p:nvSpPr>
          <p:spPr>
            <a:xfrm>
              <a:off x="871338" y="2075844"/>
              <a:ext cx="215338" cy="853670"/>
            </a:xfrm>
            <a:custGeom>
              <a:avLst/>
              <a:gdLst/>
              <a:ahLst/>
              <a:cxnLst/>
              <a:rect l="l" t="t" r="r" b="b"/>
              <a:pathLst>
                <a:path w="11380" h="45114" extrusionOk="0">
                  <a:moveTo>
                    <a:pt x="6066" y="1"/>
                  </a:moveTo>
                  <a:cubicBezTo>
                    <a:pt x="2206" y="5640"/>
                    <a:pt x="1" y="12332"/>
                    <a:pt x="1" y="19625"/>
                  </a:cubicBezTo>
                  <a:cubicBezTo>
                    <a:pt x="1" y="29650"/>
                    <a:pt x="4287" y="38748"/>
                    <a:pt x="11079" y="45114"/>
                  </a:cubicBezTo>
                  <a:lnTo>
                    <a:pt x="11379" y="44813"/>
                  </a:lnTo>
                  <a:cubicBezTo>
                    <a:pt x="4612" y="38547"/>
                    <a:pt x="427" y="29550"/>
                    <a:pt x="427" y="19625"/>
                  </a:cubicBezTo>
                  <a:cubicBezTo>
                    <a:pt x="427" y="12432"/>
                    <a:pt x="2607" y="5740"/>
                    <a:pt x="6367" y="201"/>
                  </a:cubicBezTo>
                  <a:lnTo>
                    <a:pt x="606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92"/>
            <p:cNvSpPr/>
            <p:nvPr/>
          </p:nvSpPr>
          <p:spPr>
            <a:xfrm>
              <a:off x="1051083" y="1945155"/>
              <a:ext cx="67364" cy="51242"/>
            </a:xfrm>
            <a:custGeom>
              <a:avLst/>
              <a:gdLst/>
              <a:ahLst/>
              <a:cxnLst/>
              <a:rect l="l" t="t" r="r" b="b"/>
              <a:pathLst>
                <a:path w="3560" h="2708" extrusionOk="0">
                  <a:moveTo>
                    <a:pt x="1780" y="1"/>
                  </a:moveTo>
                  <a:cubicBezTo>
                    <a:pt x="1" y="1"/>
                    <a:pt x="1" y="2708"/>
                    <a:pt x="1780" y="2708"/>
                  </a:cubicBezTo>
                  <a:cubicBezTo>
                    <a:pt x="3459" y="2708"/>
                    <a:pt x="3560" y="1"/>
                    <a:pt x="17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29" name="Google Shape;1129;p92"/>
          <p:cNvSpPr/>
          <p:nvPr/>
        </p:nvSpPr>
        <p:spPr>
          <a:xfrm>
            <a:off x="7683774" y="926546"/>
            <a:ext cx="1629891" cy="217696"/>
          </a:xfrm>
          <a:custGeom>
            <a:avLst/>
            <a:gdLst/>
            <a:ahLst/>
            <a:cxnLst/>
            <a:rect l="l" t="t" r="r" b="b"/>
            <a:pathLst>
              <a:path w="55866" h="7463" extrusionOk="0">
                <a:moveTo>
                  <a:pt x="16082" y="0"/>
                </a:moveTo>
                <a:cubicBezTo>
                  <a:pt x="15991" y="0"/>
                  <a:pt x="15916" y="25"/>
                  <a:pt x="15866" y="75"/>
                </a:cubicBezTo>
                <a:lnTo>
                  <a:pt x="8247" y="6542"/>
                </a:lnTo>
                <a:lnTo>
                  <a:pt x="728" y="75"/>
                </a:lnTo>
                <a:cubicBezTo>
                  <a:pt x="634" y="34"/>
                  <a:pt x="528" y="10"/>
                  <a:pt x="428" y="10"/>
                </a:cubicBezTo>
                <a:cubicBezTo>
                  <a:pt x="287" y="10"/>
                  <a:pt x="160" y="58"/>
                  <a:pt x="101" y="176"/>
                </a:cubicBezTo>
                <a:cubicBezTo>
                  <a:pt x="1" y="276"/>
                  <a:pt x="1" y="602"/>
                  <a:pt x="101" y="702"/>
                </a:cubicBezTo>
                <a:lnTo>
                  <a:pt x="8021" y="7369"/>
                </a:lnTo>
                <a:cubicBezTo>
                  <a:pt x="8084" y="7431"/>
                  <a:pt x="8165" y="7463"/>
                  <a:pt x="8256" y="7463"/>
                </a:cubicBezTo>
                <a:cubicBezTo>
                  <a:pt x="8347" y="7463"/>
                  <a:pt x="8447" y="7431"/>
                  <a:pt x="8547" y="7369"/>
                </a:cubicBezTo>
                <a:lnTo>
                  <a:pt x="16066" y="1003"/>
                </a:lnTo>
                <a:lnTo>
                  <a:pt x="23685" y="7369"/>
                </a:lnTo>
                <a:cubicBezTo>
                  <a:pt x="23748" y="7431"/>
                  <a:pt x="23854" y="7463"/>
                  <a:pt x="23958" y="7463"/>
                </a:cubicBezTo>
                <a:cubicBezTo>
                  <a:pt x="24061" y="7463"/>
                  <a:pt x="24161" y="7431"/>
                  <a:pt x="24212" y="7369"/>
                </a:cubicBezTo>
                <a:lnTo>
                  <a:pt x="31831" y="1003"/>
                </a:lnTo>
                <a:lnTo>
                  <a:pt x="39349" y="7369"/>
                </a:lnTo>
                <a:cubicBezTo>
                  <a:pt x="39462" y="7431"/>
                  <a:pt x="39569" y="7463"/>
                  <a:pt x="39672" y="7463"/>
                </a:cubicBezTo>
                <a:cubicBezTo>
                  <a:pt x="39776" y="7463"/>
                  <a:pt x="39876" y="7431"/>
                  <a:pt x="39976" y="7369"/>
                </a:cubicBezTo>
                <a:lnTo>
                  <a:pt x="47495" y="1003"/>
                </a:lnTo>
                <a:lnTo>
                  <a:pt x="55139" y="7369"/>
                </a:lnTo>
                <a:cubicBezTo>
                  <a:pt x="55225" y="7422"/>
                  <a:pt x="55310" y="7453"/>
                  <a:pt x="55388" y="7453"/>
                </a:cubicBezTo>
                <a:cubicBezTo>
                  <a:pt x="55493" y="7453"/>
                  <a:pt x="55583" y="7398"/>
                  <a:pt x="55640" y="7268"/>
                </a:cubicBezTo>
                <a:cubicBezTo>
                  <a:pt x="55866" y="7168"/>
                  <a:pt x="55866" y="6867"/>
                  <a:pt x="55640" y="6742"/>
                </a:cubicBezTo>
                <a:lnTo>
                  <a:pt x="47821" y="75"/>
                </a:lnTo>
                <a:cubicBezTo>
                  <a:pt x="47720" y="25"/>
                  <a:pt x="47614" y="0"/>
                  <a:pt x="47520" y="0"/>
                </a:cubicBezTo>
                <a:cubicBezTo>
                  <a:pt x="47426" y="0"/>
                  <a:pt x="47345" y="25"/>
                  <a:pt x="47294" y="75"/>
                </a:cubicBezTo>
                <a:lnTo>
                  <a:pt x="39675" y="6542"/>
                </a:lnTo>
                <a:lnTo>
                  <a:pt x="32056" y="75"/>
                </a:lnTo>
                <a:cubicBezTo>
                  <a:pt x="32006" y="25"/>
                  <a:pt x="31925" y="0"/>
                  <a:pt x="31831" y="0"/>
                </a:cubicBezTo>
                <a:cubicBezTo>
                  <a:pt x="31737" y="0"/>
                  <a:pt x="31630" y="25"/>
                  <a:pt x="31530" y="75"/>
                </a:cubicBezTo>
                <a:lnTo>
                  <a:pt x="24011" y="6542"/>
                </a:lnTo>
                <a:lnTo>
                  <a:pt x="16392" y="75"/>
                </a:lnTo>
                <a:cubicBezTo>
                  <a:pt x="16279" y="25"/>
                  <a:pt x="16173" y="0"/>
                  <a:pt x="160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MAIN_POINT_1"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1" name="Google Shape;1131;p93"/>
          <p:cNvGrpSpPr/>
          <p:nvPr/>
        </p:nvGrpSpPr>
        <p:grpSpPr>
          <a:xfrm>
            <a:off x="319043" y="283350"/>
            <a:ext cx="8505900" cy="4576800"/>
            <a:chOff x="319043" y="283350"/>
            <a:chExt cx="8505900" cy="4576800"/>
          </a:xfrm>
        </p:grpSpPr>
        <p:sp>
          <p:nvSpPr>
            <p:cNvPr id="1132" name="Google Shape;1132;p93"/>
            <p:cNvSpPr/>
            <p:nvPr/>
          </p:nvSpPr>
          <p:spPr>
            <a:xfrm flipH="1">
              <a:off x="319043" y="283350"/>
              <a:ext cx="8505900" cy="4576800"/>
            </a:xfrm>
            <a:prstGeom prst="roundRect">
              <a:avLst>
                <a:gd name="adj" fmla="val 3396"/>
              </a:avLst>
            </a:prstGeom>
            <a:solidFill>
              <a:schemeClr val="accen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93"/>
            <p:cNvSpPr/>
            <p:nvPr/>
          </p:nvSpPr>
          <p:spPr>
            <a:xfrm rot="10800000" flipH="1">
              <a:off x="694692" y="580875"/>
              <a:ext cx="7754700" cy="3981600"/>
            </a:xfrm>
            <a:prstGeom prst="roundRect">
              <a:avLst>
                <a:gd name="adj" fmla="val 3396"/>
              </a:avLst>
            </a:prstGeom>
            <a:solidFill>
              <a:schemeClr val="accent4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93"/>
            <p:cNvSpPr/>
            <p:nvPr/>
          </p:nvSpPr>
          <p:spPr>
            <a:xfrm flipH="1">
              <a:off x="1289186" y="298550"/>
              <a:ext cx="1611114" cy="1202094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93"/>
            <p:cNvSpPr/>
            <p:nvPr/>
          </p:nvSpPr>
          <p:spPr>
            <a:xfrm flipH="1">
              <a:off x="2162181" y="298550"/>
              <a:ext cx="1348069" cy="995345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93"/>
            <p:cNvSpPr/>
            <p:nvPr/>
          </p:nvSpPr>
          <p:spPr>
            <a:xfrm rot="10800000">
              <a:off x="5767286" y="3636168"/>
              <a:ext cx="1611114" cy="1209957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93"/>
            <p:cNvSpPr/>
            <p:nvPr/>
          </p:nvSpPr>
          <p:spPr>
            <a:xfrm rot="10800000">
              <a:off x="6640281" y="3842942"/>
              <a:ext cx="1348069" cy="1004358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93"/>
          <p:cNvGrpSpPr/>
          <p:nvPr/>
        </p:nvGrpSpPr>
        <p:grpSpPr>
          <a:xfrm>
            <a:off x="4281414" y="375214"/>
            <a:ext cx="581170" cy="125403"/>
            <a:chOff x="4685288" y="186288"/>
            <a:chExt cx="419375" cy="90485"/>
          </a:xfrm>
        </p:grpSpPr>
        <p:sp>
          <p:nvSpPr>
            <p:cNvPr id="1139" name="Google Shape;1139;p93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0" name="Google Shape;1140;p93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1141" name="Google Shape;1141;p93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avLst/>
                <a:gdLst/>
                <a:ahLst/>
                <a:cxnLst/>
                <a:rect l="l" t="t" r="r" b="b"/>
                <a:pathLst>
                  <a:path w="8835" h="1906" extrusionOk="0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2" name="Google Shape;1142;p93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1097" extrusionOk="0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 1">
  <p:cSld name="BLANK_1_1_1_1_1_1_1_1">
    <p:bg>
      <p:bgPr>
        <a:gradFill>
          <a:gsLst>
            <a:gs pos="0">
              <a:schemeClr val="dk2"/>
            </a:gs>
            <a:gs pos="25000">
              <a:schemeClr val="accent1"/>
            </a:gs>
            <a:gs pos="72000">
              <a:schemeClr val="lt1"/>
            </a:gs>
            <a:gs pos="100000">
              <a:schemeClr val="lt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p94"/>
          <p:cNvSpPr/>
          <p:nvPr/>
        </p:nvSpPr>
        <p:spPr>
          <a:xfrm>
            <a:off x="207950" y="210700"/>
            <a:ext cx="8728200" cy="4722000"/>
          </a:xfrm>
          <a:prstGeom prst="flowChartAlternateProcess">
            <a:avLst/>
          </a:prstGeom>
          <a:solidFill>
            <a:srgbClr val="FFFFFF">
              <a:alpha val="62745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5" name="Google Shape;1145;p94"/>
          <p:cNvSpPr/>
          <p:nvPr/>
        </p:nvSpPr>
        <p:spPr>
          <a:xfrm rot="10800000">
            <a:off x="260276" y="2836362"/>
            <a:ext cx="415999" cy="420351"/>
          </a:xfrm>
          <a:custGeom>
            <a:avLst/>
            <a:gdLst/>
            <a:ahLst/>
            <a:cxnLst/>
            <a:rect l="l" t="t" r="r" b="b"/>
            <a:pathLst>
              <a:path w="7169" h="7244" extrusionOk="0">
                <a:moveTo>
                  <a:pt x="3635" y="1"/>
                </a:moveTo>
                <a:cubicBezTo>
                  <a:pt x="3409" y="1"/>
                  <a:pt x="3183" y="1078"/>
                  <a:pt x="2983" y="1905"/>
                </a:cubicBezTo>
                <a:cubicBezTo>
                  <a:pt x="2405" y="1420"/>
                  <a:pt x="1741" y="763"/>
                  <a:pt x="1485" y="763"/>
                </a:cubicBezTo>
                <a:cubicBezTo>
                  <a:pt x="1463" y="763"/>
                  <a:pt x="1445" y="768"/>
                  <a:pt x="1429" y="778"/>
                </a:cubicBezTo>
                <a:cubicBezTo>
                  <a:pt x="1229" y="903"/>
                  <a:pt x="1955" y="2181"/>
                  <a:pt x="2256" y="2958"/>
                </a:cubicBezTo>
                <a:cubicBezTo>
                  <a:pt x="1454" y="3159"/>
                  <a:pt x="26" y="3309"/>
                  <a:pt x="26" y="3560"/>
                </a:cubicBezTo>
                <a:cubicBezTo>
                  <a:pt x="0" y="3785"/>
                  <a:pt x="1028" y="3961"/>
                  <a:pt x="1830" y="4161"/>
                </a:cubicBezTo>
                <a:cubicBezTo>
                  <a:pt x="1304" y="4788"/>
                  <a:pt x="552" y="5615"/>
                  <a:pt x="677" y="5790"/>
                </a:cubicBezTo>
                <a:cubicBezTo>
                  <a:pt x="699" y="5822"/>
                  <a:pt x="743" y="5837"/>
                  <a:pt x="805" y="5837"/>
                </a:cubicBezTo>
                <a:cubicBezTo>
                  <a:pt x="1182" y="5837"/>
                  <a:pt x="2216" y="5318"/>
                  <a:pt x="2883" y="5038"/>
                </a:cubicBezTo>
                <a:cubicBezTo>
                  <a:pt x="3058" y="5840"/>
                  <a:pt x="3284" y="7219"/>
                  <a:pt x="3534" y="7244"/>
                </a:cubicBezTo>
                <a:cubicBezTo>
                  <a:pt x="3760" y="7244"/>
                  <a:pt x="4010" y="6166"/>
                  <a:pt x="4186" y="5364"/>
                </a:cubicBezTo>
                <a:cubicBezTo>
                  <a:pt x="4772" y="5856"/>
                  <a:pt x="5445" y="6502"/>
                  <a:pt x="5674" y="6502"/>
                </a:cubicBezTo>
                <a:cubicBezTo>
                  <a:pt x="5690" y="6502"/>
                  <a:pt x="5703" y="6499"/>
                  <a:pt x="5715" y="6492"/>
                </a:cubicBezTo>
                <a:cubicBezTo>
                  <a:pt x="5940" y="6342"/>
                  <a:pt x="5214" y="5063"/>
                  <a:pt x="4913" y="4286"/>
                </a:cubicBezTo>
                <a:cubicBezTo>
                  <a:pt x="5690" y="4086"/>
                  <a:pt x="7143" y="3936"/>
                  <a:pt x="7168" y="3685"/>
                </a:cubicBezTo>
                <a:cubicBezTo>
                  <a:pt x="7168" y="3459"/>
                  <a:pt x="6141" y="3284"/>
                  <a:pt x="5339" y="3083"/>
                </a:cubicBezTo>
                <a:cubicBezTo>
                  <a:pt x="5890" y="2457"/>
                  <a:pt x="6617" y="1655"/>
                  <a:pt x="6467" y="1454"/>
                </a:cubicBezTo>
                <a:cubicBezTo>
                  <a:pt x="6450" y="1428"/>
                  <a:pt x="6413" y="1416"/>
                  <a:pt x="6359" y="1416"/>
                </a:cubicBezTo>
                <a:cubicBezTo>
                  <a:pt x="6010" y="1416"/>
                  <a:pt x="4963" y="1924"/>
                  <a:pt x="4311" y="2206"/>
                </a:cubicBezTo>
                <a:cubicBezTo>
                  <a:pt x="4136" y="1404"/>
                  <a:pt x="3910" y="26"/>
                  <a:pt x="363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6" name="Google Shape;1146;p94"/>
          <p:cNvSpPr/>
          <p:nvPr/>
        </p:nvSpPr>
        <p:spPr>
          <a:xfrm rot="10800000">
            <a:off x="6084538" y="119504"/>
            <a:ext cx="365825" cy="367875"/>
          </a:xfrm>
          <a:custGeom>
            <a:avLst/>
            <a:gdLst/>
            <a:ahLst/>
            <a:cxnLst/>
            <a:rect l="l" t="t" r="r" b="b"/>
            <a:pathLst>
              <a:path w="4587" h="4613" extrusionOk="0">
                <a:moveTo>
                  <a:pt x="2261" y="0"/>
                </a:moveTo>
                <a:cubicBezTo>
                  <a:pt x="2260" y="0"/>
                  <a:pt x="2258" y="0"/>
                  <a:pt x="2256" y="1"/>
                </a:cubicBezTo>
                <a:cubicBezTo>
                  <a:pt x="2031" y="1"/>
                  <a:pt x="1830" y="1655"/>
                  <a:pt x="1730" y="1755"/>
                </a:cubicBezTo>
                <a:cubicBezTo>
                  <a:pt x="1529" y="1981"/>
                  <a:pt x="1" y="2131"/>
                  <a:pt x="1" y="2331"/>
                </a:cubicBezTo>
                <a:cubicBezTo>
                  <a:pt x="26" y="2557"/>
                  <a:pt x="1529" y="2657"/>
                  <a:pt x="1730" y="2858"/>
                </a:cubicBezTo>
                <a:cubicBezTo>
                  <a:pt x="1854" y="2957"/>
                  <a:pt x="2102" y="4612"/>
                  <a:pt x="2326" y="4612"/>
                </a:cubicBezTo>
                <a:cubicBezTo>
                  <a:pt x="2328" y="4612"/>
                  <a:pt x="2330" y="4612"/>
                  <a:pt x="2331" y="4612"/>
                </a:cubicBezTo>
                <a:cubicBezTo>
                  <a:pt x="2557" y="4612"/>
                  <a:pt x="2732" y="2958"/>
                  <a:pt x="2833" y="2858"/>
                </a:cubicBezTo>
                <a:cubicBezTo>
                  <a:pt x="3033" y="2632"/>
                  <a:pt x="4587" y="2482"/>
                  <a:pt x="4562" y="2256"/>
                </a:cubicBezTo>
                <a:cubicBezTo>
                  <a:pt x="4562" y="2056"/>
                  <a:pt x="3058" y="1955"/>
                  <a:pt x="2833" y="1755"/>
                </a:cubicBezTo>
                <a:cubicBezTo>
                  <a:pt x="2733" y="1631"/>
                  <a:pt x="2485" y="0"/>
                  <a:pt x="226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7" name="Google Shape;1147;p94"/>
          <p:cNvSpPr/>
          <p:nvPr/>
        </p:nvSpPr>
        <p:spPr>
          <a:xfrm rot="10800000">
            <a:off x="8594658" y="4369885"/>
            <a:ext cx="313142" cy="316418"/>
          </a:xfrm>
          <a:custGeom>
            <a:avLst/>
            <a:gdLst/>
            <a:ahLst/>
            <a:cxnLst/>
            <a:rect l="l" t="t" r="r" b="b"/>
            <a:pathLst>
              <a:path w="7169" h="7244" extrusionOk="0">
                <a:moveTo>
                  <a:pt x="3635" y="1"/>
                </a:moveTo>
                <a:cubicBezTo>
                  <a:pt x="3409" y="1"/>
                  <a:pt x="3183" y="1078"/>
                  <a:pt x="2983" y="1905"/>
                </a:cubicBezTo>
                <a:cubicBezTo>
                  <a:pt x="2405" y="1420"/>
                  <a:pt x="1741" y="763"/>
                  <a:pt x="1485" y="763"/>
                </a:cubicBezTo>
                <a:cubicBezTo>
                  <a:pt x="1463" y="763"/>
                  <a:pt x="1445" y="768"/>
                  <a:pt x="1429" y="778"/>
                </a:cubicBezTo>
                <a:cubicBezTo>
                  <a:pt x="1229" y="903"/>
                  <a:pt x="1955" y="2181"/>
                  <a:pt x="2256" y="2958"/>
                </a:cubicBezTo>
                <a:cubicBezTo>
                  <a:pt x="1454" y="3159"/>
                  <a:pt x="26" y="3309"/>
                  <a:pt x="26" y="3560"/>
                </a:cubicBezTo>
                <a:cubicBezTo>
                  <a:pt x="0" y="3785"/>
                  <a:pt x="1028" y="3961"/>
                  <a:pt x="1830" y="4161"/>
                </a:cubicBezTo>
                <a:cubicBezTo>
                  <a:pt x="1304" y="4788"/>
                  <a:pt x="552" y="5615"/>
                  <a:pt x="677" y="5790"/>
                </a:cubicBezTo>
                <a:cubicBezTo>
                  <a:pt x="699" y="5822"/>
                  <a:pt x="743" y="5837"/>
                  <a:pt x="805" y="5837"/>
                </a:cubicBezTo>
                <a:cubicBezTo>
                  <a:pt x="1182" y="5837"/>
                  <a:pt x="2216" y="5318"/>
                  <a:pt x="2883" y="5038"/>
                </a:cubicBezTo>
                <a:cubicBezTo>
                  <a:pt x="3058" y="5840"/>
                  <a:pt x="3284" y="7219"/>
                  <a:pt x="3534" y="7244"/>
                </a:cubicBezTo>
                <a:cubicBezTo>
                  <a:pt x="3760" y="7244"/>
                  <a:pt x="4010" y="6166"/>
                  <a:pt x="4186" y="5364"/>
                </a:cubicBezTo>
                <a:cubicBezTo>
                  <a:pt x="4772" y="5856"/>
                  <a:pt x="5445" y="6502"/>
                  <a:pt x="5674" y="6502"/>
                </a:cubicBezTo>
                <a:cubicBezTo>
                  <a:pt x="5690" y="6502"/>
                  <a:pt x="5703" y="6499"/>
                  <a:pt x="5715" y="6492"/>
                </a:cubicBezTo>
                <a:cubicBezTo>
                  <a:pt x="5940" y="6342"/>
                  <a:pt x="5214" y="5063"/>
                  <a:pt x="4913" y="4286"/>
                </a:cubicBezTo>
                <a:cubicBezTo>
                  <a:pt x="5690" y="4086"/>
                  <a:pt x="7143" y="3936"/>
                  <a:pt x="7168" y="3685"/>
                </a:cubicBezTo>
                <a:cubicBezTo>
                  <a:pt x="7168" y="3459"/>
                  <a:pt x="6141" y="3284"/>
                  <a:pt x="5339" y="3083"/>
                </a:cubicBezTo>
                <a:cubicBezTo>
                  <a:pt x="5890" y="2457"/>
                  <a:pt x="6617" y="1655"/>
                  <a:pt x="6467" y="1454"/>
                </a:cubicBezTo>
                <a:cubicBezTo>
                  <a:pt x="6450" y="1428"/>
                  <a:pt x="6413" y="1416"/>
                  <a:pt x="6359" y="1416"/>
                </a:cubicBezTo>
                <a:cubicBezTo>
                  <a:pt x="6010" y="1416"/>
                  <a:pt x="4963" y="1924"/>
                  <a:pt x="4311" y="2206"/>
                </a:cubicBezTo>
                <a:cubicBezTo>
                  <a:pt x="4136" y="1404"/>
                  <a:pt x="3910" y="26"/>
                  <a:pt x="363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95"/>
          <p:cNvSpPr txBox="1">
            <a:spLocks noGrp="1"/>
          </p:cNvSpPr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0" name="Google Shape;1150;p95"/>
          <p:cNvSpPr txBox="1">
            <a:spLocks noGrp="1"/>
          </p:cNvSpPr>
          <p:nvPr>
            <p:ph type="body" idx="1"/>
          </p:nvPr>
        </p:nvSpPr>
        <p:spPr>
          <a:xfrm>
            <a:off x="457200" y="1451610"/>
            <a:ext cx="8229600" cy="3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7185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710"/>
              <a:buChar char="●"/>
              <a:defRPr/>
            </a:lvl1pPr>
            <a:lvl2pPr marL="914400" lvl="1" indent="-32575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30"/>
              <a:buChar char="○"/>
              <a:defRPr/>
            </a:lvl2pPr>
            <a:lvl3pPr marL="1371600" lvl="2" indent="-30861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60"/>
              <a:buChar char="■"/>
              <a:defRPr/>
            </a:lvl3pPr>
            <a:lvl4pPr marL="1828800" lvl="3" indent="-30289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70"/>
              <a:buChar char="●"/>
              <a:defRPr/>
            </a:lvl4pPr>
            <a:lvl5pPr marL="2286000" lvl="4" indent="-30289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70"/>
              <a:buChar char="○"/>
              <a:defRPr/>
            </a:lvl5pPr>
            <a:lvl6pPr marL="2743200" lvl="5" indent="-320039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40"/>
              <a:buChar char="■"/>
              <a:defRPr/>
            </a:lvl6pPr>
            <a:lvl7pPr marL="3200400" lvl="6" indent="-320039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40"/>
              <a:buChar char="●"/>
              <a:defRPr/>
            </a:lvl7pPr>
            <a:lvl8pPr marL="3657600" lvl="7" indent="-3429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151" name="Google Shape;1151;p9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2" name="Google Shape;1152;p95"/>
          <p:cNvSpPr txBox="1">
            <a:spLocks noGrp="1"/>
          </p:cNvSpPr>
          <p:nvPr>
            <p:ph type="ftr" idx="11"/>
          </p:nvPr>
        </p:nvSpPr>
        <p:spPr>
          <a:xfrm>
            <a:off x="2667000" y="4767263"/>
            <a:ext cx="3352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3" name="Google Shape;1153;p95"/>
          <p:cNvSpPr txBox="1">
            <a:spLocks noGrp="1"/>
          </p:cNvSpPr>
          <p:nvPr>
            <p:ph type="sldNum" idx="12"/>
          </p:nvPr>
        </p:nvSpPr>
        <p:spPr>
          <a:xfrm>
            <a:off x="7924800" y="4767263"/>
            <a:ext cx="762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CUSTOM_3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01"/>
          <p:cNvPicPr preferRelativeResize="0"/>
          <p:nvPr/>
        </p:nvPicPr>
        <p:blipFill rotWithShape="1">
          <a:blip r:embed="rId2">
            <a:alphaModFix/>
          </a:blip>
          <a:srcRect l="5336" t="6603" r="40593"/>
          <a:stretch/>
        </p:blipFill>
        <p:spPr>
          <a:xfrm flipH="1">
            <a:off x="6951325" y="-15958"/>
            <a:ext cx="2200651" cy="2138376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01"/>
          <p:cNvSpPr txBox="1">
            <a:spLocks noGrp="1"/>
          </p:cNvSpPr>
          <p:nvPr>
            <p:ph type="ctrTitle"/>
          </p:nvPr>
        </p:nvSpPr>
        <p:spPr>
          <a:xfrm>
            <a:off x="749100" y="507400"/>
            <a:ext cx="83949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101"/>
          <p:cNvSpPr txBox="1">
            <a:spLocks noGrp="1"/>
          </p:cNvSpPr>
          <p:nvPr>
            <p:ph type="ctrTitle" idx="2"/>
          </p:nvPr>
        </p:nvSpPr>
        <p:spPr>
          <a:xfrm>
            <a:off x="2750155" y="1802125"/>
            <a:ext cx="15702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01"/>
          <p:cNvSpPr txBox="1">
            <a:spLocks noGrp="1"/>
          </p:cNvSpPr>
          <p:nvPr>
            <p:ph type="subTitle" idx="1"/>
          </p:nvPr>
        </p:nvSpPr>
        <p:spPr>
          <a:xfrm>
            <a:off x="2750119" y="2263575"/>
            <a:ext cx="1570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101"/>
          <p:cNvSpPr txBox="1">
            <a:spLocks noGrp="1"/>
          </p:cNvSpPr>
          <p:nvPr>
            <p:ph type="ctrTitle" idx="3"/>
          </p:nvPr>
        </p:nvSpPr>
        <p:spPr>
          <a:xfrm>
            <a:off x="4800201" y="1802125"/>
            <a:ext cx="15702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01"/>
          <p:cNvSpPr txBox="1">
            <a:spLocks noGrp="1"/>
          </p:cNvSpPr>
          <p:nvPr>
            <p:ph type="subTitle" idx="4"/>
          </p:nvPr>
        </p:nvSpPr>
        <p:spPr>
          <a:xfrm>
            <a:off x="4800165" y="2263575"/>
            <a:ext cx="15702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01"/>
          <p:cNvSpPr txBox="1">
            <a:spLocks noGrp="1"/>
          </p:cNvSpPr>
          <p:nvPr>
            <p:ph type="ctrTitle" idx="5"/>
          </p:nvPr>
        </p:nvSpPr>
        <p:spPr>
          <a:xfrm>
            <a:off x="3794948" y="3600050"/>
            <a:ext cx="1570200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01"/>
          <p:cNvSpPr txBox="1">
            <a:spLocks noGrp="1"/>
          </p:cNvSpPr>
          <p:nvPr>
            <p:ph type="subTitle" idx="6"/>
          </p:nvPr>
        </p:nvSpPr>
        <p:spPr>
          <a:xfrm>
            <a:off x="3753025" y="4061500"/>
            <a:ext cx="16539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">
  <p:cSld name="CUSTOM_4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02"/>
          <p:cNvPicPr preferRelativeResize="0"/>
          <p:nvPr/>
        </p:nvPicPr>
        <p:blipFill rotWithShape="1">
          <a:blip r:embed="rId2">
            <a:alphaModFix/>
          </a:blip>
          <a:srcRect l="5336" t="6603" r="40593"/>
          <a:stretch/>
        </p:blipFill>
        <p:spPr>
          <a:xfrm>
            <a:off x="158" y="-15957"/>
            <a:ext cx="3614626" cy="3512349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02"/>
          <p:cNvSpPr txBox="1">
            <a:spLocks noGrp="1"/>
          </p:cNvSpPr>
          <p:nvPr>
            <p:ph type="ctrTitle"/>
          </p:nvPr>
        </p:nvSpPr>
        <p:spPr>
          <a:xfrm>
            <a:off x="1250675" y="1851425"/>
            <a:ext cx="66588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02"/>
          <p:cNvSpPr txBox="1">
            <a:spLocks noGrp="1"/>
          </p:cNvSpPr>
          <p:nvPr>
            <p:ph type="subTitle" idx="1"/>
          </p:nvPr>
        </p:nvSpPr>
        <p:spPr>
          <a:xfrm>
            <a:off x="3114750" y="2640476"/>
            <a:ext cx="2930700" cy="6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cxnSp>
        <p:nvCxnSpPr>
          <p:cNvPr id="74" name="Google Shape;74;p102"/>
          <p:cNvCxnSpPr/>
          <p:nvPr/>
        </p:nvCxnSpPr>
        <p:spPr>
          <a:xfrm>
            <a:off x="3681150" y="2571750"/>
            <a:ext cx="17979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75" name="Google Shape;75;p102"/>
          <p:cNvPicPr preferRelativeResize="0"/>
          <p:nvPr/>
        </p:nvPicPr>
        <p:blipFill rotWithShape="1">
          <a:blip r:embed="rId2">
            <a:alphaModFix/>
          </a:blip>
          <a:srcRect l="5336" t="6603" r="40593"/>
          <a:stretch/>
        </p:blipFill>
        <p:spPr>
          <a:xfrm rot="10800000">
            <a:off x="5545433" y="1663076"/>
            <a:ext cx="3614626" cy="3512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CUSTOM_5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03"/>
          <p:cNvPicPr preferRelativeResize="0"/>
          <p:nvPr/>
        </p:nvPicPr>
        <p:blipFill rotWithShape="1">
          <a:blip r:embed="rId2">
            <a:alphaModFix/>
          </a:blip>
          <a:srcRect l="5336" t="6603" r="40593"/>
          <a:stretch/>
        </p:blipFill>
        <p:spPr>
          <a:xfrm>
            <a:off x="-8079" y="-15958"/>
            <a:ext cx="2200651" cy="2138376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03"/>
          <p:cNvSpPr txBox="1">
            <a:spLocks noGrp="1"/>
          </p:cNvSpPr>
          <p:nvPr>
            <p:ph type="subTitle" idx="1"/>
          </p:nvPr>
        </p:nvSpPr>
        <p:spPr>
          <a:xfrm>
            <a:off x="2336855" y="2792539"/>
            <a:ext cx="20856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03"/>
          <p:cNvSpPr txBox="1">
            <a:spLocks noGrp="1"/>
          </p:cNvSpPr>
          <p:nvPr>
            <p:ph type="subTitle" idx="2"/>
          </p:nvPr>
        </p:nvSpPr>
        <p:spPr>
          <a:xfrm>
            <a:off x="4721655" y="2806554"/>
            <a:ext cx="2085600" cy="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103"/>
          <p:cNvSpPr txBox="1">
            <a:spLocks noGrp="1"/>
          </p:cNvSpPr>
          <p:nvPr>
            <p:ph type="ctrTitle"/>
          </p:nvPr>
        </p:nvSpPr>
        <p:spPr>
          <a:xfrm flipH="1">
            <a:off x="4721600" y="507400"/>
            <a:ext cx="36732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03"/>
          <p:cNvSpPr txBox="1">
            <a:spLocks noGrp="1"/>
          </p:cNvSpPr>
          <p:nvPr>
            <p:ph type="ctrTitle" idx="3"/>
          </p:nvPr>
        </p:nvSpPr>
        <p:spPr>
          <a:xfrm>
            <a:off x="2229313" y="2712600"/>
            <a:ext cx="2300700" cy="2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103"/>
          <p:cNvSpPr txBox="1">
            <a:spLocks noGrp="1"/>
          </p:cNvSpPr>
          <p:nvPr>
            <p:ph type="ctrTitle" idx="4"/>
          </p:nvPr>
        </p:nvSpPr>
        <p:spPr>
          <a:xfrm>
            <a:off x="4572000" y="2712600"/>
            <a:ext cx="2384700" cy="2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6" Type="http://schemas.openxmlformats.org/officeDocument/2006/relationships/image" Target="../media/image1.png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theme" Target="../theme/theme1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 /><Relationship Id="rId13" Type="http://schemas.openxmlformats.org/officeDocument/2006/relationships/slideLayout" Target="../slideLayouts/slideLayout27.xml" /><Relationship Id="rId18" Type="http://schemas.openxmlformats.org/officeDocument/2006/relationships/slideLayout" Target="../slideLayouts/slideLayout32.xml" /><Relationship Id="rId26" Type="http://schemas.openxmlformats.org/officeDocument/2006/relationships/slideLayout" Target="../slideLayouts/slideLayout40.xml" /><Relationship Id="rId3" Type="http://schemas.openxmlformats.org/officeDocument/2006/relationships/slideLayout" Target="../slideLayouts/slideLayout17.xml" /><Relationship Id="rId21" Type="http://schemas.openxmlformats.org/officeDocument/2006/relationships/slideLayout" Target="../slideLayouts/slideLayout35.xml" /><Relationship Id="rId7" Type="http://schemas.openxmlformats.org/officeDocument/2006/relationships/slideLayout" Target="../slideLayouts/slideLayout21.xml" /><Relationship Id="rId12" Type="http://schemas.openxmlformats.org/officeDocument/2006/relationships/slideLayout" Target="../slideLayouts/slideLayout26.xml" /><Relationship Id="rId17" Type="http://schemas.openxmlformats.org/officeDocument/2006/relationships/slideLayout" Target="../slideLayouts/slideLayout31.xml" /><Relationship Id="rId25" Type="http://schemas.openxmlformats.org/officeDocument/2006/relationships/slideLayout" Target="../slideLayouts/slideLayout39.xml" /><Relationship Id="rId2" Type="http://schemas.openxmlformats.org/officeDocument/2006/relationships/slideLayout" Target="../slideLayouts/slideLayout16.xml" /><Relationship Id="rId16" Type="http://schemas.openxmlformats.org/officeDocument/2006/relationships/slideLayout" Target="../slideLayouts/slideLayout30.xml" /><Relationship Id="rId20" Type="http://schemas.openxmlformats.org/officeDocument/2006/relationships/slideLayout" Target="../slideLayouts/slideLayout34.xml" /><Relationship Id="rId29" Type="http://schemas.openxmlformats.org/officeDocument/2006/relationships/theme" Target="../theme/theme2.xml" /><Relationship Id="rId1" Type="http://schemas.openxmlformats.org/officeDocument/2006/relationships/slideLayout" Target="../slideLayouts/slideLayout15.xml" /><Relationship Id="rId6" Type="http://schemas.openxmlformats.org/officeDocument/2006/relationships/slideLayout" Target="../slideLayouts/slideLayout20.xml" /><Relationship Id="rId11" Type="http://schemas.openxmlformats.org/officeDocument/2006/relationships/slideLayout" Target="../slideLayouts/slideLayout25.xml" /><Relationship Id="rId24" Type="http://schemas.openxmlformats.org/officeDocument/2006/relationships/slideLayout" Target="../slideLayouts/slideLayout38.xml" /><Relationship Id="rId5" Type="http://schemas.openxmlformats.org/officeDocument/2006/relationships/slideLayout" Target="../slideLayouts/slideLayout19.xml" /><Relationship Id="rId15" Type="http://schemas.openxmlformats.org/officeDocument/2006/relationships/slideLayout" Target="../slideLayouts/slideLayout29.xml" /><Relationship Id="rId23" Type="http://schemas.openxmlformats.org/officeDocument/2006/relationships/slideLayout" Target="../slideLayouts/slideLayout37.xml" /><Relationship Id="rId28" Type="http://schemas.openxmlformats.org/officeDocument/2006/relationships/slideLayout" Target="../slideLayouts/slideLayout42.xml" /><Relationship Id="rId10" Type="http://schemas.openxmlformats.org/officeDocument/2006/relationships/slideLayout" Target="../slideLayouts/slideLayout24.xml" /><Relationship Id="rId19" Type="http://schemas.openxmlformats.org/officeDocument/2006/relationships/slideLayout" Target="../slideLayouts/slideLayout33.xml" /><Relationship Id="rId4" Type="http://schemas.openxmlformats.org/officeDocument/2006/relationships/slideLayout" Target="../slideLayouts/slideLayout18.xml" /><Relationship Id="rId9" Type="http://schemas.openxmlformats.org/officeDocument/2006/relationships/slideLayout" Target="../slideLayouts/slideLayout23.xml" /><Relationship Id="rId14" Type="http://schemas.openxmlformats.org/officeDocument/2006/relationships/slideLayout" Target="../slideLayouts/slideLayout28.xml" /><Relationship Id="rId22" Type="http://schemas.openxmlformats.org/officeDocument/2006/relationships/slideLayout" Target="../slideLayouts/slideLayout36.xml" /><Relationship Id="rId27" Type="http://schemas.openxmlformats.org/officeDocument/2006/relationships/slideLayout" Target="../slideLayouts/slideLayout41.xml" 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 /><Relationship Id="rId13" Type="http://schemas.openxmlformats.org/officeDocument/2006/relationships/slideLayout" Target="../slideLayouts/slideLayout55.xml" /><Relationship Id="rId18" Type="http://schemas.openxmlformats.org/officeDocument/2006/relationships/slideLayout" Target="../slideLayouts/slideLayout60.xml" /><Relationship Id="rId26" Type="http://schemas.openxmlformats.org/officeDocument/2006/relationships/theme" Target="../theme/theme3.xml" /><Relationship Id="rId3" Type="http://schemas.openxmlformats.org/officeDocument/2006/relationships/slideLayout" Target="../slideLayouts/slideLayout45.xml" /><Relationship Id="rId21" Type="http://schemas.openxmlformats.org/officeDocument/2006/relationships/slideLayout" Target="../slideLayouts/slideLayout63.xml" /><Relationship Id="rId7" Type="http://schemas.openxmlformats.org/officeDocument/2006/relationships/slideLayout" Target="../slideLayouts/slideLayout49.xml" /><Relationship Id="rId12" Type="http://schemas.openxmlformats.org/officeDocument/2006/relationships/slideLayout" Target="../slideLayouts/slideLayout54.xml" /><Relationship Id="rId17" Type="http://schemas.openxmlformats.org/officeDocument/2006/relationships/slideLayout" Target="../slideLayouts/slideLayout59.xml" /><Relationship Id="rId25" Type="http://schemas.openxmlformats.org/officeDocument/2006/relationships/slideLayout" Target="../slideLayouts/slideLayout67.xml" /><Relationship Id="rId2" Type="http://schemas.openxmlformats.org/officeDocument/2006/relationships/slideLayout" Target="../slideLayouts/slideLayout44.xml" /><Relationship Id="rId16" Type="http://schemas.openxmlformats.org/officeDocument/2006/relationships/slideLayout" Target="../slideLayouts/slideLayout58.xml" /><Relationship Id="rId20" Type="http://schemas.openxmlformats.org/officeDocument/2006/relationships/slideLayout" Target="../slideLayouts/slideLayout62.xml" /><Relationship Id="rId1" Type="http://schemas.openxmlformats.org/officeDocument/2006/relationships/slideLayout" Target="../slideLayouts/slideLayout43.xml" /><Relationship Id="rId6" Type="http://schemas.openxmlformats.org/officeDocument/2006/relationships/slideLayout" Target="../slideLayouts/slideLayout48.xml" /><Relationship Id="rId11" Type="http://schemas.openxmlformats.org/officeDocument/2006/relationships/slideLayout" Target="../slideLayouts/slideLayout53.xml" /><Relationship Id="rId24" Type="http://schemas.openxmlformats.org/officeDocument/2006/relationships/slideLayout" Target="../slideLayouts/slideLayout66.xml" /><Relationship Id="rId5" Type="http://schemas.openxmlformats.org/officeDocument/2006/relationships/slideLayout" Target="../slideLayouts/slideLayout47.xml" /><Relationship Id="rId15" Type="http://schemas.openxmlformats.org/officeDocument/2006/relationships/slideLayout" Target="../slideLayouts/slideLayout57.xml" /><Relationship Id="rId23" Type="http://schemas.openxmlformats.org/officeDocument/2006/relationships/slideLayout" Target="../slideLayouts/slideLayout65.xml" /><Relationship Id="rId10" Type="http://schemas.openxmlformats.org/officeDocument/2006/relationships/slideLayout" Target="../slideLayouts/slideLayout52.xml" /><Relationship Id="rId19" Type="http://schemas.openxmlformats.org/officeDocument/2006/relationships/slideLayout" Target="../slideLayouts/slideLayout61.xml" /><Relationship Id="rId4" Type="http://schemas.openxmlformats.org/officeDocument/2006/relationships/slideLayout" Target="../slideLayouts/slideLayout46.xml" /><Relationship Id="rId9" Type="http://schemas.openxmlformats.org/officeDocument/2006/relationships/slideLayout" Target="../slideLayouts/slideLayout51.xml" /><Relationship Id="rId14" Type="http://schemas.openxmlformats.org/officeDocument/2006/relationships/slideLayout" Target="../slideLayouts/slideLayout56.xml" /><Relationship Id="rId22" Type="http://schemas.openxmlformats.org/officeDocument/2006/relationships/slideLayout" Target="../slideLayouts/slideLayout6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Squada One"/>
              <a:buNone/>
              <a:defRPr sz="2800" b="0" i="0" u="none" strike="noStrike" cap="non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sz="2800" b="0" i="0" u="none" strike="noStrike" cap="non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endParaRPr/>
          </a:p>
        </p:txBody>
      </p:sp>
      <p:sp>
        <p:nvSpPr>
          <p:cNvPr id="7" name="Google Shape;7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Condensed Light"/>
              <a:buChar char="●"/>
              <a:defRPr sz="18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○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■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●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○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■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●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○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Roboto Condensed Light"/>
              <a:buChar char="■"/>
              <a:defRPr sz="1400" b="0" i="0" u="none" strike="noStrike" cap="non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pic>
        <p:nvPicPr>
          <p:cNvPr id="8" name="Google Shape;8;p39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23438" y="0"/>
            <a:ext cx="7897132" cy="514350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2F285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drich"/>
              <a:buNone/>
              <a:defRPr sz="2800" b="0" i="0" u="none" strike="noStrike" cap="none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" name="Google Shape;109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1" r:id="rId2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2F285"/>
        </a:solidFill>
        <a:effectLst/>
      </p:bgPr>
    </p:bg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drich"/>
              <a:buNone/>
              <a:defRPr sz="2800" b="0" i="0" u="none" strike="noStrike" cap="none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1" name="Google Shape;661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8.jpg" /><Relationship Id="rId5" Type="http://schemas.openxmlformats.org/officeDocument/2006/relationships/image" Target="../media/image7.png" /><Relationship Id="rId4" Type="http://schemas.openxmlformats.org/officeDocument/2006/relationships/image" Target="../media/image6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7" Type="http://schemas.openxmlformats.org/officeDocument/2006/relationships/image" Target="../media/image21.pn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15.xml" /><Relationship Id="rId6" Type="http://schemas.openxmlformats.org/officeDocument/2006/relationships/image" Target="../media/image20.png" /><Relationship Id="rId5" Type="http://schemas.openxmlformats.org/officeDocument/2006/relationships/image" Target="../media/image19.png" /><Relationship Id="rId4" Type="http://schemas.openxmlformats.org/officeDocument/2006/relationships/image" Target="../media/image18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7" Type="http://schemas.openxmlformats.org/officeDocument/2006/relationships/image" Target="../media/image22.png" /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15.xml" /><Relationship Id="rId6" Type="http://schemas.openxmlformats.org/officeDocument/2006/relationships/image" Target="../media/image16.png" /><Relationship Id="rId5" Type="http://schemas.openxmlformats.org/officeDocument/2006/relationships/image" Target="../media/image11.png" /><Relationship Id="rId4" Type="http://schemas.openxmlformats.org/officeDocument/2006/relationships/image" Target="../media/image12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 /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15.xml" /><Relationship Id="rId4" Type="http://schemas.openxmlformats.org/officeDocument/2006/relationships/image" Target="../media/image24.pn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 /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15.xml" /><Relationship Id="rId5" Type="http://schemas.openxmlformats.org/officeDocument/2006/relationships/hyperlink" Target="https://diksha.gov.in/virtuallabs.html" TargetMode="External" /><Relationship Id="rId4" Type="http://schemas.openxmlformats.org/officeDocument/2006/relationships/hyperlink" Target="https://diksha.gov.in/play/collection/do_3135898447443312641324?contentId=do_31358831977352396812487" TargetMode="Externa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 /><Relationship Id="rId7" Type="http://schemas.openxmlformats.org/officeDocument/2006/relationships/image" Target="../media/image30.jpg" /><Relationship Id="rId2" Type="http://schemas.openxmlformats.org/officeDocument/2006/relationships/notesSlide" Target="../notesSlides/notesSlide14.xml" /><Relationship Id="rId1" Type="http://schemas.openxmlformats.org/officeDocument/2006/relationships/slideLayout" Target="../slideLayouts/slideLayout15.xml" /><Relationship Id="rId6" Type="http://schemas.openxmlformats.org/officeDocument/2006/relationships/image" Target="../media/image29.png" /><Relationship Id="rId5" Type="http://schemas.openxmlformats.org/officeDocument/2006/relationships/image" Target="../media/image28.png" /><Relationship Id="rId4" Type="http://schemas.openxmlformats.org/officeDocument/2006/relationships/image" Target="../media/image27.pn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.google.com/store/apps/details?id=com.ncert.ARApps&amp;hl=en_IN&amp;gl=US&amp;pli=1" TargetMode="External" /><Relationship Id="rId2" Type="http://schemas.openxmlformats.org/officeDocument/2006/relationships/notesSlide" Target="../notesSlides/notesSlide15.xml" /><Relationship Id="rId1" Type="http://schemas.openxmlformats.org/officeDocument/2006/relationships/slideLayout" Target="../slideLayouts/slideLayout15.xml" /><Relationship Id="rId4" Type="http://schemas.openxmlformats.org/officeDocument/2006/relationships/image" Target="../media/image31.pn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 /><Relationship Id="rId2" Type="http://schemas.openxmlformats.org/officeDocument/2006/relationships/notesSlide" Target="../notesSlides/notesSlide16.xml" /><Relationship Id="rId1" Type="http://schemas.openxmlformats.org/officeDocument/2006/relationships/slideLayout" Target="../slideLayouts/slideLayout15.xml" /><Relationship Id="rId5" Type="http://schemas.openxmlformats.org/officeDocument/2006/relationships/image" Target="../media/image34.jpg" /><Relationship Id="rId4" Type="http://schemas.openxmlformats.org/officeDocument/2006/relationships/image" Target="../media/image33.jp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iksha.gov.in/" TargetMode="External" /><Relationship Id="rId2" Type="http://schemas.openxmlformats.org/officeDocument/2006/relationships/notesSlide" Target="../notesSlides/notesSlide17.xml" /><Relationship Id="rId1" Type="http://schemas.openxmlformats.org/officeDocument/2006/relationships/slideLayout" Target="../slideLayouts/slideLayout15.xml" /><Relationship Id="rId4" Type="http://schemas.openxmlformats.org/officeDocument/2006/relationships/image" Target="../media/image35.pn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 /><Relationship Id="rId2" Type="http://schemas.openxmlformats.org/officeDocument/2006/relationships/notesSlide" Target="../notesSlides/notesSlide18.xml" /><Relationship Id="rId1" Type="http://schemas.openxmlformats.org/officeDocument/2006/relationships/slideLayout" Target="../slideLayouts/slideLayout15.xml" 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 /><Relationship Id="rId3" Type="http://schemas.openxmlformats.org/officeDocument/2006/relationships/image" Target="../media/image37.png" /><Relationship Id="rId7" Type="http://schemas.openxmlformats.org/officeDocument/2006/relationships/image" Target="../media/image41.png" /><Relationship Id="rId2" Type="http://schemas.openxmlformats.org/officeDocument/2006/relationships/notesSlide" Target="../notesSlides/notesSlide19.xml" /><Relationship Id="rId1" Type="http://schemas.openxmlformats.org/officeDocument/2006/relationships/slideLayout" Target="../slideLayouts/slideLayout15.xml" /><Relationship Id="rId6" Type="http://schemas.openxmlformats.org/officeDocument/2006/relationships/image" Target="../media/image40.png" /><Relationship Id="rId5" Type="http://schemas.openxmlformats.org/officeDocument/2006/relationships/image" Target="../media/image39.png" /><Relationship Id="rId4" Type="http://schemas.openxmlformats.org/officeDocument/2006/relationships/image" Target="../media/image38.png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15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 /><Relationship Id="rId2" Type="http://schemas.openxmlformats.org/officeDocument/2006/relationships/notesSlide" Target="../notesSlides/notesSlide20.xml" /><Relationship Id="rId1" Type="http://schemas.openxmlformats.org/officeDocument/2006/relationships/slideLayout" Target="../slideLayouts/slideLayout15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 /><Relationship Id="rId2" Type="http://schemas.openxmlformats.org/officeDocument/2006/relationships/notesSlide" Target="../notesSlides/notesSlide21.xml" /><Relationship Id="rId1" Type="http://schemas.openxmlformats.org/officeDocument/2006/relationships/slideLayout" Target="../slideLayouts/slideLayout15.xml" /><Relationship Id="rId6" Type="http://schemas.openxmlformats.org/officeDocument/2006/relationships/image" Target="../media/image47.png" /><Relationship Id="rId5" Type="http://schemas.openxmlformats.org/officeDocument/2006/relationships/image" Target="../media/image46.png" /><Relationship Id="rId4" Type="http://schemas.openxmlformats.org/officeDocument/2006/relationships/image" Target="../media/image45.png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itfdigitalgames.ncert.org.in/" TargetMode="External" /><Relationship Id="rId2" Type="http://schemas.openxmlformats.org/officeDocument/2006/relationships/notesSlide" Target="../notesSlides/notesSlide22.xml" /><Relationship Id="rId1" Type="http://schemas.openxmlformats.org/officeDocument/2006/relationships/slideLayout" Target="../slideLayouts/slideLayout15.xml" /><Relationship Id="rId4" Type="http://schemas.openxmlformats.org/officeDocument/2006/relationships/image" Target="../media/image48.png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 /><Relationship Id="rId2" Type="http://schemas.openxmlformats.org/officeDocument/2006/relationships/notesSlide" Target="../notesSlides/notesSlide23.xml" /><Relationship Id="rId1" Type="http://schemas.openxmlformats.org/officeDocument/2006/relationships/slideLayout" Target="../slideLayouts/slideLayout16.xml" /><Relationship Id="rId6" Type="http://schemas.openxmlformats.org/officeDocument/2006/relationships/image" Target="../media/image52.png" /><Relationship Id="rId5" Type="http://schemas.openxmlformats.org/officeDocument/2006/relationships/image" Target="../media/image51.png" /><Relationship Id="rId4" Type="http://schemas.openxmlformats.org/officeDocument/2006/relationships/image" Target="../media/image50.jpg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 /><Relationship Id="rId2" Type="http://schemas.openxmlformats.org/officeDocument/2006/relationships/notesSlide" Target="../notesSlides/notesSlide24.xml" /><Relationship Id="rId1" Type="http://schemas.openxmlformats.org/officeDocument/2006/relationships/slideLayout" Target="../slideLayouts/slideLayout15.xml" /><Relationship Id="rId4" Type="http://schemas.openxmlformats.org/officeDocument/2006/relationships/image" Target="../media/image54.png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 /><Relationship Id="rId2" Type="http://schemas.openxmlformats.org/officeDocument/2006/relationships/notesSlide" Target="../notesSlides/notesSlide25.xml" /><Relationship Id="rId1" Type="http://schemas.openxmlformats.org/officeDocument/2006/relationships/slideLayout" Target="../slideLayouts/slideLayout43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.google.com/store/apps/details?id=com.dscs.app&amp;hl=en_IN&amp;gl=US&amp;pli=1" TargetMode="External" /><Relationship Id="rId2" Type="http://schemas.openxmlformats.org/officeDocument/2006/relationships/notesSlide" Target="../notesSlides/notesSlide26.xml" /><Relationship Id="rId1" Type="http://schemas.openxmlformats.org/officeDocument/2006/relationships/slideLayout" Target="../slideLayouts/slideLayout43.xml" /><Relationship Id="rId6" Type="http://schemas.openxmlformats.org/officeDocument/2006/relationships/image" Target="../media/image57.png" /><Relationship Id="rId5" Type="http://schemas.openxmlformats.org/officeDocument/2006/relationships/image" Target="../media/image56.png" /><Relationship Id="rId4" Type="http://schemas.openxmlformats.org/officeDocument/2006/relationships/hyperlink" Target="https://ncert.nic.in/pdf/DSCS_booklet.pdf" TargetMode="Externa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wayamprabha.gov.in/" TargetMode="External" /><Relationship Id="rId2" Type="http://schemas.openxmlformats.org/officeDocument/2006/relationships/notesSlide" Target="../notesSlides/notesSlide27.xml" /><Relationship Id="rId1" Type="http://schemas.openxmlformats.org/officeDocument/2006/relationships/slideLayout" Target="../slideLayouts/slideLayout15.xml" 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 /><Relationship Id="rId3" Type="http://schemas.openxmlformats.org/officeDocument/2006/relationships/image" Target="../media/image58.png" /><Relationship Id="rId7" Type="http://schemas.openxmlformats.org/officeDocument/2006/relationships/image" Target="../media/image28.png" /><Relationship Id="rId2" Type="http://schemas.openxmlformats.org/officeDocument/2006/relationships/notesSlide" Target="../notesSlides/notesSlide28.xml" /><Relationship Id="rId1" Type="http://schemas.openxmlformats.org/officeDocument/2006/relationships/slideLayout" Target="../slideLayouts/slideLayout15.xml" /><Relationship Id="rId6" Type="http://schemas.openxmlformats.org/officeDocument/2006/relationships/image" Target="../media/image61.png" /><Relationship Id="rId11" Type="http://schemas.openxmlformats.org/officeDocument/2006/relationships/image" Target="../media/image64.png" /><Relationship Id="rId5" Type="http://schemas.openxmlformats.org/officeDocument/2006/relationships/image" Target="../media/image60.png" /><Relationship Id="rId10" Type="http://schemas.openxmlformats.org/officeDocument/2006/relationships/image" Target="../media/image63.png" /><Relationship Id="rId4" Type="http://schemas.openxmlformats.org/officeDocument/2006/relationships/image" Target="../media/image59.png" /><Relationship Id="rId9" Type="http://schemas.openxmlformats.org/officeDocument/2006/relationships/image" Target="../media/image62.png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 /><Relationship Id="rId2" Type="http://schemas.openxmlformats.org/officeDocument/2006/relationships/notesSlide" Target="../notesSlides/notesSlide29.xml" /><Relationship Id="rId1" Type="http://schemas.openxmlformats.org/officeDocument/2006/relationships/slideLayout" Target="../slideLayouts/slideLayout43.xml" /><Relationship Id="rId5" Type="http://schemas.openxmlformats.org/officeDocument/2006/relationships/image" Target="../media/image67.png" /><Relationship Id="rId4" Type="http://schemas.openxmlformats.org/officeDocument/2006/relationships/image" Target="../media/image66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ntimeter.com/app/presentation/alq119ygydsx12snkdw59bc415edrwkm/dr95xkrqbuwo/edit" TargetMode="External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15.xml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 /><Relationship Id="rId2" Type="http://schemas.openxmlformats.org/officeDocument/2006/relationships/notesSlide" Target="../notesSlides/notesSlide30.xml" /><Relationship Id="rId1" Type="http://schemas.openxmlformats.org/officeDocument/2006/relationships/slideLayout" Target="../slideLayouts/slideLayout43.xml" /><Relationship Id="rId6" Type="http://schemas.openxmlformats.org/officeDocument/2006/relationships/image" Target="../media/image47.png" /><Relationship Id="rId5" Type="http://schemas.openxmlformats.org/officeDocument/2006/relationships/image" Target="../media/image46.png" /><Relationship Id="rId4" Type="http://schemas.openxmlformats.org/officeDocument/2006/relationships/image" Target="../media/image45.png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 /><Relationship Id="rId2" Type="http://schemas.openxmlformats.org/officeDocument/2006/relationships/notesSlide" Target="../notesSlides/notesSlide31.xml" /><Relationship Id="rId1" Type="http://schemas.openxmlformats.org/officeDocument/2006/relationships/slideLayout" Target="../slideLayouts/slideLayout15.xml" /><Relationship Id="rId5" Type="http://schemas.openxmlformats.org/officeDocument/2006/relationships/image" Target="../media/image70.png" /><Relationship Id="rId4" Type="http://schemas.openxmlformats.org/officeDocument/2006/relationships/image" Target="../media/image69.png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 /><Relationship Id="rId2" Type="http://schemas.openxmlformats.org/officeDocument/2006/relationships/notesSlide" Target="../notesSlides/notesSlide32.xml" /><Relationship Id="rId1" Type="http://schemas.openxmlformats.org/officeDocument/2006/relationships/slideLayout" Target="../slideLayouts/slideLayout15.xml" 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 /><Relationship Id="rId2" Type="http://schemas.openxmlformats.org/officeDocument/2006/relationships/notesSlide" Target="../notesSlides/notesSlide33.xml" /><Relationship Id="rId1" Type="http://schemas.openxmlformats.org/officeDocument/2006/relationships/slideLayout" Target="../slideLayouts/slideLayout15.xml" /><Relationship Id="rId4" Type="http://schemas.openxmlformats.org/officeDocument/2006/relationships/image" Target="../media/image73.png" 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 /><Relationship Id="rId7" Type="http://schemas.openxmlformats.org/officeDocument/2006/relationships/image" Target="../media/image78.png" /><Relationship Id="rId2" Type="http://schemas.openxmlformats.org/officeDocument/2006/relationships/notesSlide" Target="../notesSlides/notesSlide34.xml" /><Relationship Id="rId1" Type="http://schemas.openxmlformats.org/officeDocument/2006/relationships/slideLayout" Target="../slideLayouts/slideLayout15.xml" /><Relationship Id="rId6" Type="http://schemas.openxmlformats.org/officeDocument/2006/relationships/image" Target="../media/image77.png" /><Relationship Id="rId5" Type="http://schemas.openxmlformats.org/officeDocument/2006/relationships/image" Target="../media/image76.png" /><Relationship Id="rId4" Type="http://schemas.openxmlformats.org/officeDocument/2006/relationships/image" Target="../media/image75.png" 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 /><Relationship Id="rId2" Type="http://schemas.openxmlformats.org/officeDocument/2006/relationships/notesSlide" Target="../notesSlides/notesSlide35.xml" /><Relationship Id="rId1" Type="http://schemas.openxmlformats.org/officeDocument/2006/relationships/slideLayout" Target="../slideLayouts/slideLayout15.xml" /><Relationship Id="rId6" Type="http://schemas.openxmlformats.org/officeDocument/2006/relationships/image" Target="../media/image82.png" /><Relationship Id="rId5" Type="http://schemas.openxmlformats.org/officeDocument/2006/relationships/image" Target="../media/image81.jpg" /><Relationship Id="rId4" Type="http://schemas.openxmlformats.org/officeDocument/2006/relationships/image" Target="../media/image80.jpg" 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 /><Relationship Id="rId2" Type="http://schemas.openxmlformats.org/officeDocument/2006/relationships/notesSlide" Target="../notesSlides/notesSlide36.xml" /><Relationship Id="rId1" Type="http://schemas.openxmlformats.org/officeDocument/2006/relationships/slideLayout" Target="../slideLayouts/slideLayout15.xml" 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 /><Relationship Id="rId7" Type="http://schemas.openxmlformats.org/officeDocument/2006/relationships/image" Target="../media/image88.jpg" /><Relationship Id="rId2" Type="http://schemas.openxmlformats.org/officeDocument/2006/relationships/notesSlide" Target="../notesSlides/notesSlide37.xml" /><Relationship Id="rId1" Type="http://schemas.openxmlformats.org/officeDocument/2006/relationships/slideLayout" Target="../slideLayouts/slideLayout15.xml" /><Relationship Id="rId6" Type="http://schemas.openxmlformats.org/officeDocument/2006/relationships/image" Target="../media/image87.jpg" /><Relationship Id="rId5" Type="http://schemas.openxmlformats.org/officeDocument/2006/relationships/image" Target="../media/image86.png" /><Relationship Id="rId4" Type="http://schemas.openxmlformats.org/officeDocument/2006/relationships/image" Target="../media/image85.png" 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 /><Relationship Id="rId7" Type="http://schemas.openxmlformats.org/officeDocument/2006/relationships/image" Target="../media/image93.jpg" /><Relationship Id="rId2" Type="http://schemas.openxmlformats.org/officeDocument/2006/relationships/notesSlide" Target="../notesSlides/notesSlide38.xml" /><Relationship Id="rId1" Type="http://schemas.openxmlformats.org/officeDocument/2006/relationships/slideLayout" Target="../slideLayouts/slideLayout15.xml" /><Relationship Id="rId6" Type="http://schemas.openxmlformats.org/officeDocument/2006/relationships/image" Target="../media/image92.jpg" /><Relationship Id="rId5" Type="http://schemas.openxmlformats.org/officeDocument/2006/relationships/image" Target="../media/image91.jpg" /><Relationship Id="rId4" Type="http://schemas.openxmlformats.org/officeDocument/2006/relationships/image" Target="../media/image90.jpg" 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e.kahoot.it/share/digital-initiatives-at-national-level-in-the-context-of-nep-2020-lessons-for-secondary-schools/f719b85c-e076-4a89-886c-03fdde936538" TargetMode="External" /><Relationship Id="rId2" Type="http://schemas.openxmlformats.org/officeDocument/2006/relationships/notesSlide" Target="../notesSlides/notesSlide39.xml" /><Relationship Id="rId1" Type="http://schemas.openxmlformats.org/officeDocument/2006/relationships/slideLayout" Target="../slideLayouts/slideLayout15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15.xml" 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 /><Relationship Id="rId2" Type="http://schemas.openxmlformats.org/officeDocument/2006/relationships/notesSlide" Target="../notesSlides/notesSlide40.xml" /><Relationship Id="rId1" Type="http://schemas.openxmlformats.org/officeDocument/2006/relationships/slideLayout" Target="../slideLayouts/slideLayout15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15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15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15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nti.com/alyh4yo72n2q" TargetMode="External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15.xml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 /><Relationship Id="rId3" Type="http://schemas.openxmlformats.org/officeDocument/2006/relationships/image" Target="../media/image10.png" /><Relationship Id="rId7" Type="http://schemas.openxmlformats.org/officeDocument/2006/relationships/image" Target="../media/image14.jp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15.xml" /><Relationship Id="rId6" Type="http://schemas.openxmlformats.org/officeDocument/2006/relationships/image" Target="../media/image13.png" /><Relationship Id="rId5" Type="http://schemas.openxmlformats.org/officeDocument/2006/relationships/image" Target="../media/image12.png" /><Relationship Id="rId4" Type="http://schemas.openxmlformats.org/officeDocument/2006/relationships/image" Target="../media/image11.png" /><Relationship Id="rId9" Type="http://schemas.openxmlformats.org/officeDocument/2006/relationships/image" Target="../media/image16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EFC"/>
        </a:solidFill>
        <a:effectLst/>
      </p:bgPr>
    </p:bg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p1"/>
          <p:cNvSpPr txBox="1">
            <a:spLocks noGrp="1"/>
          </p:cNvSpPr>
          <p:nvPr>
            <p:ph type="subTitle" idx="1"/>
          </p:nvPr>
        </p:nvSpPr>
        <p:spPr>
          <a:xfrm flipH="1">
            <a:off x="1239426" y="3636375"/>
            <a:ext cx="65316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" sz="1700" b="1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Central Institute of Educational Technology(CIET)</a:t>
            </a:r>
            <a:endParaRPr sz="1700" b="1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" b="1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National Council of Educational Research and Training (NCERT)</a:t>
            </a:r>
            <a:endParaRPr b="1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" sz="1300" b="1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(An Autonomous organisation set up by </a:t>
            </a:r>
            <a:endParaRPr sz="1300" b="1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" sz="1300" b="1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Ministry of Education, Government of India)</a:t>
            </a:r>
            <a:endParaRPr sz="1300" b="1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endParaRPr sz="1500">
              <a:solidFill>
                <a:srgbClr val="07376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solidFill>
                <a:srgbClr val="073763"/>
              </a:solidFill>
            </a:endParaRPr>
          </a:p>
        </p:txBody>
      </p:sp>
      <p:pic>
        <p:nvPicPr>
          <p:cNvPr id="1159" name="Google Shape;115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84641" y="87548"/>
            <a:ext cx="872162" cy="1013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0" name="Google Shape;1160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69275" y="166122"/>
            <a:ext cx="2087935" cy="87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13400" y="249999"/>
            <a:ext cx="1259469" cy="70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5675" y="268572"/>
            <a:ext cx="1005741" cy="67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3" name="Google Shape;1163;p1"/>
          <p:cNvSpPr txBox="1">
            <a:spLocks noGrp="1"/>
          </p:cNvSpPr>
          <p:nvPr>
            <p:ph type="ctrTitle"/>
          </p:nvPr>
        </p:nvSpPr>
        <p:spPr>
          <a:xfrm flipH="1">
            <a:off x="426300" y="1394688"/>
            <a:ext cx="8291400" cy="18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lang="en" sz="4000" b="1">
                <a:solidFill>
                  <a:srgbClr val="990000"/>
                </a:solidFill>
                <a:latin typeface="Arial"/>
                <a:ea typeface="Arial"/>
                <a:cs typeface="Arial"/>
                <a:sym typeface="Arial"/>
              </a:rPr>
              <a:t>ICT Initiatives at India with emphasis on DIKSHA</a:t>
            </a:r>
            <a:endParaRPr sz="4500">
              <a:solidFill>
                <a:srgbClr val="98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9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8" name="Google Shape;1448;p9"/>
          <p:cNvSpPr/>
          <p:nvPr/>
        </p:nvSpPr>
        <p:spPr>
          <a:xfrm>
            <a:off x="-7350" y="-42250"/>
            <a:ext cx="6992100" cy="521400"/>
          </a:xfrm>
          <a:prstGeom prst="roundRect">
            <a:avLst>
              <a:gd name="adj" fmla="val 16667"/>
            </a:avLst>
          </a:prstGeom>
          <a:solidFill>
            <a:srgbClr val="351C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Vidya Samiksha Kendra (VSK)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9" name="Google Shape;1449;p9"/>
          <p:cNvSpPr/>
          <p:nvPr/>
        </p:nvSpPr>
        <p:spPr>
          <a:xfrm>
            <a:off x="5988838" y="4767663"/>
            <a:ext cx="3155100" cy="364800"/>
          </a:xfrm>
          <a:prstGeom prst="rect">
            <a:avLst/>
          </a:prstGeom>
          <a:solidFill>
            <a:srgbClr val="4949E7"/>
          </a:solidFill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https://diksha.gov.in/</a:t>
            </a:r>
            <a:endParaRPr sz="1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50" name="Google Shape;1450;p9"/>
          <p:cNvGrpSpPr/>
          <p:nvPr/>
        </p:nvGrpSpPr>
        <p:grpSpPr>
          <a:xfrm>
            <a:off x="4942275" y="1174417"/>
            <a:ext cx="1827792" cy="1239251"/>
            <a:chOff x="3460249" y="1119175"/>
            <a:chExt cx="2422200" cy="1655425"/>
          </a:xfrm>
        </p:grpSpPr>
        <p:pic>
          <p:nvPicPr>
            <p:cNvPr id="1451" name="Google Shape;1451;p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309725" y="1119175"/>
              <a:ext cx="852200" cy="859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52" name="Google Shape;1452;p9"/>
            <p:cNvSpPr txBox="1"/>
            <p:nvPr/>
          </p:nvSpPr>
          <p:spPr>
            <a:xfrm>
              <a:off x="3460249" y="1912500"/>
              <a:ext cx="2422200" cy="82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Visibility: ‘Ability to See’ in real time</a:t>
              </a:r>
              <a:endParaRPr sz="14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453" name="Google Shape;1453;p9"/>
            <p:cNvCxnSpPr/>
            <p:nvPr/>
          </p:nvCxnSpPr>
          <p:spPr>
            <a:xfrm rot="10800000" flipH="1">
              <a:off x="4782404" y="2429300"/>
              <a:ext cx="900" cy="3453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pic>
        <p:nvPicPr>
          <p:cNvPr id="1454" name="Google Shape;1454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13301" y="3006401"/>
            <a:ext cx="766098" cy="780541"/>
          </a:xfrm>
          <a:prstGeom prst="rect">
            <a:avLst/>
          </a:prstGeom>
          <a:noFill/>
          <a:ln>
            <a:noFill/>
          </a:ln>
        </p:spPr>
      </p:pic>
      <p:sp>
        <p:nvSpPr>
          <p:cNvPr id="1455" name="Google Shape;1455;p9"/>
          <p:cNvSpPr txBox="1"/>
          <p:nvPr/>
        </p:nvSpPr>
        <p:spPr>
          <a:xfrm>
            <a:off x="3444415" y="3783330"/>
            <a:ext cx="1659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Insights: ‘Ability to Make Sense’ of data</a:t>
            </a:r>
            <a:endParaRPr sz="1400" b="1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56" name="Google Shape;1456;p9"/>
          <p:cNvCxnSpPr/>
          <p:nvPr/>
        </p:nvCxnSpPr>
        <p:spPr>
          <a:xfrm flipH="1">
            <a:off x="4542704" y="3473607"/>
            <a:ext cx="326100" cy="1218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</p:cxnSp>
      <p:grpSp>
        <p:nvGrpSpPr>
          <p:cNvPr id="1457" name="Google Shape;1457;p9"/>
          <p:cNvGrpSpPr/>
          <p:nvPr/>
        </p:nvGrpSpPr>
        <p:grpSpPr>
          <a:xfrm>
            <a:off x="6584925" y="2787884"/>
            <a:ext cx="2205847" cy="1767992"/>
            <a:chOff x="5662203" y="3261698"/>
            <a:chExt cx="2923200" cy="2361731"/>
          </a:xfrm>
        </p:grpSpPr>
        <p:pic>
          <p:nvPicPr>
            <p:cNvPr id="1458" name="Google Shape;1458;p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flipH="1">
              <a:off x="6648256" y="3261698"/>
              <a:ext cx="930893" cy="1042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59" name="Google Shape;1459;p9"/>
            <p:cNvSpPr txBox="1"/>
            <p:nvPr/>
          </p:nvSpPr>
          <p:spPr>
            <a:xfrm>
              <a:off x="5662203" y="4225429"/>
              <a:ext cx="2923200" cy="139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1" i="0" u="none" strike="noStrike" cap="non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Actionability: ‘Ability to Amplify Actions’ through coordinated efforts</a:t>
              </a:r>
              <a:endParaRPr sz="14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460" name="Google Shape;1460;p9"/>
            <p:cNvCxnSpPr/>
            <p:nvPr/>
          </p:nvCxnSpPr>
          <p:spPr>
            <a:xfrm>
              <a:off x="6266509" y="3894500"/>
              <a:ext cx="432300" cy="1626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pic>
        <p:nvPicPr>
          <p:cNvPr id="1461" name="Google Shape;1461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83530" y="2411956"/>
            <a:ext cx="2104505" cy="1061649"/>
          </a:xfrm>
          <a:prstGeom prst="rect">
            <a:avLst/>
          </a:prstGeom>
          <a:noFill/>
          <a:ln>
            <a:noFill/>
          </a:ln>
        </p:spPr>
      </p:pic>
      <p:sp>
        <p:nvSpPr>
          <p:cNvPr id="1462" name="Google Shape;1462;p9"/>
          <p:cNvSpPr txBox="1"/>
          <p:nvPr/>
        </p:nvSpPr>
        <p:spPr>
          <a:xfrm>
            <a:off x="375474" y="479150"/>
            <a:ext cx="84153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Vidya Samiksha Kendra : helping us see &amp; monitor policy implementation and drive reforms </a:t>
            </a:r>
            <a:endParaRPr sz="2000" b="1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grpSp>
        <p:nvGrpSpPr>
          <p:cNvPr id="1463" name="Google Shape;1463;p9"/>
          <p:cNvGrpSpPr/>
          <p:nvPr/>
        </p:nvGrpSpPr>
        <p:grpSpPr>
          <a:xfrm>
            <a:off x="375469" y="1336183"/>
            <a:ext cx="3345203" cy="2480274"/>
            <a:chOff x="2610675" y="533404"/>
            <a:chExt cx="5492945" cy="4198873"/>
          </a:xfrm>
        </p:grpSpPr>
        <p:pic>
          <p:nvPicPr>
            <p:cNvPr id="1464" name="Google Shape;1464;p9"/>
            <p:cNvPicPr preferRelativeResize="0"/>
            <p:nvPr/>
          </p:nvPicPr>
          <p:blipFill rotWithShape="1">
            <a:blip r:embed="rId7">
              <a:alphaModFix/>
            </a:blip>
            <a:srcRect l="9172" r="7445" b="7191"/>
            <a:stretch/>
          </p:blipFill>
          <p:spPr>
            <a:xfrm>
              <a:off x="2766609" y="533404"/>
              <a:ext cx="5337011" cy="41988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5" name="Google Shape;1465;p9"/>
            <p:cNvSpPr/>
            <p:nvPr/>
          </p:nvSpPr>
          <p:spPr>
            <a:xfrm>
              <a:off x="2610675" y="4269625"/>
              <a:ext cx="1027200" cy="393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p10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1" name="Google Shape;1471;p10"/>
          <p:cNvSpPr txBox="1">
            <a:spLocks noGrp="1"/>
          </p:cNvSpPr>
          <p:nvPr>
            <p:ph type="title" idx="13"/>
          </p:nvPr>
        </p:nvSpPr>
        <p:spPr>
          <a:xfrm>
            <a:off x="659125" y="72445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>
                <a:solidFill>
                  <a:srgbClr val="990000"/>
                </a:solidFill>
              </a:rPr>
              <a:t>Continuous Professional Development (CPD)</a:t>
            </a:r>
            <a:endParaRPr>
              <a:solidFill>
                <a:srgbClr val="990000"/>
              </a:solidFill>
            </a:endParaRPr>
          </a:p>
        </p:txBody>
      </p:sp>
      <p:grpSp>
        <p:nvGrpSpPr>
          <p:cNvPr id="1472" name="Google Shape;1472;p10"/>
          <p:cNvGrpSpPr/>
          <p:nvPr/>
        </p:nvGrpSpPr>
        <p:grpSpPr>
          <a:xfrm>
            <a:off x="731416" y="2141824"/>
            <a:ext cx="2733428" cy="646488"/>
            <a:chOff x="3856700" y="1102697"/>
            <a:chExt cx="2247331" cy="646488"/>
          </a:xfrm>
        </p:grpSpPr>
        <p:sp>
          <p:nvSpPr>
            <p:cNvPr id="1473" name="Google Shape;1473;p10"/>
            <p:cNvSpPr/>
            <p:nvPr/>
          </p:nvSpPr>
          <p:spPr>
            <a:xfrm>
              <a:off x="3865731" y="1102697"/>
              <a:ext cx="2238300" cy="646488"/>
            </a:xfrm>
            <a:prstGeom prst="flowChartTerminator">
              <a:avLst/>
            </a:prstGeom>
            <a:solidFill>
              <a:srgbClr val="D77322"/>
            </a:solidFill>
            <a:ln w="9525" cap="flat" cmpd="sng">
              <a:solidFill>
                <a:srgbClr val="FFF2A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highlight>
                  <a:srgbClr val="064E56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10"/>
            <p:cNvSpPr txBox="1"/>
            <p:nvPr/>
          </p:nvSpPr>
          <p:spPr>
            <a:xfrm>
              <a:off x="4447591" y="1345750"/>
              <a:ext cx="1444200" cy="20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" sz="1500" b="0" i="0" u="none" strike="noStrike" cap="none">
                  <a:solidFill>
                    <a:srgbClr val="FFFFFF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CPD Courses</a:t>
              </a:r>
              <a:endParaRPr sz="15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endParaRPr>
            </a:p>
          </p:txBody>
        </p:sp>
        <p:pic>
          <p:nvPicPr>
            <p:cNvPr id="1475" name="Google Shape;1475;p1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56700" y="1178278"/>
              <a:ext cx="548700" cy="5541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76" name="Google Shape;1476;p10"/>
            <p:cNvSpPr txBox="1"/>
            <p:nvPr/>
          </p:nvSpPr>
          <p:spPr>
            <a:xfrm>
              <a:off x="3902450" y="1301739"/>
              <a:ext cx="457200" cy="30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434343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2</a:t>
              </a:r>
              <a:endParaRPr sz="2000" b="0" i="0" u="none" strike="noStrike" cap="none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endParaRPr>
            </a:p>
          </p:txBody>
        </p:sp>
      </p:grpSp>
      <p:sp>
        <p:nvSpPr>
          <p:cNvPr id="1477" name="Google Shape;1477;p10"/>
          <p:cNvSpPr/>
          <p:nvPr/>
        </p:nvSpPr>
        <p:spPr>
          <a:xfrm>
            <a:off x="834729" y="3151907"/>
            <a:ext cx="2722500" cy="628800"/>
          </a:xfrm>
          <a:prstGeom prst="roundRect">
            <a:avLst>
              <a:gd name="adj" fmla="val 50000"/>
            </a:avLst>
          </a:prstGeom>
          <a:solidFill>
            <a:srgbClr val="009444"/>
          </a:solidFill>
          <a:ln w="9525" cap="flat" cmpd="sng">
            <a:solidFill>
              <a:srgbClr val="FFF2A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8" name="Google Shape;1478;p10"/>
          <p:cNvSpPr txBox="1"/>
          <p:nvPr/>
        </p:nvSpPr>
        <p:spPr>
          <a:xfrm>
            <a:off x="1343889" y="3192250"/>
            <a:ext cx="1971300" cy="5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MOOCs for School Education</a:t>
            </a:r>
            <a:endParaRPr sz="1500" b="0" i="0" u="none" strike="noStrike" cap="none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1479" name="Google Shape;1479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5891" y="3187635"/>
            <a:ext cx="548700" cy="554121"/>
          </a:xfrm>
          <a:prstGeom prst="rect">
            <a:avLst/>
          </a:prstGeom>
          <a:noFill/>
          <a:ln>
            <a:noFill/>
          </a:ln>
        </p:spPr>
      </p:pic>
      <p:sp>
        <p:nvSpPr>
          <p:cNvPr id="1480" name="Google Shape;1480;p10"/>
          <p:cNvSpPr txBox="1"/>
          <p:nvPr/>
        </p:nvSpPr>
        <p:spPr>
          <a:xfrm>
            <a:off x="841641" y="3311095"/>
            <a:ext cx="457200" cy="3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3</a:t>
            </a:r>
            <a:endParaRPr sz="1800" b="0" i="0" u="none" strike="noStrike" cap="none">
              <a:solidFill>
                <a:srgbClr val="434343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grpSp>
        <p:nvGrpSpPr>
          <p:cNvPr id="1481" name="Google Shape;1481;p10"/>
          <p:cNvGrpSpPr/>
          <p:nvPr/>
        </p:nvGrpSpPr>
        <p:grpSpPr>
          <a:xfrm>
            <a:off x="793178" y="4059373"/>
            <a:ext cx="2815800" cy="621300"/>
            <a:chOff x="4367650" y="3190000"/>
            <a:chExt cx="2815800" cy="621300"/>
          </a:xfrm>
        </p:grpSpPr>
        <p:sp>
          <p:nvSpPr>
            <p:cNvPr id="1482" name="Google Shape;1482;p10"/>
            <p:cNvSpPr/>
            <p:nvPr/>
          </p:nvSpPr>
          <p:spPr>
            <a:xfrm>
              <a:off x="4367650" y="3190000"/>
              <a:ext cx="2815800" cy="621300"/>
            </a:xfrm>
            <a:prstGeom prst="roundRect">
              <a:avLst>
                <a:gd name="adj" fmla="val 50000"/>
              </a:avLst>
            </a:prstGeom>
            <a:solidFill>
              <a:srgbClr val="04588C"/>
            </a:solidFill>
            <a:ln w="9525" cap="flat" cmpd="sng">
              <a:solidFill>
                <a:srgbClr val="FFF2A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10"/>
            <p:cNvSpPr txBox="1"/>
            <p:nvPr/>
          </p:nvSpPr>
          <p:spPr>
            <a:xfrm>
              <a:off x="4953275" y="3232300"/>
              <a:ext cx="2154000" cy="52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lang="en" sz="1500" b="0" i="0" u="none" strike="noStrike" cap="none">
                  <a:solidFill>
                    <a:srgbClr val="FFFFFF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Online Capacity Building on ET/ ICT</a:t>
              </a:r>
              <a:endParaRPr sz="15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endParaRPr>
            </a:p>
          </p:txBody>
        </p:sp>
        <p:pic>
          <p:nvPicPr>
            <p:cNvPr id="1484" name="Google Shape;1484;p1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410882" y="3218451"/>
              <a:ext cx="548700" cy="5541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85" name="Google Shape;1485;p10"/>
            <p:cNvSpPr txBox="1"/>
            <p:nvPr/>
          </p:nvSpPr>
          <p:spPr>
            <a:xfrm>
              <a:off x="4456632" y="3341911"/>
              <a:ext cx="457200" cy="30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" sz="1800" b="0" i="0" u="none" strike="noStrike" cap="none">
                  <a:solidFill>
                    <a:srgbClr val="434343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4</a:t>
              </a:r>
              <a:endParaRPr sz="1800" b="0" i="0" u="none" strike="noStrike" cap="none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endParaRPr>
            </a:p>
          </p:txBody>
        </p:sp>
      </p:grpSp>
      <p:sp>
        <p:nvSpPr>
          <p:cNvPr id="1486" name="Google Shape;1486;p10"/>
          <p:cNvSpPr/>
          <p:nvPr/>
        </p:nvSpPr>
        <p:spPr>
          <a:xfrm>
            <a:off x="823651" y="1341875"/>
            <a:ext cx="2722518" cy="628776"/>
          </a:xfrm>
          <a:prstGeom prst="flowChartTerminator">
            <a:avLst/>
          </a:prstGeom>
          <a:solidFill>
            <a:srgbClr val="064E56"/>
          </a:solidFill>
          <a:ln w="9525" cap="flat" cmpd="sng">
            <a:solidFill>
              <a:srgbClr val="FFF2A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4D778A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7" name="Google Shape;1487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5749" y="1361475"/>
            <a:ext cx="660864" cy="645147"/>
          </a:xfrm>
          <a:prstGeom prst="rect">
            <a:avLst/>
          </a:prstGeom>
          <a:noFill/>
          <a:ln>
            <a:noFill/>
          </a:ln>
        </p:spPr>
      </p:pic>
      <p:sp>
        <p:nvSpPr>
          <p:cNvPr id="1488" name="Google Shape;1488;p10"/>
          <p:cNvSpPr txBox="1"/>
          <p:nvPr/>
        </p:nvSpPr>
        <p:spPr>
          <a:xfrm>
            <a:off x="810851" y="1505216"/>
            <a:ext cx="5508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1</a:t>
            </a:r>
            <a:endParaRPr sz="1800" b="0" i="0" u="none" strike="noStrike" cap="none">
              <a:solidFill>
                <a:srgbClr val="434343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489" name="Google Shape;1489;p10"/>
          <p:cNvSpPr txBox="1"/>
          <p:nvPr/>
        </p:nvSpPr>
        <p:spPr>
          <a:xfrm>
            <a:off x="1567995" y="1390294"/>
            <a:ext cx="1523100" cy="5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NISHTHA</a:t>
            </a:r>
            <a:endParaRPr sz="1500" b="0" i="0" u="none" strike="noStrike" cap="none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490" name="Google Shape;1490;p10"/>
          <p:cNvSpPr txBox="1"/>
          <p:nvPr/>
        </p:nvSpPr>
        <p:spPr>
          <a:xfrm>
            <a:off x="3694175" y="2263625"/>
            <a:ext cx="3074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rPr>
              <a:t>6,44,360 Certificates issued</a:t>
            </a: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1" name="Google Shape;1491;p10"/>
          <p:cNvSpPr txBox="1"/>
          <p:nvPr/>
        </p:nvSpPr>
        <p:spPr>
          <a:xfrm>
            <a:off x="3826750" y="4171875"/>
            <a:ext cx="2896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rPr>
              <a:t>7Lakh +  Certificates issued</a:t>
            </a: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2" name="Google Shape;1492;p10"/>
          <p:cNvSpPr txBox="1"/>
          <p:nvPr/>
        </p:nvSpPr>
        <p:spPr>
          <a:xfrm>
            <a:off x="3721600" y="2940700"/>
            <a:ext cx="29673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rPr>
              <a:t>4,17,338 enrolled including students, teachers, parents and civil service aspirants</a:t>
            </a: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3" name="Google Shape;1493;p10"/>
          <p:cNvSpPr txBox="1"/>
          <p:nvPr/>
        </p:nvSpPr>
        <p:spPr>
          <a:xfrm>
            <a:off x="3608975" y="1245575"/>
            <a:ext cx="28962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rPr>
              <a:t>Around 65 lakh+ Teachers, Teacher Educators &amp; School Heads</a:t>
            </a:r>
            <a:endParaRPr sz="15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4" name="Google Shape;1494;p10"/>
          <p:cNvSpPr txBox="1"/>
          <p:nvPr/>
        </p:nvSpPr>
        <p:spPr>
          <a:xfrm>
            <a:off x="6857968" y="3736450"/>
            <a:ext cx="1855500" cy="10467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1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Platforms: MOODLE, SUNBIRD, OPEN edX, Google Course Builder</a:t>
            </a:r>
            <a:endParaRPr sz="1400" b="1" i="1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95" name="Google Shape;1495;p10"/>
          <p:cNvSpPr/>
          <p:nvPr/>
        </p:nvSpPr>
        <p:spPr>
          <a:xfrm>
            <a:off x="759921" y="1374405"/>
            <a:ext cx="660900" cy="633600"/>
          </a:xfrm>
          <a:prstGeom prst="ellipse">
            <a:avLst/>
          </a:prstGeom>
          <a:solidFill>
            <a:srgbClr val="6AA84F"/>
          </a:solidFill>
          <a:ln w="9525" cap="flat" cmpd="sng">
            <a:solidFill>
              <a:srgbClr val="FFF2A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CCF1DB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6" name="Google Shape;1496;p10"/>
          <p:cNvSpPr/>
          <p:nvPr/>
        </p:nvSpPr>
        <p:spPr>
          <a:xfrm>
            <a:off x="800844" y="1413624"/>
            <a:ext cx="579000" cy="5550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FFF2A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97" name="Google Shape;1497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1939" y="1474284"/>
            <a:ext cx="456956" cy="433726"/>
          </a:xfrm>
          <a:prstGeom prst="rect">
            <a:avLst/>
          </a:prstGeom>
          <a:noFill/>
          <a:ln>
            <a:noFill/>
          </a:ln>
        </p:spPr>
      </p:pic>
      <p:sp>
        <p:nvSpPr>
          <p:cNvPr id="1498" name="Google Shape;1498;p10"/>
          <p:cNvSpPr/>
          <p:nvPr/>
        </p:nvSpPr>
        <p:spPr>
          <a:xfrm>
            <a:off x="721873" y="2167701"/>
            <a:ext cx="665100" cy="646500"/>
          </a:xfrm>
          <a:prstGeom prst="ellipse">
            <a:avLst/>
          </a:prstGeom>
          <a:solidFill>
            <a:srgbClr val="6AA84F"/>
          </a:solidFill>
          <a:ln w="9525" cap="flat" cmpd="sng">
            <a:solidFill>
              <a:srgbClr val="FFF2A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CCF1DB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9" name="Google Shape;1499;p10"/>
          <p:cNvSpPr/>
          <p:nvPr/>
        </p:nvSpPr>
        <p:spPr>
          <a:xfrm>
            <a:off x="763045" y="2207729"/>
            <a:ext cx="582600" cy="5664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FFF2A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0" name="Google Shape;1500;p10"/>
          <p:cNvPicPr preferRelativeResize="0"/>
          <p:nvPr/>
        </p:nvPicPr>
        <p:blipFill rotWithShape="1">
          <a:blip r:embed="rId5">
            <a:alphaModFix/>
          </a:blip>
          <a:srcRect r="-10" b="-10"/>
          <a:stretch/>
        </p:blipFill>
        <p:spPr>
          <a:xfrm>
            <a:off x="824513" y="2228463"/>
            <a:ext cx="459739" cy="486789"/>
          </a:xfrm>
          <a:prstGeom prst="rect">
            <a:avLst/>
          </a:prstGeom>
          <a:noFill/>
          <a:ln>
            <a:noFill/>
          </a:ln>
        </p:spPr>
      </p:pic>
      <p:sp>
        <p:nvSpPr>
          <p:cNvPr id="1501" name="Google Shape;1501;p10"/>
          <p:cNvSpPr/>
          <p:nvPr/>
        </p:nvSpPr>
        <p:spPr>
          <a:xfrm>
            <a:off x="721725" y="3123550"/>
            <a:ext cx="665100" cy="646500"/>
          </a:xfrm>
          <a:prstGeom prst="ellipse">
            <a:avLst/>
          </a:prstGeom>
          <a:solidFill>
            <a:srgbClr val="6AA84F"/>
          </a:solidFill>
          <a:ln w="9525" cap="flat" cmpd="sng">
            <a:solidFill>
              <a:srgbClr val="FFF2A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CCF1DB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2" name="Google Shape;1502;p10"/>
          <p:cNvSpPr/>
          <p:nvPr/>
        </p:nvSpPr>
        <p:spPr>
          <a:xfrm>
            <a:off x="764836" y="3163657"/>
            <a:ext cx="582300" cy="5661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FFF2A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3" name="Google Shape;1503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8931" y="3311974"/>
            <a:ext cx="537657" cy="294620"/>
          </a:xfrm>
          <a:prstGeom prst="rect">
            <a:avLst/>
          </a:prstGeom>
          <a:noFill/>
          <a:ln>
            <a:noFill/>
          </a:ln>
        </p:spPr>
      </p:pic>
      <p:sp>
        <p:nvSpPr>
          <p:cNvPr id="1504" name="Google Shape;1504;p10"/>
          <p:cNvSpPr/>
          <p:nvPr/>
        </p:nvSpPr>
        <p:spPr>
          <a:xfrm>
            <a:off x="771625" y="4102150"/>
            <a:ext cx="665100" cy="566400"/>
          </a:xfrm>
          <a:prstGeom prst="ellipse">
            <a:avLst/>
          </a:prstGeom>
          <a:solidFill>
            <a:srgbClr val="6AA84F"/>
          </a:solidFill>
          <a:ln w="9525" cap="flat" cmpd="sng">
            <a:solidFill>
              <a:srgbClr val="FFF2A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CCF1DB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5" name="Google Shape;1505;p10"/>
          <p:cNvSpPr/>
          <p:nvPr/>
        </p:nvSpPr>
        <p:spPr>
          <a:xfrm>
            <a:off x="812801" y="4137219"/>
            <a:ext cx="582600" cy="4962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FFF2A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6" name="Google Shape;1506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4973" y="4181602"/>
            <a:ext cx="478363" cy="407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" name="Google Shape;1511;p11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2" name="Google Shape;1512;p11"/>
          <p:cNvSpPr/>
          <p:nvPr/>
        </p:nvSpPr>
        <p:spPr>
          <a:xfrm>
            <a:off x="-7350" y="-42250"/>
            <a:ext cx="3340500" cy="521400"/>
          </a:xfrm>
          <a:prstGeom prst="roundRect">
            <a:avLst>
              <a:gd name="adj" fmla="val 16667"/>
            </a:avLst>
          </a:prstGeom>
          <a:solidFill>
            <a:srgbClr val="351C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NISHTHA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3" name="Google Shape;1513;p11"/>
          <p:cNvSpPr/>
          <p:nvPr/>
        </p:nvSpPr>
        <p:spPr>
          <a:xfrm>
            <a:off x="85338" y="4764238"/>
            <a:ext cx="3155100" cy="364800"/>
          </a:xfrm>
          <a:prstGeom prst="rect">
            <a:avLst/>
          </a:prstGeom>
          <a:solidFill>
            <a:srgbClr val="4949E7"/>
          </a:solidFill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https://nishtha.nic.in/</a:t>
            </a:r>
            <a:endParaRPr sz="1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514" name="Google Shape;1514;p11"/>
          <p:cNvGraphicFramePr/>
          <p:nvPr/>
        </p:nvGraphicFramePr>
        <p:xfrm>
          <a:off x="384036" y="150634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{704BAEF4-5DB6-49C2-BF5E-446AAD6FD7E7}</a:tableStyleId>
              </a:tblPr>
              <a:tblGrid>
                <a:gridCol w="2221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4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5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0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 Courses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 Courses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 Courses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06 Courses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28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 States/ UTs and 7 autonomous organisations under MoE and MoD</a:t>
                      </a:r>
                      <a:endParaRPr sz="15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solidFill>
                      <a:srgbClr val="F5FF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33 States/UTs and 8 autonomous organization under MoE, MoD and MoTA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solidFill>
                      <a:srgbClr val="F5FF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33 States/UTs and 5 autonomous organizations under MoE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solidFill>
                      <a:srgbClr val="F5FF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29 States/ UTs initiated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POs, CDPOs, Supervisors, DIET faculty from DRU for NFE &amp; AE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solidFill>
                      <a:srgbClr val="F5FF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 language - Assam, Bengali, Bodo, English, Kannada, Hindi, Telugu, Odia, Gujarati, Punjabi, Urdu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 language - Hindi, English, Urdu, Gujarati, Punjabi, Telugu, Kannada, Bengali, Marathi and Odia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 language - Hindi, English, Urdu, Gujarati, Punjabi, Telugu, Kannada, Odia ,Bengali, Marathi and Mizo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languages - Hindi , English</a:t>
                      </a:r>
                      <a:endParaRPr sz="12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solidFill>
                      <a:srgbClr val="D9EA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515" name="Google Shape;1515;p11"/>
          <p:cNvPicPr preferRelativeResize="0"/>
          <p:nvPr/>
        </p:nvPicPr>
        <p:blipFill rotWithShape="1">
          <a:blip r:embed="rId3">
            <a:alphaModFix/>
          </a:blip>
          <a:srcRect l="26830" t="87157" r="57086" b="1903"/>
          <a:stretch/>
        </p:blipFill>
        <p:spPr>
          <a:xfrm rot="5400000">
            <a:off x="338719" y="552962"/>
            <a:ext cx="956389" cy="865772"/>
          </a:xfrm>
          <a:prstGeom prst="rect">
            <a:avLst/>
          </a:prstGeom>
          <a:noFill/>
          <a:ln>
            <a:noFill/>
          </a:ln>
        </p:spPr>
      </p:pic>
      <p:sp>
        <p:nvSpPr>
          <p:cNvPr id="1516" name="Google Shape;1516;p11"/>
          <p:cNvSpPr txBox="1"/>
          <p:nvPr/>
        </p:nvSpPr>
        <p:spPr>
          <a:xfrm>
            <a:off x="682557" y="4027885"/>
            <a:ext cx="1326900" cy="415500"/>
          </a:xfrm>
          <a:prstGeom prst="rect">
            <a:avLst/>
          </a:pr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42 Lakh</a:t>
            </a:r>
            <a:endParaRPr sz="1500" b="1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17" name="Google Shape;1517;p11"/>
          <p:cNvSpPr txBox="1"/>
          <p:nvPr/>
        </p:nvSpPr>
        <p:spPr>
          <a:xfrm>
            <a:off x="2905225" y="4027885"/>
            <a:ext cx="1326900" cy="415500"/>
          </a:xfrm>
          <a:prstGeom prst="rect">
            <a:avLst/>
          </a:pr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7.2 Lakh</a:t>
            </a:r>
            <a:endParaRPr sz="1500" b="1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18" name="Google Shape;1518;p11"/>
          <p:cNvSpPr txBox="1"/>
          <p:nvPr/>
        </p:nvSpPr>
        <p:spPr>
          <a:xfrm>
            <a:off x="5061245" y="4027885"/>
            <a:ext cx="1326900" cy="415500"/>
          </a:xfrm>
          <a:prstGeom prst="rect">
            <a:avLst/>
          </a:pr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12.9 Lakh</a:t>
            </a:r>
            <a:endParaRPr sz="1500" b="1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19" name="Google Shape;1519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97614" y="286174"/>
            <a:ext cx="1089097" cy="15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0" name="Google Shape;1520;p11"/>
          <p:cNvPicPr preferRelativeResize="0"/>
          <p:nvPr/>
        </p:nvPicPr>
        <p:blipFill rotWithShape="1">
          <a:blip r:embed="rId3">
            <a:alphaModFix/>
          </a:blip>
          <a:srcRect l="27397" t="50119" r="57198" b="38689"/>
          <a:stretch/>
        </p:blipFill>
        <p:spPr>
          <a:xfrm rot="5400000">
            <a:off x="2624429" y="538739"/>
            <a:ext cx="916132" cy="885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1" name="Google Shape;1521;p11"/>
          <p:cNvPicPr preferRelativeResize="0"/>
          <p:nvPr/>
        </p:nvPicPr>
        <p:blipFill rotWithShape="1">
          <a:blip r:embed="rId3">
            <a:alphaModFix/>
          </a:blip>
          <a:srcRect l="26608" t="15752" r="56971" b="72804"/>
          <a:stretch/>
        </p:blipFill>
        <p:spPr>
          <a:xfrm rot="5400000">
            <a:off x="4802235" y="528669"/>
            <a:ext cx="976516" cy="906076"/>
          </a:xfrm>
          <a:prstGeom prst="rect">
            <a:avLst/>
          </a:prstGeom>
          <a:noFill/>
          <a:ln>
            <a:noFill/>
          </a:ln>
        </p:spPr>
      </p:pic>
      <p:sp>
        <p:nvSpPr>
          <p:cNvPr id="1522" name="Google Shape;1522;p11"/>
          <p:cNvSpPr txBox="1"/>
          <p:nvPr/>
        </p:nvSpPr>
        <p:spPr>
          <a:xfrm>
            <a:off x="1226132" y="677499"/>
            <a:ext cx="1787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NISHTHA</a:t>
            </a:r>
            <a:endParaRPr sz="13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(Elementary Level)</a:t>
            </a:r>
            <a:endParaRPr sz="13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23" name="Google Shape;1523;p11"/>
          <p:cNvSpPr txBox="1"/>
          <p:nvPr/>
        </p:nvSpPr>
        <p:spPr>
          <a:xfrm>
            <a:off x="3480966" y="677499"/>
            <a:ext cx="1787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NISHTHA</a:t>
            </a:r>
            <a:endParaRPr sz="13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(Secondary Level)</a:t>
            </a:r>
            <a:endParaRPr sz="13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24" name="Google Shape;1524;p11"/>
          <p:cNvSpPr txBox="1"/>
          <p:nvPr/>
        </p:nvSpPr>
        <p:spPr>
          <a:xfrm>
            <a:off x="5735826" y="563737"/>
            <a:ext cx="10890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NISHTHA</a:t>
            </a:r>
            <a:endParaRPr sz="13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 NIPUN Bharat</a:t>
            </a:r>
            <a:endParaRPr sz="13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25" name="Google Shape;1525;p11"/>
          <p:cNvSpPr txBox="1"/>
          <p:nvPr/>
        </p:nvSpPr>
        <p:spPr>
          <a:xfrm>
            <a:off x="6849021" y="4027875"/>
            <a:ext cx="1899600" cy="415500"/>
          </a:xfrm>
          <a:prstGeom prst="rect">
            <a:avLst/>
          </a:prstGeom>
          <a:solidFill>
            <a:srgbClr val="134F5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Target -34,000</a:t>
            </a:r>
            <a:endParaRPr sz="1500" b="1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26" name="Google Shape;1526;p11"/>
          <p:cNvSpPr txBox="1"/>
          <p:nvPr/>
        </p:nvSpPr>
        <p:spPr>
          <a:xfrm>
            <a:off x="7693020" y="564688"/>
            <a:ext cx="1089000" cy="8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NISHTHA (ECCE) </a:t>
            </a:r>
            <a:r>
              <a:rPr lang="en" sz="15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(Ongoing)</a:t>
            </a:r>
            <a:endParaRPr sz="13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p12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2" name="Google Shape;1532;p12"/>
          <p:cNvSpPr/>
          <p:nvPr/>
        </p:nvSpPr>
        <p:spPr>
          <a:xfrm>
            <a:off x="-7350" y="-42250"/>
            <a:ext cx="3340500" cy="521400"/>
          </a:xfrm>
          <a:prstGeom prst="roundRect">
            <a:avLst>
              <a:gd name="adj" fmla="val 16667"/>
            </a:avLst>
          </a:prstGeom>
          <a:solidFill>
            <a:srgbClr val="4949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Virtual Labs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3" name="Google Shape;1533;p12"/>
          <p:cNvSpPr txBox="1"/>
          <p:nvPr/>
        </p:nvSpPr>
        <p:spPr>
          <a:xfrm>
            <a:off x="3545400" y="326300"/>
            <a:ext cx="55986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100" b="0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rPr>
              <a:t>200+ Virtual Labs</a:t>
            </a:r>
            <a:endParaRPr sz="2100" b="0" i="0" u="none" strike="noStrike" cap="none">
              <a:solidFill>
                <a:srgbClr val="000000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1534" name="Google Shape;1534;p12"/>
          <p:cNvPicPr preferRelativeResize="0"/>
          <p:nvPr/>
        </p:nvPicPr>
        <p:blipFill rotWithShape="1">
          <a:blip r:embed="rId3">
            <a:alphaModFix/>
          </a:blip>
          <a:srcRect l="18898" t="20886" r="18542" b="6589"/>
          <a:stretch/>
        </p:blipFill>
        <p:spPr>
          <a:xfrm>
            <a:off x="1071350" y="771212"/>
            <a:ext cx="7116950" cy="382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535" name="Google Shape;1535;p12"/>
          <p:cNvSpPr txBox="1"/>
          <p:nvPr/>
        </p:nvSpPr>
        <p:spPr>
          <a:xfrm>
            <a:off x="449175" y="4749850"/>
            <a:ext cx="80115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https://diksha.gov.in/play/collection/do_3135898447443312641324?contentId=do_31358831977352396812487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6" name="Google Shape;1536;p12"/>
          <p:cNvSpPr/>
          <p:nvPr/>
        </p:nvSpPr>
        <p:spPr>
          <a:xfrm>
            <a:off x="4275781" y="-42250"/>
            <a:ext cx="4677300" cy="364800"/>
          </a:xfrm>
          <a:prstGeom prst="rect">
            <a:avLst/>
          </a:prstGeom>
          <a:solidFill>
            <a:srgbClr val="4949E7"/>
          </a:solidFill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https://diksha.gov.in/virtuallabs.html</a:t>
            </a:r>
            <a:endParaRPr sz="1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p13"/>
          <p:cNvSpPr/>
          <p:nvPr/>
        </p:nvSpPr>
        <p:spPr>
          <a:xfrm>
            <a:off x="-7350" y="-42250"/>
            <a:ext cx="3340500" cy="521400"/>
          </a:xfrm>
          <a:prstGeom prst="roundRect">
            <a:avLst>
              <a:gd name="adj" fmla="val 16667"/>
            </a:avLst>
          </a:prstGeom>
          <a:solidFill>
            <a:srgbClr val="4949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Phygital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2" name="Google Shape;1542;p13"/>
          <p:cNvPicPr preferRelativeResize="0"/>
          <p:nvPr/>
        </p:nvPicPr>
        <p:blipFill rotWithShape="1">
          <a:blip r:embed="rId3">
            <a:alphaModFix/>
          </a:blip>
          <a:srcRect l="46906" r="-901" b="33757"/>
          <a:stretch/>
        </p:blipFill>
        <p:spPr>
          <a:xfrm>
            <a:off x="346250" y="1189525"/>
            <a:ext cx="2633310" cy="1662301"/>
          </a:xfrm>
          <a:prstGeom prst="rect">
            <a:avLst/>
          </a:prstGeom>
          <a:noFill/>
          <a:ln>
            <a:noFill/>
          </a:ln>
        </p:spPr>
      </p:pic>
      <p:sp>
        <p:nvSpPr>
          <p:cNvPr id="1543" name="Google Shape;1543;p13"/>
          <p:cNvSpPr txBox="1"/>
          <p:nvPr/>
        </p:nvSpPr>
        <p:spPr>
          <a:xfrm>
            <a:off x="563875" y="612875"/>
            <a:ext cx="3000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Bridging of physical and digital worlds by ‘energizing’ textbooks...</a:t>
            </a:r>
            <a:endParaRPr sz="1600" b="1" i="0" u="none" strike="noStrike" cap="none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1544" name="Google Shape;1544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48216" y="2431165"/>
            <a:ext cx="2038137" cy="2061447"/>
          </a:xfrm>
          <a:prstGeom prst="rect">
            <a:avLst/>
          </a:prstGeom>
          <a:noFill/>
          <a:ln>
            <a:noFill/>
          </a:ln>
        </p:spPr>
      </p:pic>
      <p:sp>
        <p:nvSpPr>
          <p:cNvPr id="1545" name="Google Shape;1545;p13"/>
          <p:cNvSpPr/>
          <p:nvPr/>
        </p:nvSpPr>
        <p:spPr>
          <a:xfrm>
            <a:off x="4972274" y="1923624"/>
            <a:ext cx="1956600" cy="1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1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NCERT, Grade 8th textbook</a:t>
            </a:r>
            <a:endParaRPr sz="12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546" name="Google Shape;1546;p13"/>
          <p:cNvSpPr/>
          <p:nvPr/>
        </p:nvSpPr>
        <p:spPr>
          <a:xfrm>
            <a:off x="7080475" y="1643950"/>
            <a:ext cx="1710900" cy="843000"/>
          </a:xfrm>
          <a:prstGeom prst="wedgeRectCallout">
            <a:avLst>
              <a:gd name="adj1" fmla="val -59773"/>
              <a:gd name="adj2" fmla="val 28673"/>
            </a:avLst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3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QR Code linking to relevant e-content (student and teacher facing content)</a:t>
            </a:r>
            <a:endParaRPr sz="1300" b="1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grpSp>
        <p:nvGrpSpPr>
          <p:cNvPr id="1547" name="Google Shape;1547;p13"/>
          <p:cNvGrpSpPr/>
          <p:nvPr/>
        </p:nvGrpSpPr>
        <p:grpSpPr>
          <a:xfrm>
            <a:off x="7294779" y="2487206"/>
            <a:ext cx="1282258" cy="2086095"/>
            <a:chOff x="8495100" y="1021300"/>
            <a:chExt cx="2172950" cy="3641925"/>
          </a:xfrm>
        </p:grpSpPr>
        <p:pic>
          <p:nvPicPr>
            <p:cNvPr id="1548" name="Google Shape;1548;p13"/>
            <p:cNvPicPr preferRelativeResize="0"/>
            <p:nvPr/>
          </p:nvPicPr>
          <p:blipFill rotWithShape="1">
            <a:blip r:embed="rId5">
              <a:alphaModFix/>
            </a:blip>
            <a:srcRect l="21583" r="21819"/>
            <a:stretch/>
          </p:blipFill>
          <p:spPr>
            <a:xfrm>
              <a:off x="8495100" y="1021300"/>
              <a:ext cx="2172950" cy="3641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49" name="Google Shape;1549;p13"/>
            <p:cNvSpPr/>
            <p:nvPr/>
          </p:nvSpPr>
          <p:spPr>
            <a:xfrm>
              <a:off x="8776025" y="1904000"/>
              <a:ext cx="1633200" cy="406200"/>
            </a:xfrm>
            <a:prstGeom prst="roundRect">
              <a:avLst>
                <a:gd name="adj" fmla="val 16667"/>
              </a:avLst>
            </a:prstGeom>
            <a:solidFill>
              <a:srgbClr val="9FC5E8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823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" sz="700" b="1" i="0" u="none" strike="noStrike" cap="none">
                  <a:solidFill>
                    <a:srgbClr val="00000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e-Textbooks</a:t>
              </a:r>
              <a:endParaRPr sz="7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1550" name="Google Shape;1550;p13"/>
            <p:cNvSpPr/>
            <p:nvPr/>
          </p:nvSpPr>
          <p:spPr>
            <a:xfrm>
              <a:off x="8776025" y="2361200"/>
              <a:ext cx="1633200" cy="406200"/>
            </a:xfrm>
            <a:prstGeom prst="roundRect">
              <a:avLst>
                <a:gd name="adj" fmla="val 16667"/>
              </a:avLst>
            </a:prstGeom>
            <a:solidFill>
              <a:srgbClr val="9FC5E8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823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" sz="700" b="1" i="0" u="none" strike="noStrike" cap="none">
                  <a:solidFill>
                    <a:srgbClr val="00000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Explanation Resources</a:t>
              </a:r>
              <a:endParaRPr sz="7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1551" name="Google Shape;1551;p13"/>
            <p:cNvSpPr/>
            <p:nvPr/>
          </p:nvSpPr>
          <p:spPr>
            <a:xfrm>
              <a:off x="8776025" y="2818400"/>
              <a:ext cx="1633200" cy="406200"/>
            </a:xfrm>
            <a:prstGeom prst="roundRect">
              <a:avLst>
                <a:gd name="adj" fmla="val 16667"/>
              </a:avLst>
            </a:prstGeom>
            <a:solidFill>
              <a:srgbClr val="9FC5E8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823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" sz="700" b="1" i="0" u="none" strike="noStrike" cap="none">
                  <a:solidFill>
                    <a:srgbClr val="00000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Practice Resources</a:t>
              </a:r>
              <a:endParaRPr sz="7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1552" name="Google Shape;1552;p13"/>
            <p:cNvSpPr/>
            <p:nvPr/>
          </p:nvSpPr>
          <p:spPr>
            <a:xfrm>
              <a:off x="8776025" y="3275600"/>
              <a:ext cx="1633200" cy="406200"/>
            </a:xfrm>
            <a:prstGeom prst="roundRect">
              <a:avLst>
                <a:gd name="adj" fmla="val 16667"/>
              </a:avLst>
            </a:prstGeom>
            <a:solidFill>
              <a:srgbClr val="9FC5E8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823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" sz="700" b="1" i="0" u="none" strike="noStrike" cap="none">
                  <a:solidFill>
                    <a:srgbClr val="00000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Learning Resources</a:t>
              </a:r>
              <a:endParaRPr sz="7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1553" name="Google Shape;1553;p13"/>
            <p:cNvSpPr/>
            <p:nvPr/>
          </p:nvSpPr>
          <p:spPr>
            <a:xfrm>
              <a:off x="8776025" y="3732800"/>
              <a:ext cx="1633200" cy="406200"/>
            </a:xfrm>
            <a:prstGeom prst="roundRect">
              <a:avLst>
                <a:gd name="adj" fmla="val 16667"/>
              </a:avLst>
            </a:prstGeom>
            <a:solidFill>
              <a:srgbClr val="9FC5E8"/>
            </a:solidFill>
            <a:ln w="9525" cap="flat" cmpd="sng">
              <a:solidFill>
                <a:srgbClr val="1A1A1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823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lang="en" sz="700" b="1" i="0" u="none" strike="noStrike" cap="none">
                  <a:solidFill>
                    <a:srgbClr val="00000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Teacher Focused Resources</a:t>
              </a:r>
              <a:endParaRPr sz="7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pic>
          <p:nvPicPr>
            <p:cNvPr id="1554" name="Google Shape;1554;p1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0063490" y="1485199"/>
              <a:ext cx="345736" cy="36780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55" name="Google Shape;1555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17498" y="2413206"/>
            <a:ext cx="1830715" cy="2097358"/>
          </a:xfrm>
          <a:prstGeom prst="rect">
            <a:avLst/>
          </a:prstGeom>
          <a:noFill/>
          <a:ln>
            <a:noFill/>
          </a:ln>
        </p:spPr>
      </p:pic>
      <p:sp>
        <p:nvSpPr>
          <p:cNvPr id="1556" name="Google Shape;1556;p13"/>
          <p:cNvSpPr/>
          <p:nvPr/>
        </p:nvSpPr>
        <p:spPr>
          <a:xfrm>
            <a:off x="3106381" y="1923624"/>
            <a:ext cx="1630200" cy="1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1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State board, Grade 5th Textbook</a:t>
            </a:r>
            <a:endParaRPr sz="1200" b="0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557" name="Google Shape;1557;p13"/>
          <p:cNvSpPr txBox="1"/>
          <p:nvPr/>
        </p:nvSpPr>
        <p:spPr>
          <a:xfrm>
            <a:off x="5575475" y="564700"/>
            <a:ext cx="3144000" cy="5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...which lead to ease of access to relevant digital content across the nation and enable continuity of learning </a:t>
            </a:r>
            <a:endParaRPr sz="1600" b="1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" name="Google Shape;1562;p14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3" name="Google Shape;1563;p14"/>
          <p:cNvSpPr/>
          <p:nvPr/>
        </p:nvSpPr>
        <p:spPr>
          <a:xfrm>
            <a:off x="0" y="30075"/>
            <a:ext cx="5703000" cy="521400"/>
          </a:xfrm>
          <a:prstGeom prst="roundRect">
            <a:avLst>
              <a:gd name="adj" fmla="val 16667"/>
            </a:avLst>
          </a:prstGeom>
          <a:solidFill>
            <a:srgbClr val="4949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Augmented Reality (AR)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4" name="Google Shape;1564;p14"/>
          <p:cNvSpPr/>
          <p:nvPr/>
        </p:nvSpPr>
        <p:spPr>
          <a:xfrm>
            <a:off x="1901525" y="4767675"/>
            <a:ext cx="7242300" cy="364800"/>
          </a:xfrm>
          <a:prstGeom prst="rect">
            <a:avLst/>
          </a:prstGeom>
          <a:solidFill>
            <a:srgbClr val="4949E7"/>
          </a:solidFill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300" b="1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https://play.google.com/store/apps/details?id=com.ncert.ARApps&amp;hl=en_IN&amp;gl=US&amp;pli=1</a:t>
            </a:r>
            <a:endParaRPr sz="13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5" name="Google Shape;1565;p14"/>
          <p:cNvPicPr preferRelativeResize="0"/>
          <p:nvPr/>
        </p:nvPicPr>
        <p:blipFill rotWithShape="1">
          <a:blip r:embed="rId4">
            <a:alphaModFix/>
          </a:blip>
          <a:srcRect l="22999" t="45069" r="19473" b="17033"/>
          <a:stretch/>
        </p:blipFill>
        <p:spPr>
          <a:xfrm>
            <a:off x="565550" y="815925"/>
            <a:ext cx="8112173" cy="3687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p15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1" name="Google Shape;1571;p15"/>
          <p:cNvSpPr/>
          <p:nvPr/>
        </p:nvSpPr>
        <p:spPr>
          <a:xfrm>
            <a:off x="-7350" y="-42250"/>
            <a:ext cx="4013700" cy="521400"/>
          </a:xfrm>
          <a:prstGeom prst="roundRect">
            <a:avLst>
              <a:gd name="adj" fmla="val 16667"/>
            </a:avLst>
          </a:prstGeom>
          <a:solidFill>
            <a:srgbClr val="4949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Experiential Lab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2" name="Google Shape;1572;p15"/>
          <p:cNvPicPr preferRelativeResize="0"/>
          <p:nvPr/>
        </p:nvPicPr>
        <p:blipFill rotWithShape="1">
          <a:blip r:embed="rId3">
            <a:alphaModFix/>
          </a:blip>
          <a:srcRect l="18661" t="25615" r="19274" b="56400"/>
          <a:stretch/>
        </p:blipFill>
        <p:spPr>
          <a:xfrm>
            <a:off x="446850" y="526875"/>
            <a:ext cx="7707048" cy="1256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3" name="Google Shape;1573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8104" y="1935475"/>
            <a:ext cx="3694580" cy="246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4" name="Google Shape;1574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39251" y="1935475"/>
            <a:ext cx="3694624" cy="246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Google Shape;1579;p16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0" name="Google Shape;1580;p16"/>
          <p:cNvSpPr/>
          <p:nvPr/>
        </p:nvSpPr>
        <p:spPr>
          <a:xfrm>
            <a:off x="-7350" y="-42250"/>
            <a:ext cx="3340500" cy="521400"/>
          </a:xfrm>
          <a:prstGeom prst="roundRect">
            <a:avLst>
              <a:gd name="adj" fmla="val 16667"/>
            </a:avLst>
          </a:prstGeom>
          <a:solidFill>
            <a:srgbClr val="4949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DIKSHA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1" name="Google Shape;1581;p16"/>
          <p:cNvSpPr/>
          <p:nvPr/>
        </p:nvSpPr>
        <p:spPr>
          <a:xfrm>
            <a:off x="85338" y="4764238"/>
            <a:ext cx="3155100" cy="364800"/>
          </a:xfrm>
          <a:prstGeom prst="rect">
            <a:avLst/>
          </a:prstGeom>
          <a:solidFill>
            <a:srgbClr val="4949E7"/>
          </a:solidFill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https://diksha.gov.in/</a:t>
            </a:r>
            <a:endParaRPr sz="1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2" name="Google Shape;1582;p16"/>
          <p:cNvPicPr preferRelativeResize="0"/>
          <p:nvPr/>
        </p:nvPicPr>
        <p:blipFill rotWithShape="1">
          <a:blip r:embed="rId4">
            <a:alphaModFix/>
          </a:blip>
          <a:srcRect l="23706" t="24491" r="22937" b="20124"/>
          <a:stretch/>
        </p:blipFill>
        <p:spPr>
          <a:xfrm>
            <a:off x="4908350" y="69600"/>
            <a:ext cx="3840500" cy="4475750"/>
          </a:xfrm>
          <a:prstGeom prst="rect">
            <a:avLst/>
          </a:prstGeom>
          <a:noFill/>
          <a:ln>
            <a:noFill/>
          </a:ln>
        </p:spPr>
      </p:pic>
      <p:sp>
        <p:nvSpPr>
          <p:cNvPr id="1583" name="Google Shape;1583;p16"/>
          <p:cNvSpPr txBox="1"/>
          <p:nvPr/>
        </p:nvSpPr>
        <p:spPr>
          <a:xfrm>
            <a:off x="6432825" y="1080200"/>
            <a:ext cx="21282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Foundational Literacy and Numeracy (FLN)</a:t>
            </a:r>
            <a:endParaRPr sz="13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4" name="Google Shape;1584;p16"/>
          <p:cNvSpPr txBox="1"/>
          <p:nvPr/>
        </p:nvSpPr>
        <p:spPr>
          <a:xfrm>
            <a:off x="6519378" y="1865000"/>
            <a:ext cx="2021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Adult Education</a:t>
            </a:r>
            <a:endParaRPr sz="13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5" name="Google Shape;1585;p16"/>
          <p:cNvSpPr txBox="1"/>
          <p:nvPr/>
        </p:nvSpPr>
        <p:spPr>
          <a:xfrm>
            <a:off x="6519375" y="3817500"/>
            <a:ext cx="20772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Vocational Education</a:t>
            </a:r>
            <a:endParaRPr sz="13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6" name="Google Shape;1586;p16"/>
          <p:cNvSpPr txBox="1"/>
          <p:nvPr/>
        </p:nvSpPr>
        <p:spPr>
          <a:xfrm>
            <a:off x="6465976" y="2519150"/>
            <a:ext cx="21282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Virtual Lab </a:t>
            </a:r>
            <a:endParaRPr sz="13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7" name="Google Shape;1587;p16"/>
          <p:cNvSpPr txBox="1"/>
          <p:nvPr/>
        </p:nvSpPr>
        <p:spPr>
          <a:xfrm>
            <a:off x="6416175" y="3068275"/>
            <a:ext cx="21615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Children with special needs (CWSN) </a:t>
            </a:r>
            <a:endParaRPr sz="13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8" name="Google Shape;1588;p16"/>
          <p:cNvSpPr txBox="1"/>
          <p:nvPr/>
        </p:nvSpPr>
        <p:spPr>
          <a:xfrm>
            <a:off x="6064075" y="4366613"/>
            <a:ext cx="2244000" cy="4617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rPr>
              <a:t>Jaadui Pitara</a:t>
            </a:r>
            <a:endParaRPr sz="1800" b="1" i="0" u="none" strike="noStrike" cap="none">
              <a:solidFill>
                <a:srgbClr val="000000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589" name="Google Shape;1589;p16"/>
          <p:cNvSpPr txBox="1"/>
          <p:nvPr/>
        </p:nvSpPr>
        <p:spPr>
          <a:xfrm>
            <a:off x="713225" y="1128600"/>
            <a:ext cx="3456300" cy="29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imes New Roman"/>
              <a:buChar char="●"/>
            </a:pPr>
            <a:r>
              <a:rPr lang="en" sz="21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Repository of Open Educational Resources</a:t>
            </a:r>
            <a:endParaRPr sz="21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imes New Roman"/>
              <a:buChar char="●"/>
            </a:pPr>
            <a:r>
              <a:rPr lang="en" sz="21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Collaborative Platform</a:t>
            </a:r>
            <a:endParaRPr sz="21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imes New Roman"/>
              <a:buChar char="●"/>
            </a:pPr>
            <a:r>
              <a:rPr lang="en" sz="21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Curriculum-aligned content</a:t>
            </a:r>
            <a:endParaRPr sz="21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imes New Roman"/>
              <a:buChar char="●"/>
            </a:pPr>
            <a:r>
              <a:rPr lang="en" sz="21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Analytics</a:t>
            </a:r>
            <a:endParaRPr sz="21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imes New Roman"/>
              <a:buChar char="●"/>
            </a:pPr>
            <a:r>
              <a:rPr lang="en" sz="21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Multilingual support</a:t>
            </a:r>
            <a:endParaRPr sz="21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imes New Roman"/>
              <a:buChar char="●"/>
            </a:pPr>
            <a:r>
              <a:rPr lang="en" sz="21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Offline access </a:t>
            </a:r>
            <a:endParaRPr sz="21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p17"/>
          <p:cNvSpPr txBox="1">
            <a:spLocks noGrp="1"/>
          </p:cNvSpPr>
          <p:nvPr>
            <p:ph type="sldNum" idx="12"/>
          </p:nvPr>
        </p:nvSpPr>
        <p:spPr>
          <a:xfrm>
            <a:off x="10461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5" name="Google Shape;1595;p17"/>
          <p:cNvSpPr/>
          <p:nvPr/>
        </p:nvSpPr>
        <p:spPr>
          <a:xfrm>
            <a:off x="-83550" y="-42250"/>
            <a:ext cx="3340500" cy="521400"/>
          </a:xfrm>
          <a:prstGeom prst="roundRect">
            <a:avLst>
              <a:gd name="adj" fmla="val 16667"/>
            </a:avLst>
          </a:prstGeom>
          <a:solidFill>
            <a:srgbClr val="351C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DIKSHA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6" name="Google Shape;1596;p17"/>
          <p:cNvSpPr/>
          <p:nvPr/>
        </p:nvSpPr>
        <p:spPr>
          <a:xfrm>
            <a:off x="9138" y="4764238"/>
            <a:ext cx="3155100" cy="364800"/>
          </a:xfrm>
          <a:prstGeom prst="rect">
            <a:avLst/>
          </a:prstGeom>
          <a:solidFill>
            <a:srgbClr val="4949E7"/>
          </a:solidFill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https://diksha.gov.in/</a:t>
            </a:r>
            <a:endParaRPr sz="1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7" name="Google Shape;1597;p17"/>
          <p:cNvPicPr preferRelativeResize="0"/>
          <p:nvPr/>
        </p:nvPicPr>
        <p:blipFill rotWithShape="1">
          <a:blip r:embed="rId3">
            <a:alphaModFix/>
          </a:blip>
          <a:srcRect l="19869" t="47448" r="18515" b="12808"/>
          <a:stretch/>
        </p:blipFill>
        <p:spPr>
          <a:xfrm>
            <a:off x="2704000" y="587850"/>
            <a:ext cx="4261750" cy="418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8" name="Google Shape;1598;p17"/>
          <p:cNvSpPr txBox="1"/>
          <p:nvPr/>
        </p:nvSpPr>
        <p:spPr>
          <a:xfrm>
            <a:off x="3285744" y="877956"/>
            <a:ext cx="3511800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just" rtl="0">
              <a:lnSpc>
                <a:spcPct val="1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6,697+ ETBs by States / UTs</a:t>
            </a: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9" name="Google Shape;1599;p17"/>
          <p:cNvSpPr txBox="1"/>
          <p:nvPr/>
        </p:nvSpPr>
        <p:spPr>
          <a:xfrm>
            <a:off x="3285744" y="1498245"/>
            <a:ext cx="3511800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just" rtl="0">
              <a:lnSpc>
                <a:spcPct val="1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3,41,666+ eContent</a:t>
            </a: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0" name="Google Shape;1600;p17"/>
          <p:cNvSpPr txBox="1"/>
          <p:nvPr/>
        </p:nvSpPr>
        <p:spPr>
          <a:xfrm>
            <a:off x="3315769" y="2183002"/>
            <a:ext cx="3511800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just" rtl="0">
              <a:lnSpc>
                <a:spcPct val="1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13,563 + eCourses</a:t>
            </a: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1" name="Google Shape;1601;p17"/>
          <p:cNvSpPr txBox="1"/>
          <p:nvPr/>
        </p:nvSpPr>
        <p:spPr>
          <a:xfrm>
            <a:off x="3315775" y="2735250"/>
            <a:ext cx="3110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13.5 million page hits on daily basis </a:t>
            </a: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2" name="Google Shape;1602;p17"/>
          <p:cNvSpPr txBox="1"/>
          <p:nvPr/>
        </p:nvSpPr>
        <p:spPr>
          <a:xfrm>
            <a:off x="3315775" y="3488050"/>
            <a:ext cx="31551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Supports 38 languages Including 22 scheduled languages and indian sign languages (ISL).</a:t>
            </a:r>
            <a:endParaRPr sz="1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p18"/>
          <p:cNvSpPr/>
          <p:nvPr/>
        </p:nvSpPr>
        <p:spPr>
          <a:xfrm>
            <a:off x="-7350" y="-42250"/>
            <a:ext cx="3340500" cy="521400"/>
          </a:xfrm>
          <a:prstGeom prst="roundRect">
            <a:avLst>
              <a:gd name="adj" fmla="val 16667"/>
            </a:avLst>
          </a:prstGeom>
          <a:solidFill>
            <a:srgbClr val="4949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DIKSHA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8" name="Google Shape;1608;p18"/>
          <p:cNvSpPr txBox="1">
            <a:spLocks noGrp="1"/>
          </p:cNvSpPr>
          <p:nvPr>
            <p:ph type="title" idx="6"/>
          </p:nvPr>
        </p:nvSpPr>
        <p:spPr>
          <a:xfrm>
            <a:off x="865736" y="479150"/>
            <a:ext cx="7140600" cy="3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b="1">
                <a:latin typeface="Roboto Condensed"/>
                <a:ea typeface="Roboto Condensed"/>
                <a:cs typeface="Roboto Condensed"/>
                <a:sym typeface="Roboto Condensed"/>
              </a:rPr>
              <a:t>DIKSHA’s building blocks were used for multiple use cases </a:t>
            </a:r>
            <a:endParaRPr sz="1700" b="1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grpSp>
        <p:nvGrpSpPr>
          <p:cNvPr id="1609" name="Google Shape;1609;p18"/>
          <p:cNvGrpSpPr/>
          <p:nvPr/>
        </p:nvGrpSpPr>
        <p:grpSpPr>
          <a:xfrm>
            <a:off x="3597001" y="1516170"/>
            <a:ext cx="1785831" cy="1769024"/>
            <a:chOff x="4276725" y="1943100"/>
            <a:chExt cx="3295500" cy="3295500"/>
          </a:xfrm>
        </p:grpSpPr>
        <p:grpSp>
          <p:nvGrpSpPr>
            <p:cNvPr id="1610" name="Google Shape;1610;p18"/>
            <p:cNvGrpSpPr/>
            <p:nvPr/>
          </p:nvGrpSpPr>
          <p:grpSpPr>
            <a:xfrm>
              <a:off x="4276725" y="1943100"/>
              <a:ext cx="3295500" cy="3295500"/>
              <a:chOff x="4276725" y="1943100"/>
              <a:chExt cx="3295500" cy="3295500"/>
            </a:xfrm>
          </p:grpSpPr>
          <p:sp>
            <p:nvSpPr>
              <p:cNvPr id="1611" name="Google Shape;1611;p18"/>
              <p:cNvSpPr/>
              <p:nvPr/>
            </p:nvSpPr>
            <p:spPr>
              <a:xfrm>
                <a:off x="4276725" y="1943100"/>
                <a:ext cx="3295500" cy="3295500"/>
              </a:xfrm>
              <a:prstGeom prst="ellipse">
                <a:avLst/>
              </a:prstGeom>
              <a:solidFill>
                <a:srgbClr val="D8E2F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2" name="Google Shape;1612;p18"/>
              <p:cNvSpPr/>
              <p:nvPr/>
            </p:nvSpPr>
            <p:spPr>
              <a:xfrm>
                <a:off x="4705350" y="2371725"/>
                <a:ext cx="2438400" cy="2438400"/>
              </a:xfrm>
              <a:prstGeom prst="ellipse">
                <a:avLst/>
              </a:prstGeom>
              <a:solidFill>
                <a:srgbClr val="8DA9D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13" name="Google Shape;1613;p18"/>
            <p:cNvSpPr/>
            <p:nvPr/>
          </p:nvSpPr>
          <p:spPr>
            <a:xfrm rot="10800000" flipH="1">
              <a:off x="4832315" y="2543494"/>
              <a:ext cx="2071127" cy="1887630"/>
            </a:xfrm>
            <a:custGeom>
              <a:avLst/>
              <a:gdLst/>
              <a:ahLst/>
              <a:cxnLst/>
              <a:rect l="l" t="t" r="r" b="b"/>
              <a:pathLst>
                <a:path w="5793362" h="5280083" extrusionOk="0">
                  <a:moveTo>
                    <a:pt x="1230135" y="-10967"/>
                  </a:moveTo>
                  <a:cubicBezTo>
                    <a:pt x="1230135" y="-10967"/>
                    <a:pt x="-41657" y="1621812"/>
                    <a:pt x="-14648" y="2430149"/>
                  </a:cubicBezTo>
                  <a:cubicBezTo>
                    <a:pt x="12362" y="3238514"/>
                    <a:pt x="2972790" y="5380098"/>
                    <a:pt x="3739152" y="5264625"/>
                  </a:cubicBezTo>
                  <a:cubicBezTo>
                    <a:pt x="4505514" y="5149152"/>
                    <a:pt x="4725952" y="3333000"/>
                    <a:pt x="4106586" y="2010233"/>
                  </a:cubicBezTo>
                  <a:cubicBezTo>
                    <a:pt x="3487191" y="687495"/>
                    <a:pt x="4998901" y="1642800"/>
                    <a:pt x="5135389" y="2440657"/>
                  </a:cubicBezTo>
                  <a:cubicBezTo>
                    <a:pt x="5271849" y="3238514"/>
                    <a:pt x="6689073" y="1463678"/>
                    <a:pt x="4820438" y="-10967"/>
                  </a:cubicBezTo>
                  <a:lnTo>
                    <a:pt x="1230135" y="-10967"/>
                  </a:lnTo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14" name="Google Shape;1614;p18"/>
            <p:cNvGrpSpPr/>
            <p:nvPr/>
          </p:nvGrpSpPr>
          <p:grpSpPr>
            <a:xfrm>
              <a:off x="5871378" y="3479354"/>
              <a:ext cx="1063013" cy="954856"/>
              <a:chOff x="5871378" y="3479354"/>
              <a:chExt cx="1063013" cy="954856"/>
            </a:xfrm>
          </p:grpSpPr>
          <p:grpSp>
            <p:nvGrpSpPr>
              <p:cNvPr id="1615" name="Google Shape;1615;p18"/>
              <p:cNvGrpSpPr/>
              <p:nvPr/>
            </p:nvGrpSpPr>
            <p:grpSpPr>
              <a:xfrm>
                <a:off x="5871378" y="3479354"/>
                <a:ext cx="1063013" cy="954856"/>
                <a:chOff x="5244901" y="1579130"/>
                <a:chExt cx="3848709" cy="3457117"/>
              </a:xfrm>
            </p:grpSpPr>
            <p:sp>
              <p:nvSpPr>
                <p:cNvPr id="1616" name="Google Shape;1616;p18"/>
                <p:cNvSpPr/>
                <p:nvPr/>
              </p:nvSpPr>
              <p:spPr>
                <a:xfrm>
                  <a:off x="5244901" y="1579130"/>
                  <a:ext cx="3848026" cy="2725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026" h="2725369" extrusionOk="0">
                      <a:moveTo>
                        <a:pt x="3584677" y="0"/>
                      </a:moveTo>
                      <a:lnTo>
                        <a:pt x="263347" y="0"/>
                      </a:lnTo>
                      <a:cubicBezTo>
                        <a:pt x="117957" y="0"/>
                        <a:pt x="0" y="117958"/>
                        <a:pt x="0" y="263347"/>
                      </a:cubicBezTo>
                      <a:lnTo>
                        <a:pt x="0" y="2462022"/>
                      </a:lnTo>
                      <a:cubicBezTo>
                        <a:pt x="0" y="2607412"/>
                        <a:pt x="117957" y="2725369"/>
                        <a:pt x="263347" y="2725369"/>
                      </a:cubicBezTo>
                      <a:lnTo>
                        <a:pt x="3584677" y="2725369"/>
                      </a:lnTo>
                      <a:cubicBezTo>
                        <a:pt x="3730066" y="2725369"/>
                        <a:pt x="3848024" y="2607412"/>
                        <a:pt x="3848024" y="2462022"/>
                      </a:cubicBezTo>
                      <a:lnTo>
                        <a:pt x="3848024" y="263347"/>
                      </a:lnTo>
                      <a:cubicBezTo>
                        <a:pt x="3848710" y="117958"/>
                        <a:pt x="3730752" y="0"/>
                        <a:pt x="3584677" y="0"/>
                      </a:cubicBezTo>
                      <a:close/>
                    </a:path>
                  </a:pathLst>
                </a:custGeom>
                <a:solidFill>
                  <a:srgbClr val="DBD7D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7" name="Google Shape;1617;p18"/>
                <p:cNvSpPr/>
                <p:nvPr/>
              </p:nvSpPr>
              <p:spPr>
                <a:xfrm>
                  <a:off x="5244901" y="1579130"/>
                  <a:ext cx="3848709" cy="22830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8709" h="2283028" extrusionOk="0">
                      <a:moveTo>
                        <a:pt x="3848710" y="2283028"/>
                      </a:moveTo>
                      <a:lnTo>
                        <a:pt x="3848710" y="263347"/>
                      </a:lnTo>
                      <a:cubicBezTo>
                        <a:pt x="3848710" y="117958"/>
                        <a:pt x="3730752" y="0"/>
                        <a:pt x="3585363" y="0"/>
                      </a:cubicBezTo>
                      <a:lnTo>
                        <a:pt x="263347" y="0"/>
                      </a:lnTo>
                      <a:cubicBezTo>
                        <a:pt x="117957" y="0"/>
                        <a:pt x="0" y="117958"/>
                        <a:pt x="0" y="263347"/>
                      </a:cubicBezTo>
                      <a:lnTo>
                        <a:pt x="0" y="2283028"/>
                      </a:lnTo>
                      <a:lnTo>
                        <a:pt x="3848710" y="2283028"/>
                      </a:lnTo>
                      <a:close/>
                    </a:path>
                  </a:pathLst>
                </a:custGeom>
                <a:solidFill>
                  <a:srgbClr val="064E5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8" name="Google Shape;1618;p18"/>
                <p:cNvSpPr/>
                <p:nvPr/>
              </p:nvSpPr>
              <p:spPr>
                <a:xfrm>
                  <a:off x="5424581" y="1776640"/>
                  <a:ext cx="3488664" cy="1838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8664" h="1838630" extrusionOk="0">
                      <a:moveTo>
                        <a:pt x="0" y="1741246"/>
                      </a:moveTo>
                      <a:lnTo>
                        <a:pt x="0" y="97384"/>
                      </a:lnTo>
                      <a:cubicBezTo>
                        <a:pt x="0" y="43891"/>
                        <a:pt x="43206" y="0"/>
                        <a:pt x="97384" y="0"/>
                      </a:cubicBezTo>
                      <a:lnTo>
                        <a:pt x="3391281" y="0"/>
                      </a:lnTo>
                      <a:cubicBezTo>
                        <a:pt x="3444773" y="0"/>
                        <a:pt x="3488665" y="43206"/>
                        <a:pt x="3488665" y="97384"/>
                      </a:cubicBezTo>
                      <a:lnTo>
                        <a:pt x="3488665" y="1741246"/>
                      </a:lnTo>
                      <a:cubicBezTo>
                        <a:pt x="3488665" y="1794739"/>
                        <a:pt x="3445459" y="1838630"/>
                        <a:pt x="3391281" y="1838630"/>
                      </a:cubicBezTo>
                      <a:lnTo>
                        <a:pt x="97384" y="1838630"/>
                      </a:lnTo>
                      <a:cubicBezTo>
                        <a:pt x="43891" y="1838630"/>
                        <a:pt x="0" y="1795424"/>
                        <a:pt x="0" y="174124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9" name="Google Shape;1619;p18"/>
                <p:cNvSpPr/>
                <p:nvPr/>
              </p:nvSpPr>
              <p:spPr>
                <a:xfrm>
                  <a:off x="6043858" y="4301070"/>
                  <a:ext cx="2250110" cy="7351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110" h="735177" extrusionOk="0">
                      <a:moveTo>
                        <a:pt x="1700098" y="252374"/>
                      </a:moveTo>
                      <a:lnTo>
                        <a:pt x="1700098" y="252374"/>
                      </a:lnTo>
                      <a:lnTo>
                        <a:pt x="1700098" y="0"/>
                      </a:lnTo>
                      <a:lnTo>
                        <a:pt x="550012" y="0"/>
                      </a:lnTo>
                      <a:lnTo>
                        <a:pt x="550012" y="252374"/>
                      </a:lnTo>
                      <a:cubicBezTo>
                        <a:pt x="550012" y="252374"/>
                        <a:pt x="502692" y="478002"/>
                        <a:pt x="101499" y="484860"/>
                      </a:cubicBezTo>
                      <a:cubicBezTo>
                        <a:pt x="45263" y="485546"/>
                        <a:pt x="0" y="532181"/>
                        <a:pt x="0" y="588416"/>
                      </a:cubicBezTo>
                      <a:lnTo>
                        <a:pt x="0" y="735177"/>
                      </a:lnTo>
                      <a:lnTo>
                        <a:pt x="973836" y="735177"/>
                      </a:lnTo>
                      <a:lnTo>
                        <a:pt x="1276274" y="735177"/>
                      </a:lnTo>
                      <a:lnTo>
                        <a:pt x="2250110" y="735177"/>
                      </a:lnTo>
                      <a:lnTo>
                        <a:pt x="2250110" y="588416"/>
                      </a:lnTo>
                      <a:cubicBezTo>
                        <a:pt x="2250110" y="532181"/>
                        <a:pt x="2204847" y="485546"/>
                        <a:pt x="2148612" y="484860"/>
                      </a:cubicBezTo>
                      <a:cubicBezTo>
                        <a:pt x="1747419" y="478002"/>
                        <a:pt x="1700098" y="252374"/>
                        <a:pt x="1700098" y="252374"/>
                      </a:cubicBezTo>
                      <a:close/>
                    </a:path>
                  </a:pathLst>
                </a:custGeom>
                <a:solidFill>
                  <a:srgbClr val="DBD7D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0" name="Google Shape;1620;p18"/>
                <p:cNvSpPr/>
                <p:nvPr/>
              </p:nvSpPr>
              <p:spPr>
                <a:xfrm>
                  <a:off x="6593870" y="4301070"/>
                  <a:ext cx="1150086" cy="122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0086" h="122758" extrusionOk="0">
                      <a:moveTo>
                        <a:pt x="0" y="0"/>
                      </a:moveTo>
                      <a:lnTo>
                        <a:pt x="1150087" y="0"/>
                      </a:lnTo>
                      <a:lnTo>
                        <a:pt x="1150087" y="122759"/>
                      </a:lnTo>
                      <a:lnTo>
                        <a:pt x="0" y="122759"/>
                      </a:lnTo>
                      <a:close/>
                    </a:path>
                  </a:pathLst>
                </a:custGeom>
                <a:solidFill>
                  <a:srgbClr val="C3BAB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1" name="Google Shape;1621;p18"/>
                <p:cNvSpPr/>
                <p:nvPr/>
              </p:nvSpPr>
              <p:spPr>
                <a:xfrm>
                  <a:off x="7052670" y="3960227"/>
                  <a:ext cx="233172" cy="233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172" h="233172" extrusionOk="0">
                      <a:moveTo>
                        <a:pt x="233172" y="116586"/>
                      </a:moveTo>
                      <a:cubicBezTo>
                        <a:pt x="233172" y="180975"/>
                        <a:pt x="180975" y="233172"/>
                        <a:pt x="116586" y="233172"/>
                      </a:cubicBezTo>
                      <a:cubicBezTo>
                        <a:pt x="52197" y="233172"/>
                        <a:pt x="0" y="180975"/>
                        <a:pt x="0" y="116586"/>
                      </a:cubicBezTo>
                      <a:cubicBezTo>
                        <a:pt x="0" y="52197"/>
                        <a:pt x="52197" y="0"/>
                        <a:pt x="116586" y="0"/>
                      </a:cubicBezTo>
                      <a:cubicBezTo>
                        <a:pt x="180975" y="0"/>
                        <a:pt x="233172" y="52197"/>
                        <a:pt x="233172" y="116586"/>
                      </a:cubicBezTo>
                      <a:close/>
                    </a:path>
                  </a:pathLst>
                </a:custGeom>
                <a:solidFill>
                  <a:srgbClr val="064E5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622" name="Google Shape;1622;p18"/>
              <p:cNvGrpSpPr/>
              <p:nvPr/>
            </p:nvGrpSpPr>
            <p:grpSpPr>
              <a:xfrm>
                <a:off x="5975912" y="3592700"/>
                <a:ext cx="527400" cy="397200"/>
                <a:chOff x="5975912" y="3592700"/>
                <a:chExt cx="527400" cy="397200"/>
              </a:xfrm>
            </p:grpSpPr>
            <p:sp>
              <p:nvSpPr>
                <p:cNvPr id="1623" name="Google Shape;1623;p18"/>
                <p:cNvSpPr/>
                <p:nvPr/>
              </p:nvSpPr>
              <p:spPr>
                <a:xfrm>
                  <a:off x="5975912" y="3592700"/>
                  <a:ext cx="527400" cy="39720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D8D8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1624" name="Google Shape;1624;p18" descr="DIKSHA 3.4.569 apk Free Download | APKToy.com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6104974" y="3656607"/>
                  <a:ext cx="269332" cy="26933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625" name="Google Shape;1625;p18"/>
              <p:cNvGrpSpPr/>
              <p:nvPr/>
            </p:nvGrpSpPr>
            <p:grpSpPr>
              <a:xfrm>
                <a:off x="6535352" y="3648469"/>
                <a:ext cx="315300" cy="285490"/>
                <a:chOff x="9458325" y="1695942"/>
                <a:chExt cx="315300" cy="285490"/>
              </a:xfrm>
            </p:grpSpPr>
            <p:sp>
              <p:nvSpPr>
                <p:cNvPr id="1626" name="Google Shape;1626;p18"/>
                <p:cNvSpPr/>
                <p:nvPr/>
              </p:nvSpPr>
              <p:spPr>
                <a:xfrm>
                  <a:off x="9458325" y="1695942"/>
                  <a:ext cx="315300" cy="45600"/>
                </a:xfrm>
                <a:prstGeom prst="rect">
                  <a:avLst/>
                </a:prstGeom>
                <a:solidFill>
                  <a:srgbClr val="D8D8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7" name="Google Shape;1627;p18"/>
                <p:cNvSpPr/>
                <p:nvPr/>
              </p:nvSpPr>
              <p:spPr>
                <a:xfrm>
                  <a:off x="9458325" y="1775905"/>
                  <a:ext cx="315300" cy="45600"/>
                </a:xfrm>
                <a:prstGeom prst="rect">
                  <a:avLst/>
                </a:prstGeom>
                <a:solidFill>
                  <a:srgbClr val="D8D8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8" name="Google Shape;1628;p18"/>
                <p:cNvSpPr/>
                <p:nvPr/>
              </p:nvSpPr>
              <p:spPr>
                <a:xfrm>
                  <a:off x="9458325" y="1935832"/>
                  <a:ext cx="315300" cy="45600"/>
                </a:xfrm>
                <a:prstGeom prst="rect">
                  <a:avLst/>
                </a:prstGeom>
                <a:solidFill>
                  <a:srgbClr val="D8D8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9" name="Google Shape;1629;p18"/>
                <p:cNvSpPr/>
                <p:nvPr/>
              </p:nvSpPr>
              <p:spPr>
                <a:xfrm>
                  <a:off x="9458325" y="1855868"/>
                  <a:ext cx="315300" cy="45600"/>
                </a:xfrm>
                <a:prstGeom prst="rect">
                  <a:avLst/>
                </a:prstGeom>
                <a:solidFill>
                  <a:srgbClr val="D8D8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630" name="Google Shape;1630;p18"/>
            <p:cNvGrpSpPr/>
            <p:nvPr/>
          </p:nvGrpSpPr>
          <p:grpSpPr>
            <a:xfrm>
              <a:off x="5186838" y="2840609"/>
              <a:ext cx="537982" cy="1112450"/>
              <a:chOff x="5186838" y="2840609"/>
              <a:chExt cx="537982" cy="1112450"/>
            </a:xfrm>
          </p:grpSpPr>
          <p:grpSp>
            <p:nvGrpSpPr>
              <p:cNvPr id="1631" name="Google Shape;1631;p18"/>
              <p:cNvGrpSpPr/>
              <p:nvPr/>
            </p:nvGrpSpPr>
            <p:grpSpPr>
              <a:xfrm>
                <a:off x="5186838" y="2840609"/>
                <a:ext cx="537982" cy="1019387"/>
                <a:chOff x="4765929" y="3711596"/>
                <a:chExt cx="277053" cy="524970"/>
              </a:xfrm>
            </p:grpSpPr>
            <p:sp>
              <p:nvSpPr>
                <p:cNvPr id="1632" name="Google Shape;1632;p18"/>
                <p:cNvSpPr/>
                <p:nvPr/>
              </p:nvSpPr>
              <p:spPr>
                <a:xfrm>
                  <a:off x="4765929" y="3711596"/>
                  <a:ext cx="277053" cy="524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053" h="524970" extrusionOk="0">
                      <a:moveTo>
                        <a:pt x="277044" y="487537"/>
                      </a:moveTo>
                      <a:cubicBezTo>
                        <a:pt x="277044" y="508206"/>
                        <a:pt x="260271" y="524970"/>
                        <a:pt x="239592" y="524970"/>
                      </a:cubicBezTo>
                      <a:lnTo>
                        <a:pt x="37424" y="524970"/>
                      </a:lnTo>
                      <a:cubicBezTo>
                        <a:pt x="16764" y="524970"/>
                        <a:pt x="0" y="508206"/>
                        <a:pt x="0" y="487537"/>
                      </a:cubicBezTo>
                      <a:lnTo>
                        <a:pt x="0" y="37443"/>
                      </a:lnTo>
                      <a:cubicBezTo>
                        <a:pt x="0" y="16754"/>
                        <a:pt x="16764" y="0"/>
                        <a:pt x="37424" y="0"/>
                      </a:cubicBezTo>
                      <a:lnTo>
                        <a:pt x="239601" y="0"/>
                      </a:lnTo>
                      <a:cubicBezTo>
                        <a:pt x="260280" y="0"/>
                        <a:pt x="277054" y="16754"/>
                        <a:pt x="277054" y="37443"/>
                      </a:cubicBezTo>
                      <a:lnTo>
                        <a:pt x="277054" y="487537"/>
                      </a:lnTo>
                      <a:close/>
                    </a:path>
                  </a:pathLst>
                </a:custGeom>
                <a:solidFill>
                  <a:srgbClr val="3596D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3" name="Google Shape;1633;p18"/>
                <p:cNvSpPr/>
                <p:nvPr/>
              </p:nvSpPr>
              <p:spPr>
                <a:xfrm>
                  <a:off x="4881667" y="4166310"/>
                  <a:ext cx="45567" cy="455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67" h="45567" extrusionOk="0">
                      <a:moveTo>
                        <a:pt x="45568" y="22784"/>
                      </a:moveTo>
                      <a:cubicBezTo>
                        <a:pt x="45568" y="35367"/>
                        <a:pt x="35367" y="45568"/>
                        <a:pt x="22784" y="45568"/>
                      </a:cubicBezTo>
                      <a:cubicBezTo>
                        <a:pt x="10201" y="45568"/>
                        <a:pt x="0" y="35367"/>
                        <a:pt x="0" y="22784"/>
                      </a:cubicBezTo>
                      <a:cubicBezTo>
                        <a:pt x="0" y="10201"/>
                        <a:pt x="10201" y="0"/>
                        <a:pt x="22784" y="0"/>
                      </a:cubicBezTo>
                      <a:cubicBezTo>
                        <a:pt x="35367" y="0"/>
                        <a:pt x="45568" y="10201"/>
                        <a:pt x="45568" y="22784"/>
                      </a:cubicBezTo>
                      <a:close/>
                    </a:path>
                  </a:pathLst>
                </a:custGeom>
                <a:solidFill>
                  <a:srgbClr val="91919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4" name="Google Shape;1634;p18"/>
                <p:cNvSpPr/>
                <p:nvPr/>
              </p:nvSpPr>
              <p:spPr>
                <a:xfrm>
                  <a:off x="4893059" y="3727046"/>
                  <a:ext cx="22783" cy="22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83" h="22783" extrusionOk="0">
                      <a:moveTo>
                        <a:pt x="22784" y="11392"/>
                      </a:moveTo>
                      <a:cubicBezTo>
                        <a:pt x="22784" y="17684"/>
                        <a:pt x="17683" y="22784"/>
                        <a:pt x="11392" y="22784"/>
                      </a:cubicBezTo>
                      <a:cubicBezTo>
                        <a:pt x="5100" y="22784"/>
                        <a:pt x="0" y="17684"/>
                        <a:pt x="0" y="11392"/>
                      </a:cubicBezTo>
                      <a:cubicBezTo>
                        <a:pt x="0" y="5100"/>
                        <a:pt x="5100" y="0"/>
                        <a:pt x="11392" y="0"/>
                      </a:cubicBezTo>
                      <a:cubicBezTo>
                        <a:pt x="17683" y="0"/>
                        <a:pt x="22784" y="5100"/>
                        <a:pt x="22784" y="11392"/>
                      </a:cubicBezTo>
                      <a:close/>
                    </a:path>
                  </a:pathLst>
                </a:custGeom>
                <a:solidFill>
                  <a:srgbClr val="032E4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5" name="Google Shape;1635;p18"/>
                <p:cNvSpPr/>
                <p:nvPr/>
              </p:nvSpPr>
              <p:spPr>
                <a:xfrm>
                  <a:off x="4780292" y="3760717"/>
                  <a:ext cx="248307" cy="388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307" h="388058" extrusionOk="0">
                      <a:moveTo>
                        <a:pt x="0" y="0"/>
                      </a:moveTo>
                      <a:lnTo>
                        <a:pt x="248307" y="0"/>
                      </a:lnTo>
                      <a:lnTo>
                        <a:pt x="248307" y="388058"/>
                      </a:lnTo>
                      <a:lnTo>
                        <a:pt x="0" y="388058"/>
                      </a:lnTo>
                      <a:close/>
                    </a:path>
                  </a:pathLst>
                </a:custGeom>
                <a:solidFill>
                  <a:srgbClr val="ECF0F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636" name="Google Shape;1636;p18"/>
              <p:cNvGrpSpPr/>
              <p:nvPr/>
            </p:nvGrpSpPr>
            <p:grpSpPr>
              <a:xfrm>
                <a:off x="5234200" y="2968042"/>
                <a:ext cx="442800" cy="985017"/>
                <a:chOff x="5234200" y="2968042"/>
                <a:chExt cx="442800" cy="985017"/>
              </a:xfrm>
            </p:grpSpPr>
            <p:grpSp>
              <p:nvGrpSpPr>
                <p:cNvPr id="1637" name="Google Shape;1637;p18"/>
                <p:cNvGrpSpPr/>
                <p:nvPr/>
              </p:nvGrpSpPr>
              <p:grpSpPr>
                <a:xfrm>
                  <a:off x="5243907" y="2968042"/>
                  <a:ext cx="415500" cy="985017"/>
                  <a:chOff x="5243907" y="2968042"/>
                  <a:chExt cx="415500" cy="985017"/>
                </a:xfrm>
              </p:grpSpPr>
              <p:grpSp>
                <p:nvGrpSpPr>
                  <p:cNvPr id="1638" name="Google Shape;1638;p18"/>
                  <p:cNvGrpSpPr/>
                  <p:nvPr/>
                </p:nvGrpSpPr>
                <p:grpSpPr>
                  <a:xfrm>
                    <a:off x="5256284" y="2968042"/>
                    <a:ext cx="398700" cy="985017"/>
                    <a:chOff x="5268662" y="2968042"/>
                    <a:chExt cx="398700" cy="985017"/>
                  </a:xfrm>
                </p:grpSpPr>
                <p:pic>
                  <p:nvPicPr>
                    <p:cNvPr id="1639" name="Google Shape;1639;p18" descr="DIKSHA 3.4.569 apk Free Download | APKToy.com"/>
                    <p:cNvPicPr preferRelativeResize="0"/>
                    <p:nvPr/>
                  </p:nvPicPr>
                  <p:blipFill rotWithShape="1">
                    <a:blip r:embed="rId3">
                      <a:alphaModFix/>
                    </a:blip>
                    <a:srcRect/>
                    <a:stretch/>
                  </p:blipFill>
                  <p:spPr>
                    <a:xfrm>
                      <a:off x="5350634" y="2968042"/>
                      <a:ext cx="234772" cy="23477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sp>
                  <p:nvSpPr>
                    <p:cNvPr id="1640" name="Google Shape;1640;p18"/>
                    <p:cNvSpPr txBox="1"/>
                    <p:nvPr/>
                  </p:nvSpPr>
                  <p:spPr>
                    <a:xfrm>
                      <a:off x="5268662" y="3135859"/>
                      <a:ext cx="398700" cy="8172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spcFirstLastPara="1" wrap="square" lIns="91425" tIns="45700" rIns="91425" bIns="45700" anchor="t" anchorCtr="0">
                      <a:sp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75"/>
                        <a:buFont typeface="Arial"/>
                        <a:buNone/>
                      </a:pPr>
                      <a:r>
                        <a:rPr lang="en" sz="375" b="1" i="0" u="none" strike="noStrike" cap="non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DIKSHA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641" name="Google Shape;1641;p18"/>
                  <p:cNvGrpSpPr/>
                  <p:nvPr/>
                </p:nvGrpSpPr>
                <p:grpSpPr>
                  <a:xfrm>
                    <a:off x="5243907" y="3268031"/>
                    <a:ext cx="415500" cy="284100"/>
                    <a:chOff x="5243907" y="3268031"/>
                    <a:chExt cx="415500" cy="284100"/>
                  </a:xfrm>
                </p:grpSpPr>
                <p:sp>
                  <p:nvSpPr>
                    <p:cNvPr id="1642" name="Google Shape;1642;p18"/>
                    <p:cNvSpPr/>
                    <p:nvPr/>
                  </p:nvSpPr>
                  <p:spPr>
                    <a:xfrm>
                      <a:off x="5243907" y="3268031"/>
                      <a:ext cx="415500" cy="284100"/>
                    </a:xfrm>
                    <a:prstGeom prst="roundRect">
                      <a:avLst>
                        <a:gd name="adj" fmla="val 4675"/>
                      </a:avLst>
                    </a:prstGeom>
                    <a:solidFill>
                      <a:srgbClr val="D8D8D8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43"/>
                        <a:buFont typeface="Arial"/>
                        <a:buNone/>
                      </a:pPr>
                      <a:endParaRPr sz="1143" b="0" i="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pic>
                  <p:nvPicPr>
                    <p:cNvPr id="1643" name="Google Shape;1643;p18" descr="Qr Code with solid fill"/>
                    <p:cNvPicPr preferRelativeResize="0"/>
                    <p:nvPr/>
                  </p:nvPicPr>
                  <p:blipFill rotWithShape="1">
                    <a:blip r:embed="rId4">
                      <a:alphaModFix/>
                    </a:blip>
                    <a:srcRect/>
                    <a:stretch/>
                  </p:blipFill>
                  <p:spPr>
                    <a:xfrm>
                      <a:off x="5311821" y="3270267"/>
                      <a:ext cx="279652" cy="27965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</p:grpSp>
            <p:sp>
              <p:nvSpPr>
                <p:cNvPr id="1644" name="Google Shape;1644;p18"/>
                <p:cNvSpPr/>
                <p:nvPr/>
              </p:nvSpPr>
              <p:spPr>
                <a:xfrm>
                  <a:off x="5234200" y="3564214"/>
                  <a:ext cx="442800" cy="1041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645" name="Google Shape;1645;p18"/>
            <p:cNvSpPr txBox="1"/>
            <p:nvPr/>
          </p:nvSpPr>
          <p:spPr>
            <a:xfrm>
              <a:off x="5863056" y="2925359"/>
              <a:ext cx="1424100" cy="58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43"/>
                <a:buFont typeface="Arial"/>
                <a:buNone/>
              </a:pPr>
              <a:r>
                <a:rPr lang="en" sz="1443" b="1" i="0" u="none" strike="noStrike" cap="none">
                  <a:solidFill>
                    <a:srgbClr val="2F5496"/>
                  </a:solidFill>
                  <a:latin typeface="Calibri"/>
                  <a:ea typeface="Calibri"/>
                  <a:cs typeface="Calibri"/>
                  <a:sym typeface="Calibri"/>
                </a:rPr>
                <a:t>DIKSHA</a:t>
              </a:r>
              <a:endParaRPr sz="1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46" name="Google Shape;1646;p18"/>
            <p:cNvGrpSpPr/>
            <p:nvPr/>
          </p:nvGrpSpPr>
          <p:grpSpPr>
            <a:xfrm>
              <a:off x="5131013" y="3950195"/>
              <a:ext cx="618361" cy="451732"/>
              <a:chOff x="8626937" y="3749933"/>
              <a:chExt cx="2901740" cy="2119811"/>
            </a:xfrm>
          </p:grpSpPr>
          <p:sp>
            <p:nvSpPr>
              <p:cNvPr id="1647" name="Google Shape;1647;p18"/>
              <p:cNvSpPr/>
              <p:nvPr/>
            </p:nvSpPr>
            <p:spPr>
              <a:xfrm rot="10800000" flipH="1">
                <a:off x="8626937" y="5718305"/>
                <a:ext cx="30911" cy="99496"/>
              </a:xfrm>
              <a:custGeom>
                <a:avLst/>
                <a:gdLst/>
                <a:ahLst/>
                <a:cxnLst/>
                <a:rect l="l" t="t" r="r" b="b"/>
                <a:pathLst>
                  <a:path w="30911" h="99496" extrusionOk="0">
                    <a:moveTo>
                      <a:pt x="10568" y="94292"/>
                    </a:moveTo>
                    <a:cubicBezTo>
                      <a:pt x="19105" y="94292"/>
                      <a:pt x="26024" y="87367"/>
                      <a:pt x="26024" y="78830"/>
                    </a:cubicBezTo>
                    <a:lnTo>
                      <a:pt x="26024" y="10258"/>
                    </a:lnTo>
                    <a:cubicBezTo>
                      <a:pt x="26024" y="1721"/>
                      <a:pt x="19105" y="-5205"/>
                      <a:pt x="10568" y="-5205"/>
                    </a:cubicBezTo>
                    <a:cubicBezTo>
                      <a:pt x="2034" y="-5205"/>
                      <a:pt x="-4888" y="1721"/>
                      <a:pt x="-4888" y="10258"/>
                    </a:cubicBezTo>
                    <a:lnTo>
                      <a:pt x="-4888" y="78830"/>
                    </a:lnTo>
                    <a:cubicBezTo>
                      <a:pt x="-4888" y="87367"/>
                      <a:pt x="2034" y="94292"/>
                      <a:pt x="10568" y="9429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8" name="Google Shape;1648;p18"/>
              <p:cNvSpPr/>
              <p:nvPr/>
            </p:nvSpPr>
            <p:spPr>
              <a:xfrm rot="10800000" flipH="1">
                <a:off x="11345592" y="4234046"/>
                <a:ext cx="62948" cy="62982"/>
              </a:xfrm>
              <a:custGeom>
                <a:avLst/>
                <a:gdLst/>
                <a:ahLst/>
                <a:cxnLst/>
                <a:rect l="l" t="t" r="r" b="b"/>
                <a:pathLst>
                  <a:path w="62948" h="62982" extrusionOk="0">
                    <a:moveTo>
                      <a:pt x="51148" y="21303"/>
                    </a:moveTo>
                    <a:cubicBezTo>
                      <a:pt x="51148" y="3920"/>
                      <a:pt x="37056" y="-10171"/>
                      <a:pt x="19673" y="-10171"/>
                    </a:cubicBezTo>
                    <a:cubicBezTo>
                      <a:pt x="2291" y="-10171"/>
                      <a:pt x="-11801" y="3920"/>
                      <a:pt x="-11801" y="21303"/>
                    </a:cubicBezTo>
                    <a:cubicBezTo>
                      <a:pt x="-11801" y="38720"/>
                      <a:pt x="2291" y="52812"/>
                      <a:pt x="19673" y="52812"/>
                    </a:cubicBezTo>
                    <a:cubicBezTo>
                      <a:pt x="37056" y="52812"/>
                      <a:pt x="51148" y="38720"/>
                      <a:pt x="51148" y="21303"/>
                    </a:cubicBezTo>
                  </a:path>
                </a:pathLst>
              </a:custGeom>
              <a:solidFill>
                <a:srgbClr val="FFC44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9" name="Google Shape;1649;p18"/>
              <p:cNvSpPr/>
              <p:nvPr/>
            </p:nvSpPr>
            <p:spPr>
              <a:xfrm rot="10800000" flipH="1">
                <a:off x="11441523" y="4234046"/>
                <a:ext cx="62982" cy="62982"/>
              </a:xfrm>
              <a:custGeom>
                <a:avLst/>
                <a:gdLst/>
                <a:ahLst/>
                <a:cxnLst/>
                <a:rect l="l" t="t" r="r" b="b"/>
                <a:pathLst>
                  <a:path w="62982" h="62982" extrusionOk="0">
                    <a:moveTo>
                      <a:pt x="50940" y="21303"/>
                    </a:moveTo>
                    <a:cubicBezTo>
                      <a:pt x="50940" y="3920"/>
                      <a:pt x="36848" y="-10171"/>
                      <a:pt x="19431" y="-10171"/>
                    </a:cubicBezTo>
                    <a:cubicBezTo>
                      <a:pt x="2048" y="-10171"/>
                      <a:pt x="-12043" y="3920"/>
                      <a:pt x="-12043" y="21303"/>
                    </a:cubicBezTo>
                    <a:cubicBezTo>
                      <a:pt x="-12043" y="38720"/>
                      <a:pt x="2048" y="52812"/>
                      <a:pt x="19431" y="52812"/>
                    </a:cubicBezTo>
                    <a:cubicBezTo>
                      <a:pt x="36848" y="52812"/>
                      <a:pt x="50940" y="38720"/>
                      <a:pt x="50940" y="21303"/>
                    </a:cubicBezTo>
                  </a:path>
                </a:pathLst>
              </a:custGeom>
              <a:solidFill>
                <a:srgbClr val="56C35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0" name="Google Shape;1650;p18"/>
              <p:cNvSpPr/>
              <p:nvPr/>
            </p:nvSpPr>
            <p:spPr>
              <a:xfrm rot="10800000" flipH="1">
                <a:off x="9590614" y="5484546"/>
                <a:ext cx="1885606" cy="352524"/>
              </a:xfrm>
              <a:custGeom>
                <a:avLst/>
                <a:gdLst/>
                <a:ahLst/>
                <a:cxnLst/>
                <a:rect l="l" t="t" r="r" b="b"/>
                <a:pathLst>
                  <a:path w="1885606" h="352524" extrusionOk="0">
                    <a:moveTo>
                      <a:pt x="545725" y="-5559"/>
                    </a:moveTo>
                    <a:lnTo>
                      <a:pt x="182307" y="20327"/>
                    </a:lnTo>
                    <a:lnTo>
                      <a:pt x="-9668" y="129252"/>
                    </a:lnTo>
                    <a:lnTo>
                      <a:pt x="350581" y="30269"/>
                    </a:lnTo>
                    <a:lnTo>
                      <a:pt x="350581" y="89721"/>
                    </a:lnTo>
                    <a:lnTo>
                      <a:pt x="350581" y="30269"/>
                    </a:lnTo>
                    <a:cubicBezTo>
                      <a:pt x="407471" y="11721"/>
                      <a:pt x="466645" y="2841"/>
                      <a:pt x="527910" y="2807"/>
                    </a:cubicBezTo>
                    <a:cubicBezTo>
                      <a:pt x="590879" y="2807"/>
                      <a:pt x="656090" y="12235"/>
                      <a:pt x="723324" y="30269"/>
                    </a:cubicBezTo>
                    <a:lnTo>
                      <a:pt x="723324" y="30269"/>
                    </a:lnTo>
                    <a:lnTo>
                      <a:pt x="1875939" y="346966"/>
                    </a:lnTo>
                    <a:lnTo>
                      <a:pt x="1875939" y="220212"/>
                    </a:lnTo>
                    <a:cubicBezTo>
                      <a:pt x="1875939" y="147389"/>
                      <a:pt x="1819710" y="86944"/>
                      <a:pt x="1747093" y="81664"/>
                    </a:cubicBezTo>
                    <a:lnTo>
                      <a:pt x="1638305" y="73778"/>
                    </a:lnTo>
                    <a:lnTo>
                      <a:pt x="1638305" y="148212"/>
                    </a:lnTo>
                    <a:lnTo>
                      <a:pt x="1634773" y="148212"/>
                    </a:lnTo>
                    <a:lnTo>
                      <a:pt x="1634842" y="147801"/>
                    </a:lnTo>
                    <a:cubicBezTo>
                      <a:pt x="1634842" y="145092"/>
                      <a:pt x="1632614" y="142898"/>
                      <a:pt x="1629905" y="142898"/>
                    </a:cubicBezTo>
                    <a:cubicBezTo>
                      <a:pt x="1627196" y="142898"/>
                      <a:pt x="1624968" y="145092"/>
                      <a:pt x="1624968" y="147801"/>
                    </a:cubicBezTo>
                    <a:lnTo>
                      <a:pt x="1625071" y="148212"/>
                    </a:lnTo>
                    <a:lnTo>
                      <a:pt x="1620819" y="148212"/>
                    </a:lnTo>
                    <a:lnTo>
                      <a:pt x="1620888" y="147801"/>
                    </a:lnTo>
                    <a:cubicBezTo>
                      <a:pt x="1620888" y="145092"/>
                      <a:pt x="1618659" y="142898"/>
                      <a:pt x="1615951" y="142898"/>
                    </a:cubicBezTo>
                    <a:cubicBezTo>
                      <a:pt x="1613242" y="142898"/>
                      <a:pt x="1611048" y="145092"/>
                      <a:pt x="1611048" y="147801"/>
                    </a:cubicBezTo>
                    <a:lnTo>
                      <a:pt x="1611116" y="148212"/>
                    </a:lnTo>
                    <a:lnTo>
                      <a:pt x="1606865" y="148212"/>
                    </a:lnTo>
                    <a:lnTo>
                      <a:pt x="1606933" y="147801"/>
                    </a:lnTo>
                    <a:cubicBezTo>
                      <a:pt x="1606933" y="145092"/>
                      <a:pt x="1604739" y="142898"/>
                      <a:pt x="1601997" y="142898"/>
                    </a:cubicBezTo>
                    <a:cubicBezTo>
                      <a:pt x="1599288" y="142898"/>
                      <a:pt x="1597093" y="145092"/>
                      <a:pt x="1597093" y="147801"/>
                    </a:cubicBezTo>
                    <a:lnTo>
                      <a:pt x="1597162" y="148212"/>
                    </a:lnTo>
                    <a:lnTo>
                      <a:pt x="1592911" y="148212"/>
                    </a:lnTo>
                    <a:lnTo>
                      <a:pt x="1592979" y="147801"/>
                    </a:lnTo>
                    <a:cubicBezTo>
                      <a:pt x="1592979" y="145092"/>
                      <a:pt x="1590785" y="142898"/>
                      <a:pt x="1588042" y="142898"/>
                    </a:cubicBezTo>
                    <a:cubicBezTo>
                      <a:pt x="1585334" y="142898"/>
                      <a:pt x="1583139" y="145092"/>
                      <a:pt x="1583139" y="147801"/>
                    </a:cubicBezTo>
                    <a:lnTo>
                      <a:pt x="1583208" y="148212"/>
                    </a:lnTo>
                    <a:lnTo>
                      <a:pt x="1578957" y="148212"/>
                    </a:lnTo>
                    <a:lnTo>
                      <a:pt x="1579025" y="147801"/>
                    </a:lnTo>
                    <a:cubicBezTo>
                      <a:pt x="1579025" y="145092"/>
                      <a:pt x="1576831" y="142898"/>
                      <a:pt x="1574122" y="142898"/>
                    </a:cubicBezTo>
                    <a:cubicBezTo>
                      <a:pt x="1571379" y="142898"/>
                      <a:pt x="1569185" y="145092"/>
                      <a:pt x="1569185" y="147801"/>
                    </a:cubicBezTo>
                    <a:lnTo>
                      <a:pt x="1569254" y="148212"/>
                    </a:lnTo>
                    <a:lnTo>
                      <a:pt x="1565002" y="148212"/>
                    </a:lnTo>
                    <a:lnTo>
                      <a:pt x="1565071" y="147801"/>
                    </a:lnTo>
                    <a:cubicBezTo>
                      <a:pt x="1565071" y="145092"/>
                      <a:pt x="1562876" y="142898"/>
                      <a:pt x="1560168" y="142898"/>
                    </a:cubicBezTo>
                    <a:cubicBezTo>
                      <a:pt x="1557425" y="142898"/>
                      <a:pt x="1555231" y="145092"/>
                      <a:pt x="1555231" y="147801"/>
                    </a:cubicBezTo>
                    <a:lnTo>
                      <a:pt x="1555299" y="148212"/>
                    </a:lnTo>
                    <a:lnTo>
                      <a:pt x="1551048" y="148212"/>
                    </a:lnTo>
                    <a:lnTo>
                      <a:pt x="1551117" y="147801"/>
                    </a:lnTo>
                    <a:cubicBezTo>
                      <a:pt x="1551117" y="145092"/>
                      <a:pt x="1548922" y="142898"/>
                      <a:pt x="1546214" y="142898"/>
                    </a:cubicBezTo>
                    <a:cubicBezTo>
                      <a:pt x="1543471" y="142898"/>
                      <a:pt x="1541276" y="145092"/>
                      <a:pt x="1541276" y="147801"/>
                    </a:cubicBezTo>
                    <a:lnTo>
                      <a:pt x="1541345" y="148212"/>
                    </a:lnTo>
                    <a:lnTo>
                      <a:pt x="1537094" y="148212"/>
                    </a:lnTo>
                    <a:lnTo>
                      <a:pt x="1537197" y="147801"/>
                    </a:lnTo>
                    <a:cubicBezTo>
                      <a:pt x="1537197" y="145092"/>
                      <a:pt x="1534968" y="142898"/>
                      <a:pt x="1532259" y="142898"/>
                    </a:cubicBezTo>
                    <a:cubicBezTo>
                      <a:pt x="1529551" y="142898"/>
                      <a:pt x="1527322" y="145092"/>
                      <a:pt x="1527322" y="147801"/>
                    </a:cubicBezTo>
                    <a:lnTo>
                      <a:pt x="1527425" y="148212"/>
                    </a:lnTo>
                    <a:lnTo>
                      <a:pt x="1523140" y="148212"/>
                    </a:lnTo>
                    <a:lnTo>
                      <a:pt x="1523242" y="147801"/>
                    </a:lnTo>
                    <a:cubicBezTo>
                      <a:pt x="1523242" y="145092"/>
                      <a:pt x="1521014" y="142898"/>
                      <a:pt x="1518305" y="142898"/>
                    </a:cubicBezTo>
                    <a:cubicBezTo>
                      <a:pt x="1515597" y="142898"/>
                      <a:pt x="1513402" y="145092"/>
                      <a:pt x="1513402" y="147801"/>
                    </a:cubicBezTo>
                    <a:lnTo>
                      <a:pt x="1513471" y="148212"/>
                    </a:lnTo>
                    <a:lnTo>
                      <a:pt x="1509185" y="148212"/>
                    </a:lnTo>
                    <a:lnTo>
                      <a:pt x="1509288" y="147801"/>
                    </a:lnTo>
                    <a:cubicBezTo>
                      <a:pt x="1509288" y="145092"/>
                      <a:pt x="1507059" y="142898"/>
                      <a:pt x="1504351" y="142898"/>
                    </a:cubicBezTo>
                    <a:cubicBezTo>
                      <a:pt x="1501642" y="142898"/>
                      <a:pt x="1499448" y="145092"/>
                      <a:pt x="1499448" y="147801"/>
                    </a:cubicBezTo>
                    <a:lnTo>
                      <a:pt x="1499517" y="148212"/>
                    </a:lnTo>
                    <a:lnTo>
                      <a:pt x="1495265" y="148212"/>
                    </a:lnTo>
                    <a:lnTo>
                      <a:pt x="1495334" y="147801"/>
                    </a:lnTo>
                    <a:cubicBezTo>
                      <a:pt x="1495334" y="145092"/>
                      <a:pt x="1493140" y="142898"/>
                      <a:pt x="1490397" y="142898"/>
                    </a:cubicBezTo>
                    <a:cubicBezTo>
                      <a:pt x="1487688" y="142898"/>
                      <a:pt x="1485494" y="145092"/>
                      <a:pt x="1485494" y="147801"/>
                    </a:cubicBezTo>
                    <a:lnTo>
                      <a:pt x="1485562" y="148212"/>
                    </a:lnTo>
                    <a:lnTo>
                      <a:pt x="1481311" y="148212"/>
                    </a:lnTo>
                    <a:lnTo>
                      <a:pt x="1481379" y="147801"/>
                    </a:lnTo>
                    <a:cubicBezTo>
                      <a:pt x="1481379" y="145092"/>
                      <a:pt x="1479185" y="142898"/>
                      <a:pt x="1476442" y="142898"/>
                    </a:cubicBezTo>
                    <a:cubicBezTo>
                      <a:pt x="1473734" y="142898"/>
                      <a:pt x="1471540" y="145092"/>
                      <a:pt x="1471540" y="147801"/>
                    </a:cubicBezTo>
                    <a:lnTo>
                      <a:pt x="1471608" y="148212"/>
                    </a:lnTo>
                    <a:lnTo>
                      <a:pt x="1467357" y="148212"/>
                    </a:lnTo>
                    <a:lnTo>
                      <a:pt x="1467425" y="147801"/>
                    </a:lnTo>
                    <a:cubicBezTo>
                      <a:pt x="1467425" y="145092"/>
                      <a:pt x="1465231" y="142898"/>
                      <a:pt x="1462488" y="142898"/>
                    </a:cubicBezTo>
                    <a:cubicBezTo>
                      <a:pt x="1459779" y="142898"/>
                      <a:pt x="1457585" y="145092"/>
                      <a:pt x="1457585" y="147801"/>
                    </a:cubicBezTo>
                    <a:lnTo>
                      <a:pt x="1457654" y="148212"/>
                    </a:lnTo>
                    <a:lnTo>
                      <a:pt x="1451894" y="148212"/>
                    </a:lnTo>
                    <a:lnTo>
                      <a:pt x="1451894" y="60235"/>
                    </a:lnTo>
                    <a:lnTo>
                      <a:pt x="1401631" y="56601"/>
                    </a:lnTo>
                    <a:lnTo>
                      <a:pt x="1401631" y="148212"/>
                    </a:lnTo>
                    <a:lnTo>
                      <a:pt x="1398065" y="148212"/>
                    </a:lnTo>
                    <a:lnTo>
                      <a:pt x="1398134" y="147801"/>
                    </a:lnTo>
                    <a:cubicBezTo>
                      <a:pt x="1398134" y="145092"/>
                      <a:pt x="1395940" y="142898"/>
                      <a:pt x="1393231" y="142898"/>
                    </a:cubicBezTo>
                    <a:cubicBezTo>
                      <a:pt x="1390488" y="142898"/>
                      <a:pt x="1388294" y="145092"/>
                      <a:pt x="1388294" y="147801"/>
                    </a:cubicBezTo>
                    <a:lnTo>
                      <a:pt x="1388363" y="148212"/>
                    </a:lnTo>
                    <a:lnTo>
                      <a:pt x="1384111" y="148212"/>
                    </a:lnTo>
                    <a:lnTo>
                      <a:pt x="1384180" y="147801"/>
                    </a:lnTo>
                    <a:cubicBezTo>
                      <a:pt x="1384180" y="145092"/>
                      <a:pt x="1381986" y="142898"/>
                      <a:pt x="1379277" y="142898"/>
                    </a:cubicBezTo>
                    <a:cubicBezTo>
                      <a:pt x="1376569" y="142898"/>
                      <a:pt x="1374340" y="145092"/>
                      <a:pt x="1374340" y="147801"/>
                    </a:cubicBezTo>
                    <a:lnTo>
                      <a:pt x="1374443" y="148212"/>
                    </a:lnTo>
                    <a:lnTo>
                      <a:pt x="1370157" y="148212"/>
                    </a:lnTo>
                    <a:lnTo>
                      <a:pt x="1370226" y="147801"/>
                    </a:lnTo>
                    <a:cubicBezTo>
                      <a:pt x="1370226" y="145092"/>
                      <a:pt x="1368031" y="142898"/>
                      <a:pt x="1365323" y="142898"/>
                    </a:cubicBezTo>
                    <a:cubicBezTo>
                      <a:pt x="1362614" y="142898"/>
                      <a:pt x="1360386" y="145092"/>
                      <a:pt x="1360386" y="147801"/>
                    </a:cubicBezTo>
                    <a:lnTo>
                      <a:pt x="1360488" y="148212"/>
                    </a:lnTo>
                    <a:lnTo>
                      <a:pt x="1356203" y="148212"/>
                    </a:lnTo>
                    <a:lnTo>
                      <a:pt x="1356306" y="147801"/>
                    </a:lnTo>
                    <a:cubicBezTo>
                      <a:pt x="1356306" y="145092"/>
                      <a:pt x="1354077" y="142898"/>
                      <a:pt x="1351369" y="142898"/>
                    </a:cubicBezTo>
                    <a:cubicBezTo>
                      <a:pt x="1348660" y="142898"/>
                      <a:pt x="1346465" y="145092"/>
                      <a:pt x="1346465" y="147801"/>
                    </a:cubicBezTo>
                    <a:lnTo>
                      <a:pt x="1346534" y="148212"/>
                    </a:lnTo>
                    <a:lnTo>
                      <a:pt x="1342283" y="148212"/>
                    </a:lnTo>
                    <a:lnTo>
                      <a:pt x="1342351" y="147801"/>
                    </a:lnTo>
                    <a:cubicBezTo>
                      <a:pt x="1342351" y="145092"/>
                      <a:pt x="1340123" y="142898"/>
                      <a:pt x="1337414" y="142898"/>
                    </a:cubicBezTo>
                    <a:cubicBezTo>
                      <a:pt x="1334706" y="142898"/>
                      <a:pt x="1332511" y="145092"/>
                      <a:pt x="1332511" y="147801"/>
                    </a:cubicBezTo>
                    <a:lnTo>
                      <a:pt x="1332580" y="148212"/>
                    </a:lnTo>
                    <a:lnTo>
                      <a:pt x="1328329" y="148212"/>
                    </a:lnTo>
                    <a:lnTo>
                      <a:pt x="1328397" y="147801"/>
                    </a:lnTo>
                    <a:cubicBezTo>
                      <a:pt x="1328397" y="145092"/>
                      <a:pt x="1326203" y="142898"/>
                      <a:pt x="1323460" y="142898"/>
                    </a:cubicBezTo>
                    <a:cubicBezTo>
                      <a:pt x="1320751" y="142898"/>
                      <a:pt x="1318557" y="145092"/>
                      <a:pt x="1318557" y="147801"/>
                    </a:cubicBezTo>
                    <a:lnTo>
                      <a:pt x="1318626" y="148212"/>
                    </a:lnTo>
                    <a:lnTo>
                      <a:pt x="1314374" y="148212"/>
                    </a:lnTo>
                    <a:lnTo>
                      <a:pt x="1314443" y="147801"/>
                    </a:lnTo>
                    <a:cubicBezTo>
                      <a:pt x="1314443" y="145092"/>
                      <a:pt x="1312248" y="142898"/>
                      <a:pt x="1309506" y="142898"/>
                    </a:cubicBezTo>
                    <a:cubicBezTo>
                      <a:pt x="1306797" y="142898"/>
                      <a:pt x="1304603" y="145092"/>
                      <a:pt x="1304603" y="147801"/>
                    </a:cubicBezTo>
                    <a:lnTo>
                      <a:pt x="1304671" y="148212"/>
                    </a:lnTo>
                    <a:lnTo>
                      <a:pt x="1300420" y="148212"/>
                    </a:lnTo>
                    <a:lnTo>
                      <a:pt x="1300489" y="147801"/>
                    </a:lnTo>
                    <a:cubicBezTo>
                      <a:pt x="1300489" y="145092"/>
                      <a:pt x="1298294" y="142898"/>
                      <a:pt x="1295586" y="142898"/>
                    </a:cubicBezTo>
                    <a:cubicBezTo>
                      <a:pt x="1292843" y="142898"/>
                      <a:pt x="1290649" y="145092"/>
                      <a:pt x="1290649" y="147801"/>
                    </a:cubicBezTo>
                    <a:lnTo>
                      <a:pt x="1290717" y="148212"/>
                    </a:lnTo>
                    <a:lnTo>
                      <a:pt x="1286466" y="148212"/>
                    </a:lnTo>
                    <a:lnTo>
                      <a:pt x="1286534" y="147801"/>
                    </a:lnTo>
                    <a:cubicBezTo>
                      <a:pt x="1286534" y="145092"/>
                      <a:pt x="1284340" y="142898"/>
                      <a:pt x="1281631" y="142898"/>
                    </a:cubicBezTo>
                    <a:cubicBezTo>
                      <a:pt x="1278889" y="142898"/>
                      <a:pt x="1276694" y="145092"/>
                      <a:pt x="1276694" y="147801"/>
                    </a:cubicBezTo>
                    <a:lnTo>
                      <a:pt x="1276763" y="148212"/>
                    </a:lnTo>
                    <a:lnTo>
                      <a:pt x="1272512" y="148212"/>
                    </a:lnTo>
                    <a:lnTo>
                      <a:pt x="1272580" y="147801"/>
                    </a:lnTo>
                    <a:cubicBezTo>
                      <a:pt x="1272580" y="145092"/>
                      <a:pt x="1270386" y="142898"/>
                      <a:pt x="1267677" y="142898"/>
                    </a:cubicBezTo>
                    <a:cubicBezTo>
                      <a:pt x="1264934" y="142898"/>
                      <a:pt x="1262740" y="145092"/>
                      <a:pt x="1262740" y="147801"/>
                    </a:cubicBezTo>
                    <a:lnTo>
                      <a:pt x="1262809" y="148212"/>
                    </a:lnTo>
                    <a:lnTo>
                      <a:pt x="1258557" y="148212"/>
                    </a:lnTo>
                    <a:lnTo>
                      <a:pt x="1258660" y="147801"/>
                    </a:lnTo>
                    <a:cubicBezTo>
                      <a:pt x="1258660" y="145092"/>
                      <a:pt x="1256432" y="142898"/>
                      <a:pt x="1253723" y="142898"/>
                    </a:cubicBezTo>
                    <a:cubicBezTo>
                      <a:pt x="1251014" y="142898"/>
                      <a:pt x="1248786" y="145092"/>
                      <a:pt x="1248786" y="147801"/>
                    </a:cubicBezTo>
                    <a:lnTo>
                      <a:pt x="1248889" y="148212"/>
                    </a:lnTo>
                    <a:lnTo>
                      <a:pt x="1244603" y="148212"/>
                    </a:lnTo>
                    <a:lnTo>
                      <a:pt x="1244706" y="147801"/>
                    </a:lnTo>
                    <a:cubicBezTo>
                      <a:pt x="1244706" y="145092"/>
                      <a:pt x="1242477" y="142898"/>
                      <a:pt x="1239769" y="142898"/>
                    </a:cubicBezTo>
                    <a:cubicBezTo>
                      <a:pt x="1237060" y="142898"/>
                      <a:pt x="1234832" y="145092"/>
                      <a:pt x="1234832" y="147801"/>
                    </a:cubicBezTo>
                    <a:lnTo>
                      <a:pt x="1234934" y="148212"/>
                    </a:lnTo>
                    <a:lnTo>
                      <a:pt x="1230649" y="148212"/>
                    </a:lnTo>
                    <a:lnTo>
                      <a:pt x="1230751" y="147801"/>
                    </a:lnTo>
                    <a:cubicBezTo>
                      <a:pt x="1230751" y="145092"/>
                      <a:pt x="1228523" y="142898"/>
                      <a:pt x="1225815" y="142898"/>
                    </a:cubicBezTo>
                    <a:cubicBezTo>
                      <a:pt x="1223106" y="142898"/>
                      <a:pt x="1220912" y="145092"/>
                      <a:pt x="1220912" y="147801"/>
                    </a:cubicBezTo>
                    <a:lnTo>
                      <a:pt x="1220980" y="148212"/>
                    </a:lnTo>
                    <a:lnTo>
                      <a:pt x="1215186" y="148212"/>
                    </a:lnTo>
                    <a:lnTo>
                      <a:pt x="1215186" y="43058"/>
                    </a:lnTo>
                    <a:lnTo>
                      <a:pt x="545725" y="-5559"/>
                    </a:lnTo>
                  </a:path>
                </a:pathLst>
              </a:custGeom>
              <a:solidFill>
                <a:srgbClr val="5E92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1" name="Google Shape;1651;p18"/>
              <p:cNvSpPr/>
              <p:nvPr/>
            </p:nvSpPr>
            <p:spPr>
              <a:xfrm rot="10800000" flipH="1">
                <a:off x="8745788" y="3886287"/>
                <a:ext cx="1205074" cy="1914955"/>
              </a:xfrm>
              <a:custGeom>
                <a:avLst/>
                <a:gdLst/>
                <a:ahLst/>
                <a:cxnLst/>
                <a:rect l="l" t="t" r="r" b="b"/>
                <a:pathLst>
                  <a:path w="1205074" h="1914955" extrusionOk="0">
                    <a:moveTo>
                      <a:pt x="1198402" y="1659119"/>
                    </a:moveTo>
                    <a:lnTo>
                      <a:pt x="1198402" y="-8260"/>
                    </a:lnTo>
                    <a:lnTo>
                      <a:pt x="-6672" y="322837"/>
                    </a:lnTo>
                    <a:lnTo>
                      <a:pt x="-6672" y="1906696"/>
                    </a:lnTo>
                    <a:lnTo>
                      <a:pt x="1198402" y="1659119"/>
                    </a:lnTo>
                  </a:path>
                </a:pathLst>
              </a:custGeom>
              <a:solidFill>
                <a:srgbClr val="42171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2" name="Google Shape;1652;p18"/>
              <p:cNvSpPr/>
              <p:nvPr/>
            </p:nvSpPr>
            <p:spPr>
              <a:xfrm rot="10800000" flipH="1">
                <a:off x="10323606" y="3886287"/>
                <a:ext cx="1205071" cy="1914955"/>
              </a:xfrm>
              <a:custGeom>
                <a:avLst/>
                <a:gdLst/>
                <a:ahLst/>
                <a:cxnLst/>
                <a:rect l="l" t="t" r="r" b="b"/>
                <a:pathLst>
                  <a:path w="1205071" h="1914955" extrusionOk="0">
                    <a:moveTo>
                      <a:pt x="1194411" y="1906696"/>
                    </a:moveTo>
                    <a:lnTo>
                      <a:pt x="1194411" y="322837"/>
                    </a:lnTo>
                    <a:lnTo>
                      <a:pt x="-10661" y="-8260"/>
                    </a:lnTo>
                    <a:lnTo>
                      <a:pt x="-10661" y="1659119"/>
                    </a:lnTo>
                    <a:lnTo>
                      <a:pt x="1194411" y="1906696"/>
                    </a:lnTo>
                  </a:path>
                </a:pathLst>
              </a:custGeom>
              <a:solidFill>
                <a:srgbClr val="42171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3" name="Google Shape;1653;p18"/>
              <p:cNvSpPr/>
              <p:nvPr/>
            </p:nvSpPr>
            <p:spPr>
              <a:xfrm rot="10800000" flipH="1">
                <a:off x="9950863" y="4257326"/>
                <a:ext cx="372743" cy="1571358"/>
              </a:xfrm>
              <a:custGeom>
                <a:avLst/>
                <a:gdLst/>
                <a:ahLst/>
                <a:cxnLst/>
                <a:rect l="l" t="t" r="r" b="b"/>
                <a:pathLst>
                  <a:path w="372743" h="1571358" extrusionOk="0">
                    <a:moveTo>
                      <a:pt x="364076" y="1563757"/>
                    </a:moveTo>
                    <a:lnTo>
                      <a:pt x="-8667" y="1563757"/>
                    </a:lnTo>
                    <a:lnTo>
                      <a:pt x="-8667" y="19841"/>
                    </a:lnTo>
                    <a:cubicBezTo>
                      <a:pt x="106701" y="-17736"/>
                      <a:pt x="231425" y="-15748"/>
                      <a:pt x="364076" y="19841"/>
                    </a:cubicBezTo>
                    <a:lnTo>
                      <a:pt x="364076" y="1563757"/>
                    </a:lnTo>
                  </a:path>
                </a:pathLst>
              </a:custGeom>
              <a:solidFill>
                <a:srgbClr val="42171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4" name="Google Shape;1654;p18"/>
              <p:cNvSpPr/>
              <p:nvPr/>
            </p:nvSpPr>
            <p:spPr>
              <a:xfrm rot="10800000" flipH="1">
                <a:off x="10258120" y="3785521"/>
                <a:ext cx="1235517" cy="331713"/>
              </a:xfrm>
              <a:custGeom>
                <a:avLst/>
                <a:gdLst/>
                <a:ahLst/>
                <a:cxnLst/>
                <a:rect l="l" t="t" r="r" b="b"/>
                <a:pathLst>
                  <a:path w="1235517" h="331713" extrusionOk="0">
                    <a:moveTo>
                      <a:pt x="135832" y="-11210"/>
                    </a:moveTo>
                    <a:lnTo>
                      <a:pt x="-10534" y="-11210"/>
                    </a:lnTo>
                    <a:cubicBezTo>
                      <a:pt x="-8614" y="-10455"/>
                      <a:pt x="-6694" y="-9735"/>
                      <a:pt x="-4774" y="-9015"/>
                    </a:cubicBezTo>
                    <a:cubicBezTo>
                      <a:pt x="-4122" y="-8810"/>
                      <a:pt x="-3505" y="-8604"/>
                      <a:pt x="-2854" y="-8364"/>
                    </a:cubicBezTo>
                    <a:cubicBezTo>
                      <a:pt x="712" y="-7130"/>
                      <a:pt x="4312" y="-5998"/>
                      <a:pt x="7946" y="-5038"/>
                    </a:cubicBezTo>
                    <a:lnTo>
                      <a:pt x="399591" y="99739"/>
                    </a:lnTo>
                    <a:cubicBezTo>
                      <a:pt x="394688" y="81087"/>
                      <a:pt x="392014" y="61510"/>
                      <a:pt x="391877" y="41385"/>
                    </a:cubicBezTo>
                    <a:lnTo>
                      <a:pt x="135832" y="-11210"/>
                    </a:lnTo>
                    <a:moveTo>
                      <a:pt x="529054" y="69567"/>
                    </a:moveTo>
                    <a:lnTo>
                      <a:pt x="529054" y="134367"/>
                    </a:lnTo>
                    <a:lnTo>
                      <a:pt x="774161" y="199921"/>
                    </a:lnTo>
                    <a:lnTo>
                      <a:pt x="1163543" y="199921"/>
                    </a:lnTo>
                    <a:lnTo>
                      <a:pt x="529054" y="69567"/>
                    </a:lnTo>
                    <a:moveTo>
                      <a:pt x="1224983" y="276961"/>
                    </a:moveTo>
                    <a:lnTo>
                      <a:pt x="1062195" y="276961"/>
                    </a:lnTo>
                    <a:lnTo>
                      <a:pt x="1224983" y="320504"/>
                    </a:lnTo>
                    <a:lnTo>
                      <a:pt x="1224983" y="276961"/>
                    </a:lnTo>
                  </a:path>
                </a:pathLst>
              </a:custGeom>
              <a:solidFill>
                <a:srgbClr val="D9BAA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5" name="Google Shape;1655;p18"/>
              <p:cNvSpPr/>
              <p:nvPr/>
            </p:nvSpPr>
            <p:spPr>
              <a:xfrm rot="10800000" flipH="1">
                <a:off x="10660531" y="3829064"/>
                <a:ext cx="833106" cy="235576"/>
              </a:xfrm>
              <a:custGeom>
                <a:avLst/>
                <a:gdLst/>
                <a:ahLst/>
                <a:cxnLst/>
                <a:rect l="l" t="t" r="r" b="b"/>
                <a:pathLst>
                  <a:path w="833106" h="235576" extrusionOk="0">
                    <a:moveTo>
                      <a:pt x="-11042" y="-11225"/>
                    </a:moveTo>
                    <a:cubicBezTo>
                      <a:pt x="-10905" y="8901"/>
                      <a:pt x="-8231" y="28478"/>
                      <a:pt x="-3328" y="47130"/>
                    </a:cubicBezTo>
                    <a:lnTo>
                      <a:pt x="49095" y="61152"/>
                    </a:lnTo>
                    <a:lnTo>
                      <a:pt x="49095" y="1118"/>
                    </a:lnTo>
                    <a:lnTo>
                      <a:pt x="-11042" y="-11225"/>
                    </a:lnTo>
                    <a:moveTo>
                      <a:pt x="760624" y="147312"/>
                    </a:moveTo>
                    <a:lnTo>
                      <a:pt x="371242" y="147312"/>
                    </a:lnTo>
                    <a:lnTo>
                      <a:pt x="659276" y="224352"/>
                    </a:lnTo>
                    <a:lnTo>
                      <a:pt x="822064" y="224352"/>
                    </a:lnTo>
                    <a:lnTo>
                      <a:pt x="822064" y="159929"/>
                    </a:lnTo>
                    <a:lnTo>
                      <a:pt x="760624" y="147312"/>
                    </a:lnTo>
                  </a:path>
                </a:pathLst>
              </a:custGeom>
              <a:solidFill>
                <a:srgbClr val="75A58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6" name="Google Shape;1656;p18"/>
              <p:cNvSpPr/>
              <p:nvPr/>
            </p:nvSpPr>
            <p:spPr>
              <a:xfrm rot="10800000" flipH="1">
                <a:off x="10720668" y="3971658"/>
                <a:ext cx="77039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77039" h="80639" extrusionOk="0">
                    <a:moveTo>
                      <a:pt x="-10239" y="-11009"/>
                    </a:moveTo>
                    <a:lnTo>
                      <a:pt x="-10239" y="49025"/>
                    </a:lnTo>
                    <a:lnTo>
                      <a:pt x="66801" y="69630"/>
                    </a:lnTo>
                    <a:lnTo>
                      <a:pt x="66801" y="4831"/>
                    </a:lnTo>
                    <a:lnTo>
                      <a:pt x="-10239" y="-11009"/>
                    </a:lnTo>
                  </a:path>
                </a:pathLst>
              </a:custGeom>
              <a:solidFill>
                <a:srgbClr val="75A58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7" name="Google Shape;1657;p18"/>
              <p:cNvSpPr/>
              <p:nvPr/>
            </p:nvSpPr>
            <p:spPr>
              <a:xfrm rot="10800000" flipH="1">
                <a:off x="10169903" y="4117235"/>
                <a:ext cx="234582" cy="72205"/>
              </a:xfrm>
              <a:custGeom>
                <a:avLst/>
                <a:gdLst/>
                <a:ahLst/>
                <a:cxnLst/>
                <a:rect l="l" t="t" r="r" b="b"/>
                <a:pathLst>
                  <a:path w="234582" h="72205" extrusionOk="0">
                    <a:moveTo>
                      <a:pt x="144657" y="-10542"/>
                    </a:moveTo>
                    <a:lnTo>
                      <a:pt x="-9046" y="-10542"/>
                    </a:lnTo>
                    <a:cubicBezTo>
                      <a:pt x="-7572" y="-8348"/>
                      <a:pt x="-6029" y="-6188"/>
                      <a:pt x="-4451" y="-4062"/>
                    </a:cubicBezTo>
                    <a:lnTo>
                      <a:pt x="-3972" y="-3445"/>
                    </a:lnTo>
                    <a:cubicBezTo>
                      <a:pt x="863" y="3035"/>
                      <a:pt x="6074" y="9206"/>
                      <a:pt x="11628" y="15069"/>
                    </a:cubicBezTo>
                    <a:cubicBezTo>
                      <a:pt x="12006" y="15446"/>
                      <a:pt x="12349" y="15789"/>
                      <a:pt x="12691" y="16167"/>
                    </a:cubicBezTo>
                    <a:cubicBezTo>
                      <a:pt x="15366" y="18944"/>
                      <a:pt x="18143" y="21686"/>
                      <a:pt x="20954" y="24292"/>
                    </a:cubicBezTo>
                    <a:cubicBezTo>
                      <a:pt x="21297" y="24635"/>
                      <a:pt x="21640" y="24944"/>
                      <a:pt x="21983" y="25252"/>
                    </a:cubicBezTo>
                    <a:cubicBezTo>
                      <a:pt x="24897" y="27892"/>
                      <a:pt x="27846" y="30498"/>
                      <a:pt x="30897" y="32966"/>
                    </a:cubicBezTo>
                    <a:lnTo>
                      <a:pt x="31000" y="33069"/>
                    </a:lnTo>
                    <a:cubicBezTo>
                      <a:pt x="34017" y="35503"/>
                      <a:pt x="37103" y="37835"/>
                      <a:pt x="40223" y="40098"/>
                    </a:cubicBezTo>
                    <a:cubicBezTo>
                      <a:pt x="40737" y="40475"/>
                      <a:pt x="41251" y="40852"/>
                      <a:pt x="41800" y="41195"/>
                    </a:cubicBezTo>
                    <a:cubicBezTo>
                      <a:pt x="44851" y="43355"/>
                      <a:pt x="47937" y="45446"/>
                      <a:pt x="51091" y="47401"/>
                    </a:cubicBezTo>
                    <a:cubicBezTo>
                      <a:pt x="51640" y="47709"/>
                      <a:pt x="52154" y="48052"/>
                      <a:pt x="52668" y="48361"/>
                    </a:cubicBezTo>
                    <a:cubicBezTo>
                      <a:pt x="55926" y="50315"/>
                      <a:pt x="59183" y="52201"/>
                      <a:pt x="62508" y="53984"/>
                    </a:cubicBezTo>
                    <a:lnTo>
                      <a:pt x="62714" y="54086"/>
                    </a:lnTo>
                    <a:cubicBezTo>
                      <a:pt x="66074" y="55835"/>
                      <a:pt x="69468" y="57446"/>
                      <a:pt x="72897" y="58989"/>
                    </a:cubicBezTo>
                    <a:cubicBezTo>
                      <a:pt x="73548" y="59298"/>
                      <a:pt x="74166" y="59572"/>
                      <a:pt x="74817" y="59846"/>
                    </a:cubicBezTo>
                    <a:cubicBezTo>
                      <a:pt x="76257" y="60463"/>
                      <a:pt x="77697" y="61081"/>
                      <a:pt x="79171" y="61663"/>
                    </a:cubicBezTo>
                    <a:lnTo>
                      <a:pt x="225537" y="61663"/>
                    </a:lnTo>
                    <a:lnTo>
                      <a:pt x="144657" y="45035"/>
                    </a:lnTo>
                    <a:lnTo>
                      <a:pt x="144657" y="-10542"/>
                    </a:lnTo>
                  </a:path>
                </a:pathLst>
              </a:custGeom>
              <a:solidFill>
                <a:srgbClr val="16161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8" name="Google Shape;1658;p18"/>
              <p:cNvSpPr/>
              <p:nvPr/>
            </p:nvSpPr>
            <p:spPr>
              <a:xfrm rot="10800000" flipH="1">
                <a:off x="10142098" y="4189440"/>
                <a:ext cx="181507" cy="67885"/>
              </a:xfrm>
              <a:custGeom>
                <a:avLst/>
                <a:gdLst/>
                <a:ahLst/>
                <a:cxnLst/>
                <a:rect l="l" t="t" r="r" b="b"/>
                <a:pathLst>
                  <a:path w="181507" h="67885" extrusionOk="0">
                    <a:moveTo>
                      <a:pt x="172600" y="-10311"/>
                    </a:moveTo>
                    <a:lnTo>
                      <a:pt x="-8908" y="-10311"/>
                    </a:lnTo>
                    <a:lnTo>
                      <a:pt x="-8908" y="-3179"/>
                    </a:lnTo>
                    <a:cubicBezTo>
                      <a:pt x="-6954" y="4638"/>
                      <a:pt x="-4417" y="12387"/>
                      <a:pt x="-1331" y="19964"/>
                    </a:cubicBezTo>
                    <a:lnTo>
                      <a:pt x="-1023" y="20752"/>
                    </a:lnTo>
                    <a:cubicBezTo>
                      <a:pt x="486" y="24455"/>
                      <a:pt x="2097" y="28123"/>
                      <a:pt x="3880" y="31758"/>
                    </a:cubicBezTo>
                    <a:lnTo>
                      <a:pt x="3983" y="31964"/>
                    </a:lnTo>
                    <a:cubicBezTo>
                      <a:pt x="7514" y="39301"/>
                      <a:pt x="11560" y="46432"/>
                      <a:pt x="16051" y="53323"/>
                    </a:cubicBezTo>
                    <a:cubicBezTo>
                      <a:pt x="16257" y="53632"/>
                      <a:pt x="16463" y="53941"/>
                      <a:pt x="16669" y="54284"/>
                    </a:cubicBezTo>
                    <a:cubicBezTo>
                      <a:pt x="17389" y="55381"/>
                      <a:pt x="18143" y="56478"/>
                      <a:pt x="18897" y="57575"/>
                    </a:cubicBezTo>
                    <a:lnTo>
                      <a:pt x="172600" y="57575"/>
                    </a:lnTo>
                    <a:lnTo>
                      <a:pt x="172600" y="-10311"/>
                    </a:lnTo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9" name="Google Shape;1659;p18"/>
              <p:cNvSpPr/>
              <p:nvPr/>
            </p:nvSpPr>
            <p:spPr>
              <a:xfrm rot="10800000" flipH="1">
                <a:off x="10323606" y="3893487"/>
                <a:ext cx="1170031" cy="1849332"/>
              </a:xfrm>
              <a:custGeom>
                <a:avLst/>
                <a:gdLst/>
                <a:ahLst/>
                <a:cxnLst/>
                <a:rect l="l" t="t" r="r" b="b"/>
                <a:pathLst>
                  <a:path w="1170031" h="1849332" extrusionOk="0">
                    <a:moveTo>
                      <a:pt x="-10617" y="-8345"/>
                    </a:moveTo>
                    <a:lnTo>
                      <a:pt x="-10617" y="1600611"/>
                    </a:lnTo>
                    <a:lnTo>
                      <a:pt x="70263" y="1617240"/>
                    </a:lnTo>
                    <a:lnTo>
                      <a:pt x="326308" y="1669834"/>
                    </a:lnTo>
                    <a:lnTo>
                      <a:pt x="386445" y="1682177"/>
                    </a:lnTo>
                    <a:lnTo>
                      <a:pt x="463485" y="1698017"/>
                    </a:lnTo>
                    <a:lnTo>
                      <a:pt x="1097975" y="1828371"/>
                    </a:lnTo>
                    <a:lnTo>
                      <a:pt x="1159415" y="1840988"/>
                    </a:lnTo>
                    <a:lnTo>
                      <a:pt x="1159415" y="323780"/>
                    </a:lnTo>
                    <a:cubicBezTo>
                      <a:pt x="1159415" y="317883"/>
                      <a:pt x="1154649" y="311815"/>
                      <a:pt x="1148752" y="310238"/>
                    </a:cubicBezTo>
                    <a:lnTo>
                      <a:pt x="-10617" y="-8345"/>
                    </a:lnTo>
                    <a:lnTo>
                      <a:pt x="-10617" y="-8345"/>
                    </a:lnTo>
                  </a:path>
                </a:pathLst>
              </a:custGeom>
              <a:solidFill>
                <a:srgbClr val="3814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0" name="Google Shape;1660;p18"/>
              <p:cNvSpPr/>
              <p:nvPr/>
            </p:nvSpPr>
            <p:spPr>
              <a:xfrm rot="10800000" flipH="1">
                <a:off x="9291674" y="5532683"/>
                <a:ext cx="659189" cy="209108"/>
              </a:xfrm>
              <a:custGeom>
                <a:avLst/>
                <a:gdLst/>
                <a:ahLst/>
                <a:cxnLst/>
                <a:rect l="l" t="t" r="r" b="b"/>
                <a:pathLst>
                  <a:path w="659189" h="209108" extrusionOk="0">
                    <a:moveTo>
                      <a:pt x="651827" y="-5637"/>
                    </a:moveTo>
                    <a:lnTo>
                      <a:pt x="116546" y="133186"/>
                    </a:lnTo>
                    <a:lnTo>
                      <a:pt x="-7362" y="203471"/>
                    </a:lnTo>
                    <a:lnTo>
                      <a:pt x="638356" y="39346"/>
                    </a:lnTo>
                    <a:cubicBezTo>
                      <a:pt x="643005" y="38146"/>
                      <a:pt x="647496" y="37152"/>
                      <a:pt x="651827" y="36329"/>
                    </a:cubicBezTo>
                    <a:lnTo>
                      <a:pt x="651827" y="-5637"/>
                    </a:lnTo>
                  </a:path>
                </a:pathLst>
              </a:custGeom>
              <a:solidFill>
                <a:srgbClr val="3814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1" name="Google Shape;1661;p18"/>
              <p:cNvSpPr/>
              <p:nvPr/>
            </p:nvSpPr>
            <p:spPr>
              <a:xfrm rot="10800000" flipH="1">
                <a:off x="9950863" y="4257326"/>
                <a:ext cx="372743" cy="1517824"/>
              </a:xfrm>
              <a:custGeom>
                <a:avLst/>
                <a:gdLst/>
                <a:ahLst/>
                <a:cxnLst/>
                <a:rect l="l" t="t" r="r" b="b"/>
                <a:pathLst>
                  <a:path w="372743" h="1517824" extrusionOk="0">
                    <a:moveTo>
                      <a:pt x="177110" y="-7690"/>
                    </a:moveTo>
                    <a:cubicBezTo>
                      <a:pt x="120035" y="-7690"/>
                      <a:pt x="59826" y="1842"/>
                      <a:pt x="-4720" y="24642"/>
                    </a:cubicBezTo>
                    <a:lnTo>
                      <a:pt x="-8667" y="25670"/>
                    </a:lnTo>
                    <a:lnTo>
                      <a:pt x="-8667" y="67636"/>
                    </a:lnTo>
                    <a:cubicBezTo>
                      <a:pt x="2246" y="65579"/>
                      <a:pt x="12176" y="64619"/>
                      <a:pt x="21234" y="64619"/>
                    </a:cubicBezTo>
                    <a:cubicBezTo>
                      <a:pt x="74768" y="64619"/>
                      <a:pt x="97927" y="97910"/>
                      <a:pt x="114871" y="131201"/>
                    </a:cubicBezTo>
                    <a:cubicBezTo>
                      <a:pt x="121204" y="143647"/>
                      <a:pt x="126669" y="156093"/>
                      <a:pt x="132522" y="166790"/>
                    </a:cubicBezTo>
                    <a:lnTo>
                      <a:pt x="182568" y="154070"/>
                    </a:lnTo>
                    <a:lnTo>
                      <a:pt x="182568" y="1510135"/>
                    </a:lnTo>
                    <a:lnTo>
                      <a:pt x="364076" y="1510135"/>
                    </a:lnTo>
                    <a:lnTo>
                      <a:pt x="364076" y="24642"/>
                    </a:lnTo>
                    <a:cubicBezTo>
                      <a:pt x="304659" y="4996"/>
                      <a:pt x="242980" y="-7690"/>
                      <a:pt x="177110" y="-7690"/>
                    </a:cubicBezTo>
                  </a:path>
                </a:pathLst>
              </a:custGeom>
              <a:solidFill>
                <a:srgbClr val="38141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2" name="Google Shape;1662;p18"/>
              <p:cNvSpPr/>
              <p:nvPr/>
            </p:nvSpPr>
            <p:spPr>
              <a:xfrm rot="10800000" flipH="1">
                <a:off x="8789708" y="3770504"/>
                <a:ext cx="1352389" cy="1842887"/>
              </a:xfrm>
              <a:custGeom>
                <a:avLst/>
                <a:gdLst/>
                <a:ahLst/>
                <a:cxnLst/>
                <a:rect l="l" t="t" r="r" b="b"/>
                <a:pathLst>
                  <a:path w="1352389" h="1842887" extrusionOk="0">
                    <a:moveTo>
                      <a:pt x="1195393" y="1531794"/>
                    </a:moveTo>
                    <a:cubicBezTo>
                      <a:pt x="807324" y="1687760"/>
                      <a:pt x="405329" y="1783314"/>
                      <a:pt x="-6970" y="1834125"/>
                    </a:cubicBezTo>
                    <a:lnTo>
                      <a:pt x="-6970" y="335020"/>
                    </a:lnTo>
                    <a:lnTo>
                      <a:pt x="1345420" y="-8762"/>
                    </a:lnTo>
                    <a:lnTo>
                      <a:pt x="1345420" y="1362184"/>
                    </a:lnTo>
                    <a:cubicBezTo>
                      <a:pt x="1345420" y="1428526"/>
                      <a:pt x="1295007" y="1495932"/>
                      <a:pt x="1230388" y="1518903"/>
                    </a:cubicBezTo>
                    <a:cubicBezTo>
                      <a:pt x="1218676" y="1523086"/>
                      <a:pt x="1206927" y="1527132"/>
                      <a:pt x="1195393" y="153179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3" name="Google Shape;1663;p18"/>
              <p:cNvSpPr/>
              <p:nvPr/>
            </p:nvSpPr>
            <p:spPr>
              <a:xfrm rot="10800000" flipH="1">
                <a:off x="10137367" y="3749933"/>
                <a:ext cx="1356270" cy="1864555"/>
              </a:xfrm>
              <a:custGeom>
                <a:avLst/>
                <a:gdLst/>
                <a:ahLst/>
                <a:cxnLst/>
                <a:rect l="l" t="t" r="r" b="b"/>
                <a:pathLst>
                  <a:path w="1356270" h="1864555" extrusionOk="0">
                    <a:moveTo>
                      <a:pt x="156693" y="1540951"/>
                    </a:moveTo>
                    <a:cubicBezTo>
                      <a:pt x="499000" y="1671476"/>
                      <a:pt x="899731" y="1774367"/>
                      <a:pt x="1345890" y="1855762"/>
                    </a:cubicBezTo>
                    <a:lnTo>
                      <a:pt x="1345890" y="356657"/>
                    </a:lnTo>
                    <a:lnTo>
                      <a:pt x="-10381" y="-8794"/>
                    </a:lnTo>
                    <a:lnTo>
                      <a:pt x="-10381" y="1353751"/>
                    </a:lnTo>
                    <a:cubicBezTo>
                      <a:pt x="-10381" y="1425854"/>
                      <a:pt x="44407" y="1499774"/>
                      <a:pt x="114624" y="1525694"/>
                    </a:cubicBezTo>
                    <a:lnTo>
                      <a:pt x="156693" y="154095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4" name="Google Shape;1664;p18"/>
              <p:cNvSpPr/>
              <p:nvPr/>
            </p:nvSpPr>
            <p:spPr>
              <a:xfrm rot="10800000" flipH="1">
                <a:off x="10134216" y="4196400"/>
                <a:ext cx="10590" cy="1418087"/>
              </a:xfrm>
              <a:custGeom>
                <a:avLst/>
                <a:gdLst/>
                <a:ahLst/>
                <a:cxnLst/>
                <a:rect l="l" t="t" r="r" b="b"/>
                <a:pathLst>
                  <a:path w="10590" h="1418087" extrusionOk="0">
                    <a:moveTo>
                      <a:pt x="1918" y="1400980"/>
                    </a:moveTo>
                    <a:cubicBezTo>
                      <a:pt x="238" y="1395563"/>
                      <a:pt x="-1270" y="1390112"/>
                      <a:pt x="-2402" y="1384626"/>
                    </a:cubicBezTo>
                    <a:cubicBezTo>
                      <a:pt x="-3704" y="1393198"/>
                      <a:pt x="-5875" y="1401666"/>
                      <a:pt x="-8672" y="1410032"/>
                    </a:cubicBezTo>
                    <a:lnTo>
                      <a:pt x="-8672" y="-2159"/>
                    </a:lnTo>
                    <a:lnTo>
                      <a:pt x="-5521" y="-5759"/>
                    </a:lnTo>
                    <a:lnTo>
                      <a:pt x="-5521" y="-8056"/>
                    </a:lnTo>
                    <a:lnTo>
                      <a:pt x="-5521" y="-8056"/>
                    </a:lnTo>
                    <a:lnTo>
                      <a:pt x="-1167" y="-6856"/>
                    </a:lnTo>
                    <a:lnTo>
                      <a:pt x="-790" y="-6959"/>
                    </a:lnTo>
                    <a:lnTo>
                      <a:pt x="-790" y="-6753"/>
                    </a:lnTo>
                    <a:lnTo>
                      <a:pt x="1918" y="-4216"/>
                    </a:lnTo>
                    <a:lnTo>
                      <a:pt x="1918" y="1400980"/>
                    </a:lnTo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5" name="Google Shape;1665;p18"/>
              <p:cNvSpPr/>
              <p:nvPr/>
            </p:nvSpPr>
            <p:spPr>
              <a:xfrm rot="10800000" flipH="1">
                <a:off x="8789454" y="5133995"/>
                <a:ext cx="1352403" cy="568837"/>
              </a:xfrm>
              <a:custGeom>
                <a:avLst/>
                <a:gdLst/>
                <a:ahLst/>
                <a:cxnLst/>
                <a:rect l="l" t="t" r="r" b="b"/>
                <a:pathLst>
                  <a:path w="1352403" h="568837" extrusionOk="0">
                    <a:moveTo>
                      <a:pt x="1345229" y="158407"/>
                    </a:moveTo>
                    <a:cubicBezTo>
                      <a:pt x="1181830" y="354521"/>
                      <a:pt x="-6969" y="606589"/>
                      <a:pt x="-6969" y="555880"/>
                    </a:cubicBezTo>
                    <a:lnTo>
                      <a:pt x="-6969" y="291469"/>
                    </a:lnTo>
                    <a:lnTo>
                      <a:pt x="1140969" y="-336"/>
                    </a:lnTo>
                    <a:cubicBezTo>
                      <a:pt x="1226569" y="-22107"/>
                      <a:pt x="1257029" y="19070"/>
                      <a:pt x="1277977" y="60213"/>
                    </a:cubicBezTo>
                    <a:cubicBezTo>
                      <a:pt x="1296958" y="97515"/>
                      <a:pt x="1308138" y="134784"/>
                      <a:pt x="1345434" y="125287"/>
                    </a:cubicBezTo>
                    <a:lnTo>
                      <a:pt x="1345229" y="158407"/>
                    </a:lnTo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6" name="Google Shape;1666;p18"/>
              <p:cNvSpPr/>
              <p:nvPr/>
            </p:nvSpPr>
            <p:spPr>
              <a:xfrm rot="10800000" flipH="1">
                <a:off x="10141892" y="5122734"/>
                <a:ext cx="1351745" cy="572869"/>
              </a:xfrm>
              <a:custGeom>
                <a:avLst/>
                <a:gdLst/>
                <a:ahLst/>
                <a:cxnLst/>
                <a:rect l="l" t="t" r="r" b="b"/>
                <a:pathLst>
                  <a:path w="1351745" h="572869" extrusionOk="0">
                    <a:moveTo>
                      <a:pt x="-10387" y="148678"/>
                    </a:moveTo>
                    <a:cubicBezTo>
                      <a:pt x="91407" y="146347"/>
                      <a:pt x="38470" y="-45070"/>
                      <a:pt x="209521" y="667"/>
                    </a:cubicBezTo>
                    <a:lnTo>
                      <a:pt x="1330696" y="300564"/>
                    </a:lnTo>
                    <a:cubicBezTo>
                      <a:pt x="1336593" y="302141"/>
                      <a:pt x="1341359" y="308210"/>
                      <a:pt x="1341359" y="314107"/>
                    </a:cubicBezTo>
                    <a:lnTo>
                      <a:pt x="1341359" y="557158"/>
                    </a:lnTo>
                    <a:cubicBezTo>
                      <a:pt x="1341359" y="563055"/>
                      <a:pt x="1336593" y="566552"/>
                      <a:pt x="1330696" y="564975"/>
                    </a:cubicBezTo>
                    <a:cubicBezTo>
                      <a:pt x="1061759" y="592472"/>
                      <a:pt x="-7884" y="234975"/>
                      <a:pt x="-10387" y="148678"/>
                    </a:cubicBezTo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7" name="Google Shape;1667;p18"/>
              <p:cNvSpPr/>
              <p:nvPr/>
            </p:nvSpPr>
            <p:spPr>
              <a:xfrm rot="10800000" flipH="1">
                <a:off x="10317332" y="5165586"/>
                <a:ext cx="1176305" cy="330993"/>
              </a:xfrm>
              <a:custGeom>
                <a:avLst/>
                <a:gdLst/>
                <a:ahLst/>
                <a:cxnLst/>
                <a:rect l="l" t="t" r="r" b="b"/>
                <a:pathLst>
                  <a:path w="1176305" h="330993" extrusionOk="0">
                    <a:moveTo>
                      <a:pt x="1165697" y="307990"/>
                    </a:moveTo>
                    <a:lnTo>
                      <a:pt x="-10609" y="-6649"/>
                    </a:lnTo>
                    <a:lnTo>
                      <a:pt x="-10609" y="9705"/>
                    </a:lnTo>
                    <a:lnTo>
                      <a:pt x="1165697" y="324345"/>
                    </a:lnTo>
                    <a:lnTo>
                      <a:pt x="1165697" y="307990"/>
                    </a:lnTo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8" name="Google Shape;1668;p18"/>
              <p:cNvSpPr/>
              <p:nvPr/>
            </p:nvSpPr>
            <p:spPr>
              <a:xfrm rot="10800000" flipH="1">
                <a:off x="10317332" y="5220032"/>
                <a:ext cx="1176305" cy="331027"/>
              </a:xfrm>
              <a:custGeom>
                <a:avLst/>
                <a:gdLst/>
                <a:ahLst/>
                <a:cxnLst/>
                <a:rect l="l" t="t" r="r" b="b"/>
                <a:pathLst>
                  <a:path w="1176305" h="331027" extrusionOk="0">
                    <a:moveTo>
                      <a:pt x="1165697" y="308205"/>
                    </a:moveTo>
                    <a:lnTo>
                      <a:pt x="-10609" y="-6469"/>
                    </a:lnTo>
                    <a:lnTo>
                      <a:pt x="-10609" y="9920"/>
                    </a:lnTo>
                    <a:lnTo>
                      <a:pt x="1165697" y="324559"/>
                    </a:lnTo>
                    <a:lnTo>
                      <a:pt x="1165697" y="308205"/>
                    </a:lnTo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9" name="Google Shape;1669;p18"/>
              <p:cNvSpPr/>
              <p:nvPr/>
            </p:nvSpPr>
            <p:spPr>
              <a:xfrm rot="10800000" flipH="1">
                <a:off x="10317332" y="5274478"/>
                <a:ext cx="1176305" cy="331027"/>
              </a:xfrm>
              <a:custGeom>
                <a:avLst/>
                <a:gdLst/>
                <a:ahLst/>
                <a:cxnLst/>
                <a:rect l="l" t="t" r="r" b="b"/>
                <a:pathLst>
                  <a:path w="1176305" h="331027" extrusionOk="0">
                    <a:moveTo>
                      <a:pt x="1165697" y="308384"/>
                    </a:moveTo>
                    <a:lnTo>
                      <a:pt x="-10609" y="-6289"/>
                    </a:lnTo>
                    <a:lnTo>
                      <a:pt x="-10609" y="10100"/>
                    </a:lnTo>
                    <a:lnTo>
                      <a:pt x="1165697" y="324739"/>
                    </a:lnTo>
                    <a:lnTo>
                      <a:pt x="1165697" y="308384"/>
                    </a:lnTo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0" name="Google Shape;1670;p18"/>
              <p:cNvSpPr/>
              <p:nvPr/>
            </p:nvSpPr>
            <p:spPr>
              <a:xfrm rot="10800000" flipH="1">
                <a:off x="10317332" y="5328923"/>
                <a:ext cx="1176305" cy="331027"/>
              </a:xfrm>
              <a:custGeom>
                <a:avLst/>
                <a:gdLst/>
                <a:ahLst/>
                <a:cxnLst/>
                <a:rect l="l" t="t" r="r" b="b"/>
                <a:pathLst>
                  <a:path w="1176305" h="331027" extrusionOk="0">
                    <a:moveTo>
                      <a:pt x="1165697" y="308564"/>
                    </a:moveTo>
                    <a:lnTo>
                      <a:pt x="-10609" y="-6109"/>
                    </a:lnTo>
                    <a:lnTo>
                      <a:pt x="-10609" y="10279"/>
                    </a:lnTo>
                    <a:lnTo>
                      <a:pt x="1165697" y="324919"/>
                    </a:lnTo>
                    <a:lnTo>
                      <a:pt x="1165697" y="308564"/>
                    </a:lnTo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1" name="Google Shape;1671;p18"/>
              <p:cNvSpPr/>
              <p:nvPr/>
            </p:nvSpPr>
            <p:spPr>
              <a:xfrm rot="10800000" flipH="1">
                <a:off x="8789708" y="5186158"/>
                <a:ext cx="1175619" cy="315222"/>
              </a:xfrm>
              <a:custGeom>
                <a:avLst/>
                <a:gdLst/>
                <a:ahLst/>
                <a:cxnLst/>
                <a:rect l="l" t="t" r="r" b="b"/>
                <a:pathLst>
                  <a:path w="1175619" h="315222" extrusionOk="0">
                    <a:moveTo>
                      <a:pt x="1168874" y="-6607"/>
                    </a:moveTo>
                    <a:lnTo>
                      <a:pt x="-6746" y="292226"/>
                    </a:lnTo>
                    <a:lnTo>
                      <a:pt x="-6746" y="308615"/>
                    </a:lnTo>
                    <a:lnTo>
                      <a:pt x="1168874" y="9747"/>
                    </a:lnTo>
                    <a:lnTo>
                      <a:pt x="1168874" y="-6607"/>
                    </a:lnTo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2" name="Google Shape;1672;p18"/>
              <p:cNvSpPr/>
              <p:nvPr/>
            </p:nvSpPr>
            <p:spPr>
              <a:xfrm rot="10800000" flipH="1">
                <a:off x="8789708" y="5240603"/>
                <a:ext cx="1175619" cy="315221"/>
              </a:xfrm>
              <a:custGeom>
                <a:avLst/>
                <a:gdLst/>
                <a:ahLst/>
                <a:cxnLst/>
                <a:rect l="l" t="t" r="r" b="b"/>
                <a:pathLst>
                  <a:path w="1175619" h="315221" extrusionOk="0">
                    <a:moveTo>
                      <a:pt x="1168874" y="-6427"/>
                    </a:moveTo>
                    <a:lnTo>
                      <a:pt x="-6746" y="292406"/>
                    </a:lnTo>
                    <a:lnTo>
                      <a:pt x="-6746" y="308795"/>
                    </a:lnTo>
                    <a:lnTo>
                      <a:pt x="1168874" y="9927"/>
                    </a:lnTo>
                    <a:lnTo>
                      <a:pt x="1168874" y="-6427"/>
                    </a:lnTo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3" name="Google Shape;1673;p18"/>
              <p:cNvSpPr/>
              <p:nvPr/>
            </p:nvSpPr>
            <p:spPr>
              <a:xfrm rot="10800000" flipH="1">
                <a:off x="8789708" y="5295083"/>
                <a:ext cx="1175619" cy="315187"/>
              </a:xfrm>
              <a:custGeom>
                <a:avLst/>
                <a:gdLst/>
                <a:ahLst/>
                <a:cxnLst/>
                <a:rect l="l" t="t" r="r" b="b"/>
                <a:pathLst>
                  <a:path w="1175619" h="315187" extrusionOk="0">
                    <a:moveTo>
                      <a:pt x="1168874" y="-6247"/>
                    </a:moveTo>
                    <a:lnTo>
                      <a:pt x="-6746" y="292587"/>
                    </a:lnTo>
                    <a:lnTo>
                      <a:pt x="-6746" y="308941"/>
                    </a:lnTo>
                    <a:lnTo>
                      <a:pt x="1168874" y="10107"/>
                    </a:lnTo>
                    <a:lnTo>
                      <a:pt x="1168874" y="-6247"/>
                    </a:lnTo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4" name="Google Shape;1674;p18"/>
              <p:cNvSpPr/>
              <p:nvPr/>
            </p:nvSpPr>
            <p:spPr>
              <a:xfrm rot="10800000" flipH="1">
                <a:off x="8789708" y="5349529"/>
                <a:ext cx="1175619" cy="315187"/>
              </a:xfrm>
              <a:custGeom>
                <a:avLst/>
                <a:gdLst/>
                <a:ahLst/>
                <a:cxnLst/>
                <a:rect l="l" t="t" r="r" b="b"/>
                <a:pathLst>
                  <a:path w="1175619" h="315187" extrusionOk="0">
                    <a:moveTo>
                      <a:pt x="1168874" y="-6067"/>
                    </a:moveTo>
                    <a:lnTo>
                      <a:pt x="-6746" y="292767"/>
                    </a:lnTo>
                    <a:lnTo>
                      <a:pt x="-6746" y="309121"/>
                    </a:lnTo>
                    <a:lnTo>
                      <a:pt x="1168874" y="10287"/>
                    </a:lnTo>
                    <a:lnTo>
                      <a:pt x="1168874" y="-6067"/>
                    </a:lnTo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5" name="Google Shape;1675;p18"/>
              <p:cNvSpPr/>
              <p:nvPr/>
            </p:nvSpPr>
            <p:spPr>
              <a:xfrm rot="10800000" flipH="1">
                <a:off x="9965328" y="5540397"/>
                <a:ext cx="338495" cy="200103"/>
              </a:xfrm>
              <a:custGeom>
                <a:avLst/>
                <a:gdLst/>
                <a:ahLst/>
                <a:cxnLst/>
                <a:rect l="l" t="t" r="r" b="b"/>
                <a:pathLst>
                  <a:path w="338495" h="200103" extrusionOk="0">
                    <a:moveTo>
                      <a:pt x="-8660" y="30420"/>
                    </a:moveTo>
                    <a:lnTo>
                      <a:pt x="148811" y="-3866"/>
                    </a:lnTo>
                    <a:cubicBezTo>
                      <a:pt x="161123" y="-6540"/>
                      <a:pt x="173904" y="-6163"/>
                      <a:pt x="186041" y="-2769"/>
                    </a:cubicBezTo>
                    <a:lnTo>
                      <a:pt x="329835" y="37517"/>
                    </a:lnTo>
                    <a:cubicBezTo>
                      <a:pt x="329835" y="37517"/>
                      <a:pt x="311869" y="194477"/>
                      <a:pt x="167561" y="194477"/>
                    </a:cubicBezTo>
                    <a:cubicBezTo>
                      <a:pt x="23232" y="194477"/>
                      <a:pt x="-8660" y="30420"/>
                      <a:pt x="-8660" y="30420"/>
                    </a:cubicBezTo>
                  </a:path>
                </a:pathLst>
              </a:custGeom>
              <a:solidFill>
                <a:srgbClr val="1A09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6" name="Google Shape;1676;p18"/>
              <p:cNvSpPr/>
              <p:nvPr/>
            </p:nvSpPr>
            <p:spPr>
              <a:xfrm rot="10800000" flipH="1">
                <a:off x="10283813" y="4016195"/>
                <a:ext cx="1067881" cy="277576"/>
              </a:xfrm>
              <a:custGeom>
                <a:avLst/>
                <a:gdLst/>
                <a:ahLst/>
                <a:cxnLst/>
                <a:rect l="l" t="t" r="r" b="b"/>
                <a:pathLst>
                  <a:path w="1067881" h="277576" extrusionOk="0">
                    <a:moveTo>
                      <a:pt x="1057495" y="250446"/>
                    </a:moveTo>
                    <a:cubicBezTo>
                      <a:pt x="694547" y="188560"/>
                      <a:pt x="338902" y="104971"/>
                      <a:pt x="-10331" y="-10537"/>
                    </a:cubicBezTo>
                    <a:cubicBezTo>
                      <a:pt x="-10331" y="-3920"/>
                      <a:pt x="-10571" y="-662"/>
                      <a:pt x="-10057" y="5920"/>
                    </a:cubicBezTo>
                    <a:cubicBezTo>
                      <a:pt x="339177" y="121052"/>
                      <a:pt x="694753" y="204606"/>
                      <a:pt x="1057495" y="267040"/>
                    </a:cubicBezTo>
                    <a:cubicBezTo>
                      <a:pt x="1057495" y="260423"/>
                      <a:pt x="1057495" y="257097"/>
                      <a:pt x="1057495" y="250446"/>
                    </a:cubicBezTo>
                  </a:path>
                </a:pathLst>
              </a:custGeom>
              <a:solidFill>
                <a:srgbClr val="D1D3D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7" name="Google Shape;1677;p18"/>
              <p:cNvSpPr/>
              <p:nvPr/>
            </p:nvSpPr>
            <p:spPr>
              <a:xfrm rot="10800000" flipH="1">
                <a:off x="10283869" y="4087441"/>
                <a:ext cx="1067825" cy="278193"/>
              </a:xfrm>
              <a:custGeom>
                <a:avLst/>
                <a:gdLst/>
                <a:ahLst/>
                <a:cxnLst/>
                <a:rect l="l" t="t" r="r" b="b"/>
                <a:pathLst>
                  <a:path w="1067825" h="278193" extrusionOk="0">
                    <a:moveTo>
                      <a:pt x="1057439" y="250922"/>
                    </a:moveTo>
                    <a:cubicBezTo>
                      <a:pt x="693874" y="191162"/>
                      <a:pt x="338435" y="107094"/>
                      <a:pt x="-10387" y="-10300"/>
                    </a:cubicBezTo>
                    <a:cubicBezTo>
                      <a:pt x="-10387" y="-3409"/>
                      <a:pt x="-10387" y="20"/>
                      <a:pt x="-10387" y="6843"/>
                    </a:cubicBezTo>
                    <a:cubicBezTo>
                      <a:pt x="338538" y="123757"/>
                      <a:pt x="694045" y="207688"/>
                      <a:pt x="1057439" y="267894"/>
                    </a:cubicBezTo>
                    <a:cubicBezTo>
                      <a:pt x="1057439" y="261105"/>
                      <a:pt x="1057439" y="257711"/>
                      <a:pt x="1057439" y="250922"/>
                    </a:cubicBezTo>
                  </a:path>
                </a:pathLst>
              </a:custGeom>
              <a:solidFill>
                <a:srgbClr val="D1D3D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8" name="Google Shape;1678;p18"/>
              <p:cNvSpPr/>
              <p:nvPr/>
            </p:nvSpPr>
            <p:spPr>
              <a:xfrm rot="10800000" flipH="1">
                <a:off x="10283869" y="4160092"/>
                <a:ext cx="1067825" cy="280010"/>
              </a:xfrm>
              <a:custGeom>
                <a:avLst/>
                <a:gdLst/>
                <a:ahLst/>
                <a:cxnLst/>
                <a:rect l="l" t="t" r="r" b="b"/>
                <a:pathLst>
                  <a:path w="1067825" h="280010" extrusionOk="0">
                    <a:moveTo>
                      <a:pt x="1057439" y="252674"/>
                    </a:moveTo>
                    <a:cubicBezTo>
                      <a:pt x="693223" y="194662"/>
                      <a:pt x="337955" y="109634"/>
                      <a:pt x="-10387" y="-10057"/>
                    </a:cubicBezTo>
                    <a:cubicBezTo>
                      <a:pt x="-10387" y="-2926"/>
                      <a:pt x="-10387" y="606"/>
                      <a:pt x="-10387" y="7668"/>
                    </a:cubicBezTo>
                    <a:cubicBezTo>
                      <a:pt x="338092" y="126777"/>
                      <a:pt x="693394" y="211565"/>
                      <a:pt x="1057439" y="269954"/>
                    </a:cubicBezTo>
                    <a:cubicBezTo>
                      <a:pt x="1057439" y="263028"/>
                      <a:pt x="1057439" y="259600"/>
                      <a:pt x="1057439" y="252674"/>
                    </a:cubicBezTo>
                  </a:path>
                </a:pathLst>
              </a:custGeom>
              <a:solidFill>
                <a:srgbClr val="D1D3D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9" name="Google Shape;1679;p18"/>
              <p:cNvSpPr/>
              <p:nvPr/>
            </p:nvSpPr>
            <p:spPr>
              <a:xfrm rot="10800000" flipH="1">
                <a:off x="10283869" y="4233874"/>
                <a:ext cx="1067825" cy="282788"/>
              </a:xfrm>
              <a:custGeom>
                <a:avLst/>
                <a:gdLst/>
                <a:ahLst/>
                <a:cxnLst/>
                <a:rect l="l" t="t" r="r" b="b"/>
                <a:pathLst>
                  <a:path w="1067825" h="282788" extrusionOk="0">
                    <a:moveTo>
                      <a:pt x="1057439" y="255494"/>
                    </a:moveTo>
                    <a:cubicBezTo>
                      <a:pt x="692537" y="198888"/>
                      <a:pt x="337441" y="112454"/>
                      <a:pt x="-10387" y="-9808"/>
                    </a:cubicBezTo>
                    <a:cubicBezTo>
                      <a:pt x="-10387" y="-2540"/>
                      <a:pt x="-10387" y="1095"/>
                      <a:pt x="-10387" y="8363"/>
                    </a:cubicBezTo>
                    <a:cubicBezTo>
                      <a:pt x="337578" y="130009"/>
                      <a:pt x="692709" y="216066"/>
                      <a:pt x="1057439" y="272980"/>
                    </a:cubicBezTo>
                    <a:cubicBezTo>
                      <a:pt x="1057439" y="265985"/>
                      <a:pt x="1057439" y="262488"/>
                      <a:pt x="1057439" y="255494"/>
                    </a:cubicBezTo>
                  </a:path>
                </a:pathLst>
              </a:custGeom>
              <a:solidFill>
                <a:srgbClr val="D1D3D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0" name="Google Shape;1680;p18"/>
              <p:cNvSpPr/>
              <p:nvPr/>
            </p:nvSpPr>
            <p:spPr>
              <a:xfrm rot="10800000" flipH="1">
                <a:off x="10283869" y="4308480"/>
                <a:ext cx="1067825" cy="286421"/>
              </a:xfrm>
              <a:custGeom>
                <a:avLst/>
                <a:gdLst/>
                <a:ahLst/>
                <a:cxnLst/>
                <a:rect l="l" t="t" r="r" b="b"/>
                <a:pathLst>
                  <a:path w="1067825" h="286421" extrusionOk="0">
                    <a:moveTo>
                      <a:pt x="1057439" y="259243"/>
                    </a:moveTo>
                    <a:cubicBezTo>
                      <a:pt x="691783" y="203838"/>
                      <a:pt x="336858" y="115587"/>
                      <a:pt x="-10387" y="-9556"/>
                    </a:cubicBezTo>
                    <a:cubicBezTo>
                      <a:pt x="-10387" y="-2116"/>
                      <a:pt x="-10387" y="1587"/>
                      <a:pt x="-10387" y="8993"/>
                    </a:cubicBezTo>
                    <a:cubicBezTo>
                      <a:pt x="336995" y="133415"/>
                      <a:pt x="691954" y="221186"/>
                      <a:pt x="1057439" y="276866"/>
                    </a:cubicBezTo>
                    <a:cubicBezTo>
                      <a:pt x="1057439" y="269838"/>
                      <a:pt x="1057439" y="266306"/>
                      <a:pt x="1057439" y="259243"/>
                    </a:cubicBezTo>
                  </a:path>
                </a:pathLst>
              </a:custGeom>
              <a:solidFill>
                <a:srgbClr val="D1D3D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1" name="Google Shape;1681;p18"/>
              <p:cNvSpPr/>
              <p:nvPr/>
            </p:nvSpPr>
            <p:spPr>
              <a:xfrm rot="10800000" flipH="1">
                <a:off x="10283869" y="4383531"/>
                <a:ext cx="1067825" cy="290742"/>
              </a:xfrm>
              <a:custGeom>
                <a:avLst/>
                <a:gdLst/>
                <a:ahLst/>
                <a:cxnLst/>
                <a:rect l="l" t="t" r="r" b="b"/>
                <a:pathLst>
                  <a:path w="1067825" h="290742" extrusionOk="0">
                    <a:moveTo>
                      <a:pt x="1057439" y="263716"/>
                    </a:moveTo>
                    <a:cubicBezTo>
                      <a:pt x="690994" y="209236"/>
                      <a:pt x="336241" y="118928"/>
                      <a:pt x="-10387" y="-9301"/>
                    </a:cubicBezTo>
                    <a:cubicBezTo>
                      <a:pt x="-10387" y="-1792"/>
                      <a:pt x="-10387" y="1979"/>
                      <a:pt x="-10387" y="9453"/>
                    </a:cubicBezTo>
                    <a:cubicBezTo>
                      <a:pt x="336378" y="136928"/>
                      <a:pt x="691166" y="226721"/>
                      <a:pt x="1057439" y="281441"/>
                    </a:cubicBezTo>
                    <a:cubicBezTo>
                      <a:pt x="1057439" y="274344"/>
                      <a:pt x="1057439" y="270813"/>
                      <a:pt x="1057439" y="263716"/>
                    </a:cubicBezTo>
                  </a:path>
                </a:pathLst>
              </a:custGeom>
              <a:solidFill>
                <a:srgbClr val="D1D3D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2" name="Google Shape;1682;p18"/>
              <p:cNvSpPr/>
              <p:nvPr/>
            </p:nvSpPr>
            <p:spPr>
              <a:xfrm rot="10800000" flipH="1">
                <a:off x="10283869" y="4458823"/>
                <a:ext cx="1067825" cy="295507"/>
              </a:xfrm>
              <a:custGeom>
                <a:avLst/>
                <a:gdLst/>
                <a:ahLst/>
                <a:cxnLst/>
                <a:rect l="l" t="t" r="r" b="b"/>
                <a:pathLst>
                  <a:path w="1067825" h="295507" extrusionOk="0">
                    <a:moveTo>
                      <a:pt x="1057439" y="268773"/>
                    </a:moveTo>
                    <a:cubicBezTo>
                      <a:pt x="690171" y="215047"/>
                      <a:pt x="335555" y="122373"/>
                      <a:pt x="-10387" y="-9044"/>
                    </a:cubicBezTo>
                    <a:cubicBezTo>
                      <a:pt x="-10387" y="-1501"/>
                      <a:pt x="-10387" y="2270"/>
                      <a:pt x="-10387" y="9813"/>
                    </a:cubicBezTo>
                    <a:cubicBezTo>
                      <a:pt x="335726" y="140476"/>
                      <a:pt x="690343" y="232567"/>
                      <a:pt x="1057439" y="286464"/>
                    </a:cubicBezTo>
                    <a:cubicBezTo>
                      <a:pt x="1057439" y="279401"/>
                      <a:pt x="1057439" y="275835"/>
                      <a:pt x="1057439" y="268773"/>
                    </a:cubicBezTo>
                  </a:path>
                </a:pathLst>
              </a:custGeom>
              <a:solidFill>
                <a:srgbClr val="D1D3D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3" name="Google Shape;1683;p18"/>
              <p:cNvSpPr/>
              <p:nvPr/>
            </p:nvSpPr>
            <p:spPr>
              <a:xfrm rot="10800000" flipH="1">
                <a:off x="10283869" y="4533977"/>
                <a:ext cx="1067825" cy="300616"/>
              </a:xfrm>
              <a:custGeom>
                <a:avLst/>
                <a:gdLst/>
                <a:ahLst/>
                <a:cxnLst/>
                <a:rect l="l" t="t" r="r" b="b"/>
                <a:pathLst>
                  <a:path w="1067825" h="300616" extrusionOk="0">
                    <a:moveTo>
                      <a:pt x="1057439" y="274207"/>
                    </a:moveTo>
                    <a:cubicBezTo>
                      <a:pt x="689314" y="221133"/>
                      <a:pt x="334835" y="125887"/>
                      <a:pt x="-10387" y="-8787"/>
                    </a:cubicBezTo>
                    <a:cubicBezTo>
                      <a:pt x="-10387" y="-1244"/>
                      <a:pt x="-10387" y="2527"/>
                      <a:pt x="-10387" y="10070"/>
                    </a:cubicBezTo>
                    <a:cubicBezTo>
                      <a:pt x="335006" y="143990"/>
                      <a:pt x="689520" y="238618"/>
                      <a:pt x="1057439" y="291829"/>
                    </a:cubicBezTo>
                    <a:cubicBezTo>
                      <a:pt x="1057439" y="284801"/>
                      <a:pt x="1057439" y="281269"/>
                      <a:pt x="1057439" y="274207"/>
                    </a:cubicBezTo>
                  </a:path>
                </a:pathLst>
              </a:custGeom>
              <a:solidFill>
                <a:srgbClr val="D1D3D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4" name="Google Shape;1684;p18"/>
              <p:cNvSpPr/>
              <p:nvPr/>
            </p:nvSpPr>
            <p:spPr>
              <a:xfrm rot="10800000" flipH="1">
                <a:off x="10283869" y="4608685"/>
                <a:ext cx="1067825" cy="305896"/>
              </a:xfrm>
              <a:custGeom>
                <a:avLst/>
                <a:gdLst/>
                <a:ahLst/>
                <a:cxnLst/>
                <a:rect l="l" t="t" r="r" b="b"/>
                <a:pathLst>
                  <a:path w="1067825" h="305896" extrusionOk="0">
                    <a:moveTo>
                      <a:pt x="1057439" y="279879"/>
                    </a:moveTo>
                    <a:cubicBezTo>
                      <a:pt x="688457" y="227354"/>
                      <a:pt x="334046" y="129434"/>
                      <a:pt x="-10387" y="-8531"/>
                    </a:cubicBezTo>
                    <a:cubicBezTo>
                      <a:pt x="-10387" y="-1057"/>
                      <a:pt x="-10387" y="2714"/>
                      <a:pt x="-10387" y="10223"/>
                    </a:cubicBezTo>
                    <a:cubicBezTo>
                      <a:pt x="334252" y="147434"/>
                      <a:pt x="688663" y="244737"/>
                      <a:pt x="1057439" y="297365"/>
                    </a:cubicBezTo>
                    <a:cubicBezTo>
                      <a:pt x="1057439" y="290371"/>
                      <a:pt x="1057439" y="286874"/>
                      <a:pt x="1057439" y="279879"/>
                    </a:cubicBezTo>
                  </a:path>
                </a:pathLst>
              </a:custGeom>
              <a:solidFill>
                <a:srgbClr val="D1D3D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5" name="Google Shape;1685;p18"/>
              <p:cNvSpPr/>
              <p:nvPr/>
            </p:nvSpPr>
            <p:spPr>
              <a:xfrm rot="10800000" flipH="1">
                <a:off x="10283869" y="4682673"/>
                <a:ext cx="1067825" cy="311176"/>
              </a:xfrm>
              <a:custGeom>
                <a:avLst/>
                <a:gdLst/>
                <a:ahLst/>
                <a:cxnLst/>
                <a:rect l="l" t="t" r="r" b="b"/>
                <a:pathLst>
                  <a:path w="1067825" h="311176" extrusionOk="0">
                    <a:moveTo>
                      <a:pt x="1057439" y="285618"/>
                    </a:moveTo>
                    <a:cubicBezTo>
                      <a:pt x="687600" y="233676"/>
                      <a:pt x="333224" y="132979"/>
                      <a:pt x="-10387" y="-8278"/>
                    </a:cubicBezTo>
                    <a:cubicBezTo>
                      <a:pt x="-10387" y="-872"/>
                      <a:pt x="-10387" y="2831"/>
                      <a:pt x="-10387" y="10271"/>
                    </a:cubicBezTo>
                    <a:cubicBezTo>
                      <a:pt x="333429" y="150773"/>
                      <a:pt x="687805" y="250819"/>
                      <a:pt x="1057439" y="302899"/>
                    </a:cubicBezTo>
                    <a:cubicBezTo>
                      <a:pt x="1057439" y="295973"/>
                      <a:pt x="1057439" y="292510"/>
                      <a:pt x="1057439" y="285618"/>
                    </a:cubicBezTo>
                  </a:path>
                </a:pathLst>
              </a:custGeom>
              <a:solidFill>
                <a:srgbClr val="D1D3D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6" name="Google Shape;1686;p18"/>
              <p:cNvSpPr/>
              <p:nvPr/>
            </p:nvSpPr>
            <p:spPr>
              <a:xfrm rot="10800000" flipH="1">
                <a:off x="10283869" y="4755633"/>
                <a:ext cx="1067825" cy="316216"/>
              </a:xfrm>
              <a:custGeom>
                <a:avLst/>
                <a:gdLst/>
                <a:ahLst/>
                <a:cxnLst/>
                <a:rect l="l" t="t" r="r" b="b"/>
                <a:pathLst>
                  <a:path w="1067825" h="316216" extrusionOk="0">
                    <a:moveTo>
                      <a:pt x="1057439" y="291182"/>
                    </a:moveTo>
                    <a:cubicBezTo>
                      <a:pt x="686743" y="239891"/>
                      <a:pt x="332401" y="136383"/>
                      <a:pt x="-10387" y="-8029"/>
                    </a:cubicBezTo>
                    <a:cubicBezTo>
                      <a:pt x="-10387" y="-760"/>
                      <a:pt x="-10387" y="2874"/>
                      <a:pt x="-10387" y="10177"/>
                    </a:cubicBezTo>
                    <a:cubicBezTo>
                      <a:pt x="332572" y="153868"/>
                      <a:pt x="686948" y="256725"/>
                      <a:pt x="1057439" y="308188"/>
                    </a:cubicBezTo>
                    <a:cubicBezTo>
                      <a:pt x="1057439" y="301365"/>
                      <a:pt x="1057439" y="297971"/>
                      <a:pt x="1057439" y="291182"/>
                    </a:cubicBezTo>
                  </a:path>
                </a:pathLst>
              </a:custGeom>
              <a:solidFill>
                <a:srgbClr val="D1D3D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7" name="Google Shape;1687;p18"/>
              <p:cNvSpPr/>
              <p:nvPr/>
            </p:nvSpPr>
            <p:spPr>
              <a:xfrm rot="10800000" flipH="1">
                <a:off x="10283869" y="4827256"/>
                <a:ext cx="1067825" cy="320913"/>
              </a:xfrm>
              <a:custGeom>
                <a:avLst/>
                <a:gdLst/>
                <a:ahLst/>
                <a:cxnLst/>
                <a:rect l="l" t="t" r="r" b="b"/>
                <a:pathLst>
                  <a:path w="1067825" h="320913" extrusionOk="0">
                    <a:moveTo>
                      <a:pt x="1057439" y="296501"/>
                    </a:moveTo>
                    <a:cubicBezTo>
                      <a:pt x="685954" y="245964"/>
                      <a:pt x="331509" y="139644"/>
                      <a:pt x="-10387" y="-7784"/>
                    </a:cubicBezTo>
                    <a:cubicBezTo>
                      <a:pt x="-10387" y="-721"/>
                      <a:pt x="-10387" y="2845"/>
                      <a:pt x="-10387" y="9976"/>
                    </a:cubicBezTo>
                    <a:cubicBezTo>
                      <a:pt x="331715" y="156753"/>
                      <a:pt x="686126" y="262387"/>
                      <a:pt x="1057439" y="313129"/>
                    </a:cubicBezTo>
                    <a:cubicBezTo>
                      <a:pt x="1057439" y="306444"/>
                      <a:pt x="1057439" y="303118"/>
                      <a:pt x="1057439" y="296501"/>
                    </a:cubicBezTo>
                  </a:path>
                </a:pathLst>
              </a:custGeom>
              <a:solidFill>
                <a:srgbClr val="D1D3D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8" name="Google Shape;1688;p18"/>
              <p:cNvSpPr/>
              <p:nvPr/>
            </p:nvSpPr>
            <p:spPr>
              <a:xfrm rot="10800000" flipH="1">
                <a:off x="10283869" y="4897233"/>
                <a:ext cx="1067825" cy="325061"/>
              </a:xfrm>
              <a:custGeom>
                <a:avLst/>
                <a:gdLst/>
                <a:ahLst/>
                <a:cxnLst/>
                <a:rect l="l" t="t" r="r" b="b"/>
                <a:pathLst>
                  <a:path w="1067825" h="325061" extrusionOk="0">
                    <a:moveTo>
                      <a:pt x="1057439" y="301334"/>
                    </a:moveTo>
                    <a:cubicBezTo>
                      <a:pt x="685166" y="251722"/>
                      <a:pt x="330618" y="142728"/>
                      <a:pt x="-10387" y="-7546"/>
                    </a:cubicBezTo>
                    <a:cubicBezTo>
                      <a:pt x="-10387" y="-689"/>
                      <a:pt x="-10387" y="2740"/>
                      <a:pt x="-10387" y="9666"/>
                    </a:cubicBezTo>
                    <a:cubicBezTo>
                      <a:pt x="330824" y="159288"/>
                      <a:pt x="685337" y="267665"/>
                      <a:pt x="1057439" y="317516"/>
                    </a:cubicBezTo>
                    <a:cubicBezTo>
                      <a:pt x="1057439" y="311036"/>
                      <a:pt x="1057439" y="307779"/>
                      <a:pt x="1057439" y="301334"/>
                    </a:cubicBezTo>
                  </a:path>
                </a:pathLst>
              </a:custGeom>
              <a:solidFill>
                <a:srgbClr val="D1D3D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9" name="Google Shape;1689;p18"/>
              <p:cNvSpPr/>
              <p:nvPr/>
            </p:nvSpPr>
            <p:spPr>
              <a:xfrm rot="10800000" flipH="1">
                <a:off x="10283869" y="4965255"/>
                <a:ext cx="1067825" cy="328524"/>
              </a:xfrm>
              <a:custGeom>
                <a:avLst/>
                <a:gdLst/>
                <a:ahLst/>
                <a:cxnLst/>
                <a:rect l="l" t="t" r="r" b="b"/>
                <a:pathLst>
                  <a:path w="1067825" h="328524" extrusionOk="0">
                    <a:moveTo>
                      <a:pt x="1057439" y="305541"/>
                    </a:moveTo>
                    <a:cubicBezTo>
                      <a:pt x="684445" y="257096"/>
                      <a:pt x="329726" y="145564"/>
                      <a:pt x="-10387" y="-7315"/>
                    </a:cubicBezTo>
                    <a:cubicBezTo>
                      <a:pt x="-10387" y="-732"/>
                      <a:pt x="-10387" y="2593"/>
                      <a:pt x="-10387" y="9245"/>
                    </a:cubicBezTo>
                    <a:cubicBezTo>
                      <a:pt x="329932" y="161541"/>
                      <a:pt x="684617" y="272490"/>
                      <a:pt x="1057439" y="321210"/>
                    </a:cubicBezTo>
                    <a:cubicBezTo>
                      <a:pt x="1057439" y="314935"/>
                      <a:pt x="1057439" y="311781"/>
                      <a:pt x="1057439" y="305541"/>
                    </a:cubicBezTo>
                  </a:path>
                </a:pathLst>
              </a:custGeom>
              <a:solidFill>
                <a:srgbClr val="D1D3D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0" name="Google Shape;1690;p18"/>
              <p:cNvSpPr/>
              <p:nvPr/>
            </p:nvSpPr>
            <p:spPr>
              <a:xfrm rot="10800000" flipH="1">
                <a:off x="8937997" y="4016195"/>
                <a:ext cx="1067892" cy="277576"/>
              </a:xfrm>
              <a:custGeom>
                <a:avLst/>
                <a:gdLst/>
                <a:ahLst/>
                <a:cxnLst/>
                <a:rect l="l" t="t" r="r" b="b"/>
                <a:pathLst>
                  <a:path w="1067892" h="277576" extrusionOk="0">
                    <a:moveTo>
                      <a:pt x="-6985" y="250446"/>
                    </a:moveTo>
                    <a:cubicBezTo>
                      <a:pt x="355983" y="188560"/>
                      <a:pt x="711608" y="104971"/>
                      <a:pt x="1060848" y="-10537"/>
                    </a:cubicBezTo>
                    <a:cubicBezTo>
                      <a:pt x="1060848" y="-3920"/>
                      <a:pt x="1061102" y="-662"/>
                      <a:pt x="1060567" y="5920"/>
                    </a:cubicBezTo>
                    <a:cubicBezTo>
                      <a:pt x="711330" y="121052"/>
                      <a:pt x="355761" y="204606"/>
                      <a:pt x="-6985" y="267040"/>
                    </a:cubicBezTo>
                    <a:cubicBezTo>
                      <a:pt x="-6985" y="260423"/>
                      <a:pt x="-6985" y="257097"/>
                      <a:pt x="-6985" y="250446"/>
                    </a:cubicBezTo>
                  </a:path>
                </a:pathLst>
              </a:custGeom>
              <a:solidFill>
                <a:srgbClr val="D1D3D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1" name="Google Shape;1691;p18"/>
              <p:cNvSpPr/>
              <p:nvPr/>
            </p:nvSpPr>
            <p:spPr>
              <a:xfrm rot="10800000" flipH="1">
                <a:off x="8937997" y="4087441"/>
                <a:ext cx="1067829" cy="278193"/>
              </a:xfrm>
              <a:custGeom>
                <a:avLst/>
                <a:gdLst/>
                <a:ahLst/>
                <a:cxnLst/>
                <a:rect l="l" t="t" r="r" b="b"/>
                <a:pathLst>
                  <a:path w="1067829" h="278193" extrusionOk="0">
                    <a:moveTo>
                      <a:pt x="-6985" y="250922"/>
                    </a:moveTo>
                    <a:cubicBezTo>
                      <a:pt x="356580" y="191162"/>
                      <a:pt x="712036" y="107094"/>
                      <a:pt x="1060845" y="-10300"/>
                    </a:cubicBezTo>
                    <a:cubicBezTo>
                      <a:pt x="1060845" y="-3409"/>
                      <a:pt x="1060845" y="20"/>
                      <a:pt x="1060845" y="6843"/>
                    </a:cubicBezTo>
                    <a:cubicBezTo>
                      <a:pt x="711933" y="123757"/>
                      <a:pt x="356433" y="207688"/>
                      <a:pt x="-6985" y="267894"/>
                    </a:cubicBezTo>
                    <a:cubicBezTo>
                      <a:pt x="-6985" y="261105"/>
                      <a:pt x="-6985" y="257711"/>
                      <a:pt x="-6985" y="250922"/>
                    </a:cubicBezTo>
                  </a:path>
                </a:pathLst>
              </a:custGeom>
              <a:solidFill>
                <a:srgbClr val="D1D3D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2" name="Google Shape;1692;p18"/>
              <p:cNvSpPr/>
              <p:nvPr/>
            </p:nvSpPr>
            <p:spPr>
              <a:xfrm rot="10800000" flipH="1">
                <a:off x="8937997" y="4160092"/>
                <a:ext cx="1067829" cy="280010"/>
              </a:xfrm>
              <a:custGeom>
                <a:avLst/>
                <a:gdLst/>
                <a:ahLst/>
                <a:cxnLst/>
                <a:rect l="l" t="t" r="r" b="b"/>
                <a:pathLst>
                  <a:path w="1067829" h="280010" extrusionOk="0">
                    <a:moveTo>
                      <a:pt x="-6985" y="252674"/>
                    </a:moveTo>
                    <a:cubicBezTo>
                      <a:pt x="357231" y="194662"/>
                      <a:pt x="712509" y="109634"/>
                      <a:pt x="1060845" y="-10057"/>
                    </a:cubicBezTo>
                    <a:cubicBezTo>
                      <a:pt x="1060845" y="-2926"/>
                      <a:pt x="1060845" y="606"/>
                      <a:pt x="1060845" y="7668"/>
                    </a:cubicBezTo>
                    <a:cubicBezTo>
                      <a:pt x="712393" y="126777"/>
                      <a:pt x="357074" y="211565"/>
                      <a:pt x="-6985" y="269954"/>
                    </a:cubicBezTo>
                    <a:cubicBezTo>
                      <a:pt x="-6985" y="263028"/>
                      <a:pt x="-6985" y="259600"/>
                      <a:pt x="-6985" y="252674"/>
                    </a:cubicBezTo>
                  </a:path>
                </a:pathLst>
              </a:custGeom>
              <a:solidFill>
                <a:srgbClr val="D1D3D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3" name="Google Shape;1693;p18"/>
              <p:cNvSpPr/>
              <p:nvPr/>
            </p:nvSpPr>
            <p:spPr>
              <a:xfrm rot="10800000" flipH="1">
                <a:off x="8937997" y="4233874"/>
                <a:ext cx="1067829" cy="282788"/>
              </a:xfrm>
              <a:custGeom>
                <a:avLst/>
                <a:gdLst/>
                <a:ahLst/>
                <a:cxnLst/>
                <a:rect l="l" t="t" r="r" b="b"/>
                <a:pathLst>
                  <a:path w="1067829" h="282788" extrusionOk="0">
                    <a:moveTo>
                      <a:pt x="-6985" y="255494"/>
                    </a:moveTo>
                    <a:cubicBezTo>
                      <a:pt x="357938" y="198888"/>
                      <a:pt x="713034" y="112454"/>
                      <a:pt x="1060845" y="-9808"/>
                    </a:cubicBezTo>
                    <a:cubicBezTo>
                      <a:pt x="1060845" y="-2540"/>
                      <a:pt x="1060845" y="1095"/>
                      <a:pt x="1060845" y="8363"/>
                    </a:cubicBezTo>
                    <a:cubicBezTo>
                      <a:pt x="712907" y="130009"/>
                      <a:pt x="357766" y="216066"/>
                      <a:pt x="-6985" y="272980"/>
                    </a:cubicBezTo>
                    <a:cubicBezTo>
                      <a:pt x="-6985" y="265985"/>
                      <a:pt x="-6985" y="262488"/>
                      <a:pt x="-6985" y="255494"/>
                    </a:cubicBezTo>
                  </a:path>
                </a:pathLst>
              </a:custGeom>
              <a:solidFill>
                <a:srgbClr val="D1D3D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4" name="Google Shape;1694;p18"/>
              <p:cNvSpPr/>
              <p:nvPr/>
            </p:nvSpPr>
            <p:spPr>
              <a:xfrm rot="10800000" flipH="1">
                <a:off x="8937997" y="4308480"/>
                <a:ext cx="1067829" cy="286421"/>
              </a:xfrm>
              <a:custGeom>
                <a:avLst/>
                <a:gdLst/>
                <a:ahLst/>
                <a:cxnLst/>
                <a:rect l="l" t="t" r="r" b="b"/>
                <a:pathLst>
                  <a:path w="1067829" h="286421" extrusionOk="0">
                    <a:moveTo>
                      <a:pt x="-6985" y="259243"/>
                    </a:moveTo>
                    <a:cubicBezTo>
                      <a:pt x="358692" y="203838"/>
                      <a:pt x="713610" y="115587"/>
                      <a:pt x="1060845" y="-9556"/>
                    </a:cubicBezTo>
                    <a:cubicBezTo>
                      <a:pt x="1060845" y="-2116"/>
                      <a:pt x="1060845" y="1587"/>
                      <a:pt x="1060845" y="8993"/>
                    </a:cubicBezTo>
                    <a:cubicBezTo>
                      <a:pt x="713469" y="133415"/>
                      <a:pt x="358510" y="221186"/>
                      <a:pt x="-6985" y="276866"/>
                    </a:cubicBezTo>
                    <a:cubicBezTo>
                      <a:pt x="-6985" y="269838"/>
                      <a:pt x="-6985" y="266306"/>
                      <a:pt x="-6985" y="259243"/>
                    </a:cubicBezTo>
                  </a:path>
                </a:pathLst>
              </a:custGeom>
              <a:solidFill>
                <a:srgbClr val="D1D3D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5" name="Google Shape;1695;p18"/>
              <p:cNvSpPr/>
              <p:nvPr/>
            </p:nvSpPr>
            <p:spPr>
              <a:xfrm rot="10800000" flipH="1">
                <a:off x="8937997" y="4383531"/>
                <a:ext cx="1067829" cy="290742"/>
              </a:xfrm>
              <a:custGeom>
                <a:avLst/>
                <a:gdLst/>
                <a:ahLst/>
                <a:cxnLst/>
                <a:rect l="l" t="t" r="r" b="b"/>
                <a:pathLst>
                  <a:path w="1067829" h="290742" extrusionOk="0">
                    <a:moveTo>
                      <a:pt x="-6985" y="263716"/>
                    </a:moveTo>
                    <a:cubicBezTo>
                      <a:pt x="359484" y="209236"/>
                      <a:pt x="714237" y="118928"/>
                      <a:pt x="1060845" y="-9301"/>
                    </a:cubicBezTo>
                    <a:cubicBezTo>
                      <a:pt x="1060845" y="-1792"/>
                      <a:pt x="1060845" y="1979"/>
                      <a:pt x="1060845" y="9453"/>
                    </a:cubicBezTo>
                    <a:cubicBezTo>
                      <a:pt x="714087" y="136928"/>
                      <a:pt x="359295" y="226721"/>
                      <a:pt x="-6985" y="281441"/>
                    </a:cubicBezTo>
                    <a:cubicBezTo>
                      <a:pt x="-6985" y="274344"/>
                      <a:pt x="-6985" y="270813"/>
                      <a:pt x="-6985" y="263716"/>
                    </a:cubicBezTo>
                  </a:path>
                </a:pathLst>
              </a:custGeom>
              <a:solidFill>
                <a:srgbClr val="D1D3D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6" name="Google Shape;1696;p18"/>
              <p:cNvSpPr/>
              <p:nvPr/>
            </p:nvSpPr>
            <p:spPr>
              <a:xfrm rot="10800000" flipH="1">
                <a:off x="8937997" y="4458823"/>
                <a:ext cx="1067829" cy="295507"/>
              </a:xfrm>
              <a:custGeom>
                <a:avLst/>
                <a:gdLst/>
                <a:ahLst/>
                <a:cxnLst/>
                <a:rect l="l" t="t" r="r" b="b"/>
                <a:pathLst>
                  <a:path w="1067829" h="295507" extrusionOk="0">
                    <a:moveTo>
                      <a:pt x="-6985" y="268773"/>
                    </a:moveTo>
                    <a:cubicBezTo>
                      <a:pt x="360310" y="215047"/>
                      <a:pt x="714916" y="122373"/>
                      <a:pt x="1060845" y="-9044"/>
                    </a:cubicBezTo>
                    <a:cubicBezTo>
                      <a:pt x="1060845" y="-1501"/>
                      <a:pt x="1060845" y="2270"/>
                      <a:pt x="1060845" y="9813"/>
                    </a:cubicBezTo>
                    <a:cubicBezTo>
                      <a:pt x="714752" y="140476"/>
                      <a:pt x="360111" y="232567"/>
                      <a:pt x="-6985" y="286464"/>
                    </a:cubicBezTo>
                    <a:cubicBezTo>
                      <a:pt x="-6985" y="279401"/>
                      <a:pt x="-6985" y="275835"/>
                      <a:pt x="-6985" y="268773"/>
                    </a:cubicBezTo>
                  </a:path>
                </a:pathLst>
              </a:custGeom>
              <a:solidFill>
                <a:srgbClr val="D1D3D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7" name="Google Shape;1697;p18"/>
              <p:cNvSpPr/>
              <p:nvPr/>
            </p:nvSpPr>
            <p:spPr>
              <a:xfrm rot="10800000" flipH="1">
                <a:off x="8937997" y="4533977"/>
                <a:ext cx="1067829" cy="300616"/>
              </a:xfrm>
              <a:custGeom>
                <a:avLst/>
                <a:gdLst/>
                <a:ahLst/>
                <a:cxnLst/>
                <a:rect l="l" t="t" r="r" b="b"/>
                <a:pathLst>
                  <a:path w="1067829" h="300616" extrusionOk="0">
                    <a:moveTo>
                      <a:pt x="-6985" y="274207"/>
                    </a:moveTo>
                    <a:cubicBezTo>
                      <a:pt x="361157" y="221133"/>
                      <a:pt x="715643" y="125887"/>
                      <a:pt x="1060845" y="-8787"/>
                    </a:cubicBezTo>
                    <a:cubicBezTo>
                      <a:pt x="1060845" y="-1244"/>
                      <a:pt x="1060845" y="2527"/>
                      <a:pt x="1060845" y="10070"/>
                    </a:cubicBezTo>
                    <a:cubicBezTo>
                      <a:pt x="715468" y="143990"/>
                      <a:pt x="360958" y="238618"/>
                      <a:pt x="-6985" y="291829"/>
                    </a:cubicBezTo>
                    <a:cubicBezTo>
                      <a:pt x="-6985" y="284801"/>
                      <a:pt x="-6985" y="281269"/>
                      <a:pt x="-6985" y="274207"/>
                    </a:cubicBezTo>
                  </a:path>
                </a:pathLst>
              </a:custGeom>
              <a:solidFill>
                <a:srgbClr val="D1D3D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8" name="Google Shape;1698;p18"/>
              <p:cNvSpPr/>
              <p:nvPr/>
            </p:nvSpPr>
            <p:spPr>
              <a:xfrm rot="10800000" flipH="1">
                <a:off x="8937997" y="4608685"/>
                <a:ext cx="1067829" cy="305896"/>
              </a:xfrm>
              <a:custGeom>
                <a:avLst/>
                <a:gdLst/>
                <a:ahLst/>
                <a:cxnLst/>
                <a:rect l="l" t="t" r="r" b="b"/>
                <a:pathLst>
                  <a:path w="1067829" h="305896" extrusionOk="0">
                    <a:moveTo>
                      <a:pt x="-6985" y="279879"/>
                    </a:moveTo>
                    <a:cubicBezTo>
                      <a:pt x="362014" y="227354"/>
                      <a:pt x="716418" y="129434"/>
                      <a:pt x="1060845" y="-8531"/>
                    </a:cubicBezTo>
                    <a:cubicBezTo>
                      <a:pt x="1060845" y="-1057"/>
                      <a:pt x="1060845" y="2714"/>
                      <a:pt x="1060845" y="10223"/>
                    </a:cubicBezTo>
                    <a:cubicBezTo>
                      <a:pt x="716233" y="147434"/>
                      <a:pt x="361815" y="244737"/>
                      <a:pt x="-6985" y="297365"/>
                    </a:cubicBezTo>
                    <a:cubicBezTo>
                      <a:pt x="-6985" y="290371"/>
                      <a:pt x="-6985" y="286874"/>
                      <a:pt x="-6985" y="279879"/>
                    </a:cubicBezTo>
                  </a:path>
                </a:pathLst>
              </a:custGeom>
              <a:solidFill>
                <a:srgbClr val="D1D3D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9" name="Google Shape;1699;p18"/>
              <p:cNvSpPr/>
              <p:nvPr/>
            </p:nvSpPr>
            <p:spPr>
              <a:xfrm rot="10800000" flipH="1">
                <a:off x="8937997" y="4682673"/>
                <a:ext cx="1067829" cy="311176"/>
              </a:xfrm>
              <a:custGeom>
                <a:avLst/>
                <a:gdLst/>
                <a:ahLst/>
                <a:cxnLst/>
                <a:rect l="l" t="t" r="r" b="b"/>
                <a:pathLst>
                  <a:path w="1067829" h="311176" extrusionOk="0">
                    <a:moveTo>
                      <a:pt x="-6985" y="285618"/>
                    </a:moveTo>
                    <a:cubicBezTo>
                      <a:pt x="362871" y="233676"/>
                      <a:pt x="717234" y="132979"/>
                      <a:pt x="1060845" y="-8278"/>
                    </a:cubicBezTo>
                    <a:cubicBezTo>
                      <a:pt x="1060845" y="-872"/>
                      <a:pt x="1060845" y="2831"/>
                      <a:pt x="1060845" y="10271"/>
                    </a:cubicBezTo>
                    <a:cubicBezTo>
                      <a:pt x="717038" y="150773"/>
                      <a:pt x="362672" y="250819"/>
                      <a:pt x="-6985" y="302899"/>
                    </a:cubicBezTo>
                    <a:cubicBezTo>
                      <a:pt x="-6985" y="295973"/>
                      <a:pt x="-6985" y="292510"/>
                      <a:pt x="-6985" y="285618"/>
                    </a:cubicBezTo>
                  </a:path>
                </a:pathLst>
              </a:custGeom>
              <a:solidFill>
                <a:srgbClr val="D1D3D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0" name="Google Shape;1700;p18"/>
              <p:cNvSpPr/>
              <p:nvPr/>
            </p:nvSpPr>
            <p:spPr>
              <a:xfrm rot="10800000" flipH="1">
                <a:off x="8937997" y="4755633"/>
                <a:ext cx="1067829" cy="316216"/>
              </a:xfrm>
              <a:custGeom>
                <a:avLst/>
                <a:gdLst/>
                <a:ahLst/>
                <a:cxnLst/>
                <a:rect l="l" t="t" r="r" b="b"/>
                <a:pathLst>
                  <a:path w="1067829" h="316216" extrusionOk="0">
                    <a:moveTo>
                      <a:pt x="-6985" y="291182"/>
                    </a:moveTo>
                    <a:cubicBezTo>
                      <a:pt x="363711" y="239891"/>
                      <a:pt x="718084" y="136383"/>
                      <a:pt x="1060845" y="-8029"/>
                    </a:cubicBezTo>
                    <a:cubicBezTo>
                      <a:pt x="1060845" y="-760"/>
                      <a:pt x="1060845" y="2874"/>
                      <a:pt x="1060845" y="10177"/>
                    </a:cubicBezTo>
                    <a:cubicBezTo>
                      <a:pt x="717882" y="153868"/>
                      <a:pt x="363516" y="256725"/>
                      <a:pt x="-6985" y="308188"/>
                    </a:cubicBezTo>
                    <a:cubicBezTo>
                      <a:pt x="-6985" y="301365"/>
                      <a:pt x="-6985" y="297971"/>
                      <a:pt x="-6985" y="291182"/>
                    </a:cubicBezTo>
                  </a:path>
                </a:pathLst>
              </a:custGeom>
              <a:solidFill>
                <a:srgbClr val="D1D3D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1" name="Google Shape;1701;p18"/>
              <p:cNvSpPr/>
              <p:nvPr/>
            </p:nvSpPr>
            <p:spPr>
              <a:xfrm rot="10800000" flipH="1">
                <a:off x="8937997" y="4827256"/>
                <a:ext cx="1067829" cy="320913"/>
              </a:xfrm>
              <a:custGeom>
                <a:avLst/>
                <a:gdLst/>
                <a:ahLst/>
                <a:cxnLst/>
                <a:rect l="l" t="t" r="r" b="b"/>
                <a:pathLst>
                  <a:path w="1067829" h="320913" extrusionOk="0">
                    <a:moveTo>
                      <a:pt x="-6985" y="296501"/>
                    </a:moveTo>
                    <a:cubicBezTo>
                      <a:pt x="364527" y="245964"/>
                      <a:pt x="718959" y="139644"/>
                      <a:pt x="1060845" y="-7784"/>
                    </a:cubicBezTo>
                    <a:cubicBezTo>
                      <a:pt x="1060845" y="-721"/>
                      <a:pt x="1060845" y="2845"/>
                      <a:pt x="1060845" y="9976"/>
                    </a:cubicBezTo>
                    <a:cubicBezTo>
                      <a:pt x="718749" y="156753"/>
                      <a:pt x="364339" y="262387"/>
                      <a:pt x="-6985" y="313129"/>
                    </a:cubicBezTo>
                    <a:cubicBezTo>
                      <a:pt x="-6985" y="306444"/>
                      <a:pt x="-6985" y="303118"/>
                      <a:pt x="-6985" y="296501"/>
                    </a:cubicBezTo>
                  </a:path>
                </a:pathLst>
              </a:custGeom>
              <a:solidFill>
                <a:srgbClr val="D1D3D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2" name="Google Shape;1702;p18"/>
              <p:cNvSpPr/>
              <p:nvPr/>
            </p:nvSpPr>
            <p:spPr>
              <a:xfrm rot="10800000" flipH="1">
                <a:off x="8937997" y="4897233"/>
                <a:ext cx="1067829" cy="325061"/>
              </a:xfrm>
              <a:custGeom>
                <a:avLst/>
                <a:gdLst/>
                <a:ahLst/>
                <a:cxnLst/>
                <a:rect l="l" t="t" r="r" b="b"/>
                <a:pathLst>
                  <a:path w="1067829" h="325061" extrusionOk="0">
                    <a:moveTo>
                      <a:pt x="-6985" y="301334"/>
                    </a:moveTo>
                    <a:cubicBezTo>
                      <a:pt x="365299" y="251722"/>
                      <a:pt x="719847" y="142728"/>
                      <a:pt x="1060845" y="-7546"/>
                    </a:cubicBezTo>
                    <a:cubicBezTo>
                      <a:pt x="1060845" y="-689"/>
                      <a:pt x="1060845" y="2740"/>
                      <a:pt x="1060845" y="9666"/>
                    </a:cubicBezTo>
                    <a:cubicBezTo>
                      <a:pt x="719637" y="159288"/>
                      <a:pt x="365121" y="267665"/>
                      <a:pt x="-6985" y="317516"/>
                    </a:cubicBezTo>
                    <a:cubicBezTo>
                      <a:pt x="-6985" y="311036"/>
                      <a:pt x="-6985" y="307779"/>
                      <a:pt x="-6985" y="301334"/>
                    </a:cubicBezTo>
                  </a:path>
                </a:pathLst>
              </a:custGeom>
              <a:solidFill>
                <a:srgbClr val="D1D3D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3" name="Google Shape;1703;p18"/>
              <p:cNvSpPr/>
              <p:nvPr/>
            </p:nvSpPr>
            <p:spPr>
              <a:xfrm rot="10800000" flipH="1">
                <a:off x="8937997" y="4965255"/>
                <a:ext cx="1067829" cy="328524"/>
              </a:xfrm>
              <a:custGeom>
                <a:avLst/>
                <a:gdLst/>
                <a:ahLst/>
                <a:cxnLst/>
                <a:rect l="l" t="t" r="r" b="b"/>
                <a:pathLst>
                  <a:path w="1067829" h="328524" extrusionOk="0">
                    <a:moveTo>
                      <a:pt x="-6985" y="305541"/>
                    </a:moveTo>
                    <a:cubicBezTo>
                      <a:pt x="366015" y="257096"/>
                      <a:pt x="720745" y="145564"/>
                      <a:pt x="1060845" y="-7315"/>
                    </a:cubicBezTo>
                    <a:cubicBezTo>
                      <a:pt x="1060845" y="-732"/>
                      <a:pt x="1060845" y="2593"/>
                      <a:pt x="1060845" y="9245"/>
                    </a:cubicBezTo>
                    <a:cubicBezTo>
                      <a:pt x="720532" y="161541"/>
                      <a:pt x="365851" y="272490"/>
                      <a:pt x="-6985" y="321210"/>
                    </a:cubicBezTo>
                    <a:cubicBezTo>
                      <a:pt x="-6985" y="314935"/>
                      <a:pt x="-6985" y="311781"/>
                      <a:pt x="-6985" y="305541"/>
                    </a:cubicBezTo>
                  </a:path>
                </a:pathLst>
              </a:custGeom>
              <a:solidFill>
                <a:srgbClr val="D1D3D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4" name="Google Shape;1704;p18"/>
              <p:cNvSpPr/>
              <p:nvPr/>
            </p:nvSpPr>
            <p:spPr>
              <a:xfrm rot="10800000" flipH="1">
                <a:off x="10815468" y="5683299"/>
                <a:ext cx="186445" cy="186445"/>
              </a:xfrm>
              <a:custGeom>
                <a:avLst/>
                <a:gdLst/>
                <a:ahLst/>
                <a:cxnLst/>
                <a:rect l="l" t="t" r="r" b="b"/>
                <a:pathLst>
                  <a:path w="186445" h="186445" extrusionOk="0">
                    <a:moveTo>
                      <a:pt x="172263" y="181269"/>
                    </a:moveTo>
                    <a:lnTo>
                      <a:pt x="172331" y="180857"/>
                    </a:lnTo>
                    <a:cubicBezTo>
                      <a:pt x="172331" y="178149"/>
                      <a:pt x="170137" y="175954"/>
                      <a:pt x="167428" y="175954"/>
                    </a:cubicBezTo>
                    <a:cubicBezTo>
                      <a:pt x="164686" y="175954"/>
                      <a:pt x="162491" y="178149"/>
                      <a:pt x="162491" y="180857"/>
                    </a:cubicBezTo>
                    <a:lnTo>
                      <a:pt x="162560" y="181269"/>
                    </a:lnTo>
                    <a:lnTo>
                      <a:pt x="158309" y="181269"/>
                    </a:lnTo>
                    <a:lnTo>
                      <a:pt x="158377" y="180857"/>
                    </a:lnTo>
                    <a:cubicBezTo>
                      <a:pt x="158377" y="178149"/>
                      <a:pt x="156183" y="175954"/>
                      <a:pt x="153474" y="175954"/>
                    </a:cubicBezTo>
                    <a:cubicBezTo>
                      <a:pt x="150766" y="175954"/>
                      <a:pt x="148537" y="178149"/>
                      <a:pt x="148537" y="180857"/>
                    </a:cubicBezTo>
                    <a:lnTo>
                      <a:pt x="148640" y="181269"/>
                    </a:lnTo>
                    <a:lnTo>
                      <a:pt x="144354" y="181269"/>
                    </a:lnTo>
                    <a:lnTo>
                      <a:pt x="144423" y="180857"/>
                    </a:lnTo>
                    <a:cubicBezTo>
                      <a:pt x="144423" y="178149"/>
                      <a:pt x="142229" y="175954"/>
                      <a:pt x="139520" y="175954"/>
                    </a:cubicBezTo>
                    <a:cubicBezTo>
                      <a:pt x="136811" y="175954"/>
                      <a:pt x="134583" y="178149"/>
                      <a:pt x="134583" y="180857"/>
                    </a:cubicBezTo>
                    <a:lnTo>
                      <a:pt x="134686" y="181269"/>
                    </a:lnTo>
                    <a:lnTo>
                      <a:pt x="130400" y="181269"/>
                    </a:lnTo>
                    <a:lnTo>
                      <a:pt x="130503" y="180857"/>
                    </a:lnTo>
                    <a:cubicBezTo>
                      <a:pt x="130503" y="178149"/>
                      <a:pt x="128274" y="175954"/>
                      <a:pt x="125566" y="175954"/>
                    </a:cubicBezTo>
                    <a:cubicBezTo>
                      <a:pt x="122857" y="175954"/>
                      <a:pt x="120663" y="178149"/>
                      <a:pt x="120663" y="180857"/>
                    </a:cubicBezTo>
                    <a:lnTo>
                      <a:pt x="120731" y="181269"/>
                    </a:lnTo>
                    <a:lnTo>
                      <a:pt x="116480" y="181269"/>
                    </a:lnTo>
                    <a:lnTo>
                      <a:pt x="116548" y="180857"/>
                    </a:lnTo>
                    <a:cubicBezTo>
                      <a:pt x="116548" y="178149"/>
                      <a:pt x="114320" y="175954"/>
                      <a:pt x="111612" y="175954"/>
                    </a:cubicBezTo>
                    <a:cubicBezTo>
                      <a:pt x="108903" y="175954"/>
                      <a:pt x="106709" y="178149"/>
                      <a:pt x="106709" y="180857"/>
                    </a:cubicBezTo>
                    <a:lnTo>
                      <a:pt x="106777" y="181269"/>
                    </a:lnTo>
                    <a:lnTo>
                      <a:pt x="102526" y="181269"/>
                    </a:lnTo>
                    <a:lnTo>
                      <a:pt x="102594" y="180857"/>
                    </a:lnTo>
                    <a:cubicBezTo>
                      <a:pt x="102594" y="178149"/>
                      <a:pt x="100400" y="175954"/>
                      <a:pt x="97657" y="175954"/>
                    </a:cubicBezTo>
                    <a:cubicBezTo>
                      <a:pt x="94948" y="175954"/>
                      <a:pt x="92754" y="178149"/>
                      <a:pt x="92754" y="180857"/>
                    </a:cubicBezTo>
                    <a:lnTo>
                      <a:pt x="92823" y="181269"/>
                    </a:lnTo>
                    <a:lnTo>
                      <a:pt x="88572" y="181269"/>
                    </a:lnTo>
                    <a:lnTo>
                      <a:pt x="88640" y="180857"/>
                    </a:lnTo>
                    <a:cubicBezTo>
                      <a:pt x="88640" y="178149"/>
                      <a:pt x="86446" y="175954"/>
                      <a:pt x="83703" y="175954"/>
                    </a:cubicBezTo>
                    <a:cubicBezTo>
                      <a:pt x="80995" y="175954"/>
                      <a:pt x="78800" y="178149"/>
                      <a:pt x="78800" y="180857"/>
                    </a:cubicBezTo>
                    <a:lnTo>
                      <a:pt x="78869" y="181269"/>
                    </a:lnTo>
                    <a:lnTo>
                      <a:pt x="74617" y="181269"/>
                    </a:lnTo>
                    <a:lnTo>
                      <a:pt x="74686" y="180857"/>
                    </a:lnTo>
                    <a:cubicBezTo>
                      <a:pt x="74686" y="178149"/>
                      <a:pt x="72491" y="175954"/>
                      <a:pt x="69783" y="175954"/>
                    </a:cubicBezTo>
                    <a:cubicBezTo>
                      <a:pt x="67040" y="175954"/>
                      <a:pt x="64846" y="178149"/>
                      <a:pt x="64846" y="180857"/>
                    </a:cubicBezTo>
                    <a:lnTo>
                      <a:pt x="64914" y="181269"/>
                    </a:lnTo>
                    <a:lnTo>
                      <a:pt x="60663" y="181269"/>
                    </a:lnTo>
                    <a:lnTo>
                      <a:pt x="60732" y="180857"/>
                    </a:lnTo>
                    <a:cubicBezTo>
                      <a:pt x="60732" y="178149"/>
                      <a:pt x="58537" y="175954"/>
                      <a:pt x="55829" y="175954"/>
                    </a:cubicBezTo>
                    <a:cubicBezTo>
                      <a:pt x="53086" y="175954"/>
                      <a:pt x="50891" y="178149"/>
                      <a:pt x="50891" y="180857"/>
                    </a:cubicBezTo>
                    <a:lnTo>
                      <a:pt x="50960" y="181269"/>
                    </a:lnTo>
                    <a:lnTo>
                      <a:pt x="46709" y="181269"/>
                    </a:lnTo>
                    <a:lnTo>
                      <a:pt x="46777" y="180857"/>
                    </a:lnTo>
                    <a:cubicBezTo>
                      <a:pt x="46777" y="178149"/>
                      <a:pt x="44583" y="175954"/>
                      <a:pt x="41874" y="175954"/>
                    </a:cubicBezTo>
                    <a:cubicBezTo>
                      <a:pt x="39132" y="175954"/>
                      <a:pt x="36937" y="178149"/>
                      <a:pt x="36937" y="180857"/>
                    </a:cubicBezTo>
                    <a:lnTo>
                      <a:pt x="37006" y="181269"/>
                    </a:lnTo>
                    <a:lnTo>
                      <a:pt x="32755" y="181269"/>
                    </a:lnTo>
                    <a:lnTo>
                      <a:pt x="32857" y="180857"/>
                    </a:lnTo>
                    <a:cubicBezTo>
                      <a:pt x="32857" y="178149"/>
                      <a:pt x="30629" y="175954"/>
                      <a:pt x="27920" y="175954"/>
                    </a:cubicBezTo>
                    <a:cubicBezTo>
                      <a:pt x="25212" y="175954"/>
                      <a:pt x="22983" y="178149"/>
                      <a:pt x="22983" y="180857"/>
                    </a:cubicBezTo>
                    <a:lnTo>
                      <a:pt x="23086" y="181269"/>
                    </a:lnTo>
                    <a:lnTo>
                      <a:pt x="18800" y="181269"/>
                    </a:lnTo>
                    <a:lnTo>
                      <a:pt x="18903" y="180857"/>
                    </a:lnTo>
                    <a:cubicBezTo>
                      <a:pt x="18903" y="178149"/>
                      <a:pt x="16674" y="175954"/>
                      <a:pt x="13966" y="175954"/>
                    </a:cubicBezTo>
                    <a:cubicBezTo>
                      <a:pt x="11257" y="175954"/>
                      <a:pt x="9029" y="178149"/>
                      <a:pt x="9029" y="180857"/>
                    </a:cubicBezTo>
                    <a:lnTo>
                      <a:pt x="9132" y="181269"/>
                    </a:lnTo>
                    <a:lnTo>
                      <a:pt x="4846" y="181269"/>
                    </a:lnTo>
                    <a:lnTo>
                      <a:pt x="4949" y="180857"/>
                    </a:lnTo>
                    <a:cubicBezTo>
                      <a:pt x="4949" y="178149"/>
                      <a:pt x="2720" y="175954"/>
                      <a:pt x="12" y="175954"/>
                    </a:cubicBezTo>
                    <a:cubicBezTo>
                      <a:pt x="-2697" y="175954"/>
                      <a:pt x="-4891" y="178149"/>
                      <a:pt x="-4891" y="180857"/>
                    </a:cubicBezTo>
                    <a:lnTo>
                      <a:pt x="-4823" y="181269"/>
                    </a:lnTo>
                    <a:lnTo>
                      <a:pt x="-10617" y="181269"/>
                    </a:lnTo>
                    <a:lnTo>
                      <a:pt x="-10617" y="-5177"/>
                    </a:lnTo>
                    <a:lnTo>
                      <a:pt x="175828" y="-5177"/>
                    </a:lnTo>
                    <a:lnTo>
                      <a:pt x="175828" y="181269"/>
                    </a:lnTo>
                    <a:lnTo>
                      <a:pt x="172263" y="181269"/>
                    </a:lnTo>
                  </a:path>
                </a:pathLst>
              </a:custGeom>
              <a:solidFill>
                <a:srgbClr val="FDC00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5" name="Google Shape;1705;p18"/>
              <p:cNvSpPr/>
              <p:nvPr/>
            </p:nvSpPr>
            <p:spPr>
              <a:xfrm rot="10800000" flipH="1">
                <a:off x="11052176" y="5683299"/>
                <a:ext cx="186411" cy="186445"/>
              </a:xfrm>
              <a:custGeom>
                <a:avLst/>
                <a:gdLst/>
                <a:ahLst/>
                <a:cxnLst/>
                <a:rect l="l" t="t" r="r" b="b"/>
                <a:pathLst>
                  <a:path w="186411" h="186445" extrusionOk="0">
                    <a:moveTo>
                      <a:pt x="171665" y="181269"/>
                    </a:moveTo>
                    <a:lnTo>
                      <a:pt x="171733" y="180857"/>
                    </a:lnTo>
                    <a:cubicBezTo>
                      <a:pt x="171733" y="178149"/>
                      <a:pt x="169505" y="175954"/>
                      <a:pt x="166796" y="175954"/>
                    </a:cubicBezTo>
                    <a:cubicBezTo>
                      <a:pt x="164088" y="175954"/>
                      <a:pt x="161859" y="178149"/>
                      <a:pt x="161859" y="180857"/>
                    </a:cubicBezTo>
                    <a:lnTo>
                      <a:pt x="161962" y="181269"/>
                    </a:lnTo>
                    <a:lnTo>
                      <a:pt x="157710" y="181269"/>
                    </a:lnTo>
                    <a:lnTo>
                      <a:pt x="157779" y="180857"/>
                    </a:lnTo>
                    <a:cubicBezTo>
                      <a:pt x="157779" y="178149"/>
                      <a:pt x="155550" y="175954"/>
                      <a:pt x="152842" y="175954"/>
                    </a:cubicBezTo>
                    <a:cubicBezTo>
                      <a:pt x="150133" y="175954"/>
                      <a:pt x="147939" y="178149"/>
                      <a:pt x="147939" y="180857"/>
                    </a:cubicBezTo>
                    <a:lnTo>
                      <a:pt x="148008" y="181269"/>
                    </a:lnTo>
                    <a:lnTo>
                      <a:pt x="143756" y="181269"/>
                    </a:lnTo>
                    <a:lnTo>
                      <a:pt x="143825" y="180857"/>
                    </a:lnTo>
                    <a:cubicBezTo>
                      <a:pt x="143825" y="178149"/>
                      <a:pt x="141631" y="175954"/>
                      <a:pt x="138888" y="175954"/>
                    </a:cubicBezTo>
                    <a:cubicBezTo>
                      <a:pt x="136179" y="175954"/>
                      <a:pt x="133985" y="178149"/>
                      <a:pt x="133985" y="180857"/>
                    </a:cubicBezTo>
                    <a:lnTo>
                      <a:pt x="134053" y="181269"/>
                    </a:lnTo>
                    <a:lnTo>
                      <a:pt x="129802" y="181269"/>
                    </a:lnTo>
                    <a:lnTo>
                      <a:pt x="129870" y="180857"/>
                    </a:lnTo>
                    <a:cubicBezTo>
                      <a:pt x="129870" y="178149"/>
                      <a:pt x="127676" y="175954"/>
                      <a:pt x="124933" y="175954"/>
                    </a:cubicBezTo>
                    <a:cubicBezTo>
                      <a:pt x="122225" y="175954"/>
                      <a:pt x="120031" y="178149"/>
                      <a:pt x="120031" y="180857"/>
                    </a:cubicBezTo>
                    <a:lnTo>
                      <a:pt x="120099" y="181269"/>
                    </a:lnTo>
                    <a:lnTo>
                      <a:pt x="115848" y="181269"/>
                    </a:lnTo>
                    <a:lnTo>
                      <a:pt x="115916" y="180857"/>
                    </a:lnTo>
                    <a:cubicBezTo>
                      <a:pt x="115916" y="178149"/>
                      <a:pt x="113722" y="175954"/>
                      <a:pt x="111013" y="175954"/>
                    </a:cubicBezTo>
                    <a:cubicBezTo>
                      <a:pt x="108270" y="175954"/>
                      <a:pt x="106076" y="178149"/>
                      <a:pt x="106076" y="180857"/>
                    </a:cubicBezTo>
                    <a:lnTo>
                      <a:pt x="106145" y="181269"/>
                    </a:lnTo>
                    <a:lnTo>
                      <a:pt x="101893" y="181269"/>
                    </a:lnTo>
                    <a:lnTo>
                      <a:pt x="101962" y="180857"/>
                    </a:lnTo>
                    <a:cubicBezTo>
                      <a:pt x="101962" y="178149"/>
                      <a:pt x="99768" y="175954"/>
                      <a:pt x="97059" y="175954"/>
                    </a:cubicBezTo>
                    <a:cubicBezTo>
                      <a:pt x="94316" y="175954"/>
                      <a:pt x="92122" y="178149"/>
                      <a:pt x="92122" y="180857"/>
                    </a:cubicBezTo>
                    <a:lnTo>
                      <a:pt x="92191" y="181269"/>
                    </a:lnTo>
                    <a:lnTo>
                      <a:pt x="87939" y="181269"/>
                    </a:lnTo>
                    <a:lnTo>
                      <a:pt x="88008" y="180857"/>
                    </a:lnTo>
                    <a:cubicBezTo>
                      <a:pt x="88008" y="178149"/>
                      <a:pt x="85813" y="175954"/>
                      <a:pt x="83105" y="175954"/>
                    </a:cubicBezTo>
                    <a:cubicBezTo>
                      <a:pt x="80362" y="175954"/>
                      <a:pt x="78168" y="178149"/>
                      <a:pt x="78168" y="180857"/>
                    </a:cubicBezTo>
                    <a:lnTo>
                      <a:pt x="78236" y="181269"/>
                    </a:lnTo>
                    <a:lnTo>
                      <a:pt x="73985" y="181269"/>
                    </a:lnTo>
                    <a:lnTo>
                      <a:pt x="74088" y="180857"/>
                    </a:lnTo>
                    <a:cubicBezTo>
                      <a:pt x="74088" y="178149"/>
                      <a:pt x="71859" y="175954"/>
                      <a:pt x="69151" y="175954"/>
                    </a:cubicBezTo>
                    <a:cubicBezTo>
                      <a:pt x="66442" y="175954"/>
                      <a:pt x="64213" y="178149"/>
                      <a:pt x="64213" y="180857"/>
                    </a:cubicBezTo>
                    <a:lnTo>
                      <a:pt x="64316" y="181269"/>
                    </a:lnTo>
                    <a:lnTo>
                      <a:pt x="60031" y="181269"/>
                    </a:lnTo>
                    <a:lnTo>
                      <a:pt x="60134" y="180857"/>
                    </a:lnTo>
                    <a:cubicBezTo>
                      <a:pt x="60134" y="178149"/>
                      <a:pt x="57905" y="175954"/>
                      <a:pt x="55196" y="175954"/>
                    </a:cubicBezTo>
                    <a:cubicBezTo>
                      <a:pt x="52488" y="175954"/>
                      <a:pt x="50293" y="178149"/>
                      <a:pt x="50293" y="180857"/>
                    </a:cubicBezTo>
                    <a:lnTo>
                      <a:pt x="50362" y="181269"/>
                    </a:lnTo>
                    <a:lnTo>
                      <a:pt x="46076" y="181269"/>
                    </a:lnTo>
                    <a:lnTo>
                      <a:pt x="46179" y="180857"/>
                    </a:lnTo>
                    <a:cubicBezTo>
                      <a:pt x="46179" y="178149"/>
                      <a:pt x="43951" y="175954"/>
                      <a:pt x="41242" y="175954"/>
                    </a:cubicBezTo>
                    <a:cubicBezTo>
                      <a:pt x="38534" y="175954"/>
                      <a:pt x="36339" y="178149"/>
                      <a:pt x="36339" y="180857"/>
                    </a:cubicBezTo>
                    <a:lnTo>
                      <a:pt x="36408" y="181269"/>
                    </a:lnTo>
                    <a:lnTo>
                      <a:pt x="32156" y="181269"/>
                    </a:lnTo>
                    <a:lnTo>
                      <a:pt x="32225" y="180857"/>
                    </a:lnTo>
                    <a:cubicBezTo>
                      <a:pt x="32225" y="178149"/>
                      <a:pt x="30031" y="175954"/>
                      <a:pt x="27288" y="175954"/>
                    </a:cubicBezTo>
                    <a:cubicBezTo>
                      <a:pt x="24579" y="175954"/>
                      <a:pt x="22385" y="178149"/>
                      <a:pt x="22385" y="180857"/>
                    </a:cubicBezTo>
                    <a:lnTo>
                      <a:pt x="22453" y="181269"/>
                    </a:lnTo>
                    <a:lnTo>
                      <a:pt x="18202" y="181269"/>
                    </a:lnTo>
                    <a:lnTo>
                      <a:pt x="18271" y="180857"/>
                    </a:lnTo>
                    <a:cubicBezTo>
                      <a:pt x="18271" y="178149"/>
                      <a:pt x="16077" y="175954"/>
                      <a:pt x="13334" y="175954"/>
                    </a:cubicBezTo>
                    <a:cubicBezTo>
                      <a:pt x="10625" y="175954"/>
                      <a:pt x="8431" y="178149"/>
                      <a:pt x="8431" y="180857"/>
                    </a:cubicBezTo>
                    <a:lnTo>
                      <a:pt x="8499" y="181269"/>
                    </a:lnTo>
                    <a:lnTo>
                      <a:pt x="4248" y="181269"/>
                    </a:lnTo>
                    <a:lnTo>
                      <a:pt x="4317" y="180857"/>
                    </a:lnTo>
                    <a:cubicBezTo>
                      <a:pt x="4317" y="178149"/>
                      <a:pt x="2122" y="175954"/>
                      <a:pt x="-621" y="175954"/>
                    </a:cubicBezTo>
                    <a:cubicBezTo>
                      <a:pt x="-3329" y="175954"/>
                      <a:pt x="-5523" y="178149"/>
                      <a:pt x="-5523" y="180857"/>
                    </a:cubicBezTo>
                    <a:lnTo>
                      <a:pt x="-5455" y="181269"/>
                    </a:lnTo>
                    <a:lnTo>
                      <a:pt x="-11215" y="181269"/>
                    </a:lnTo>
                    <a:lnTo>
                      <a:pt x="-11215" y="-5177"/>
                    </a:lnTo>
                    <a:lnTo>
                      <a:pt x="175196" y="-5177"/>
                    </a:lnTo>
                    <a:lnTo>
                      <a:pt x="175196" y="181269"/>
                    </a:lnTo>
                    <a:lnTo>
                      <a:pt x="171665" y="181269"/>
                    </a:lnTo>
                  </a:path>
                </a:pathLst>
              </a:custGeom>
              <a:solidFill>
                <a:srgbClr val="FD872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6" name="Google Shape;1706;p18"/>
              <p:cNvSpPr/>
              <p:nvPr/>
            </p:nvSpPr>
            <p:spPr>
              <a:xfrm rot="10800000" flipH="1">
                <a:off x="10943284" y="5804362"/>
                <a:ext cx="58628" cy="65382"/>
              </a:xfrm>
              <a:custGeom>
                <a:avLst/>
                <a:gdLst/>
                <a:ahLst/>
                <a:cxnLst/>
                <a:rect l="l" t="t" r="r" b="b"/>
                <a:pathLst>
                  <a:path w="58628" h="65382" extrusionOk="0">
                    <a:moveTo>
                      <a:pt x="47850" y="-4976"/>
                    </a:moveTo>
                    <a:lnTo>
                      <a:pt x="-10778" y="-4976"/>
                    </a:lnTo>
                    <a:lnTo>
                      <a:pt x="47850" y="60406"/>
                    </a:lnTo>
                    <a:lnTo>
                      <a:pt x="47850" y="-4976"/>
                    </a:lnTo>
                  </a:path>
                </a:pathLst>
              </a:custGeom>
              <a:solidFill>
                <a:srgbClr val="D7A30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7" name="Google Shape;1707;p18"/>
              <p:cNvSpPr/>
              <p:nvPr/>
            </p:nvSpPr>
            <p:spPr>
              <a:xfrm rot="10800000" flipH="1">
                <a:off x="11179958" y="5804362"/>
                <a:ext cx="58628" cy="65382"/>
              </a:xfrm>
              <a:custGeom>
                <a:avLst/>
                <a:gdLst/>
                <a:ahLst/>
                <a:cxnLst/>
                <a:rect l="l" t="t" r="r" b="b"/>
                <a:pathLst>
                  <a:path w="58628" h="65382" extrusionOk="0">
                    <a:moveTo>
                      <a:pt x="47252" y="-4976"/>
                    </a:moveTo>
                    <a:lnTo>
                      <a:pt x="-11377" y="-4976"/>
                    </a:lnTo>
                    <a:lnTo>
                      <a:pt x="47252" y="60406"/>
                    </a:lnTo>
                    <a:lnTo>
                      <a:pt x="47252" y="-4976"/>
                    </a:lnTo>
                  </a:path>
                </a:pathLst>
              </a:custGeom>
              <a:solidFill>
                <a:srgbClr val="D7732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8" name="Google Shape;1708;p18"/>
              <p:cNvSpPr/>
              <p:nvPr/>
            </p:nvSpPr>
            <p:spPr>
              <a:xfrm rot="10800000" flipH="1">
                <a:off x="8789454" y="5482146"/>
                <a:ext cx="993134" cy="329039"/>
              </a:xfrm>
              <a:custGeom>
                <a:avLst/>
                <a:gdLst/>
                <a:ahLst/>
                <a:cxnLst/>
                <a:rect l="l" t="t" r="r" b="b"/>
                <a:pathLst>
                  <a:path w="993134" h="329039" extrusionOk="0">
                    <a:moveTo>
                      <a:pt x="986620" y="-5606"/>
                    </a:moveTo>
                    <a:lnTo>
                      <a:pt x="122522" y="55903"/>
                    </a:lnTo>
                    <a:cubicBezTo>
                      <a:pt x="49820" y="61080"/>
                      <a:pt x="-6515" y="121560"/>
                      <a:pt x="-6515" y="194451"/>
                    </a:cubicBezTo>
                    <a:lnTo>
                      <a:pt x="-6515" y="323433"/>
                    </a:lnTo>
                    <a:lnTo>
                      <a:pt x="794644" y="103320"/>
                    </a:lnTo>
                    <a:lnTo>
                      <a:pt x="986620" y="-5606"/>
                    </a:lnTo>
                  </a:path>
                </a:pathLst>
              </a:custGeom>
              <a:solidFill>
                <a:srgbClr val="96B8D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9" name="Google Shape;1709;p18"/>
              <p:cNvSpPr/>
              <p:nvPr/>
            </p:nvSpPr>
            <p:spPr>
              <a:xfrm rot="10800000" flipH="1">
                <a:off x="8745788" y="5222981"/>
                <a:ext cx="84482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844825" h="479278" extrusionOk="0">
                    <a:moveTo>
                      <a:pt x="838608" y="-6214"/>
                    </a:moveTo>
                    <a:lnTo>
                      <a:pt x="37449" y="213900"/>
                    </a:lnTo>
                    <a:lnTo>
                      <a:pt x="-6217" y="225900"/>
                    </a:lnTo>
                    <a:lnTo>
                      <a:pt x="-6217" y="473065"/>
                    </a:lnTo>
                    <a:lnTo>
                      <a:pt x="37449" y="448310"/>
                    </a:lnTo>
                    <a:lnTo>
                      <a:pt x="37449" y="255454"/>
                    </a:lnTo>
                    <a:lnTo>
                      <a:pt x="663577" y="93077"/>
                    </a:lnTo>
                    <a:lnTo>
                      <a:pt x="838608" y="-6214"/>
                    </a:lnTo>
                  </a:path>
                </a:pathLst>
              </a:custGeom>
              <a:solidFill>
                <a:srgbClr val="84686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0" name="Google Shape;1710;p18"/>
              <p:cNvSpPr/>
              <p:nvPr/>
            </p:nvSpPr>
            <p:spPr>
              <a:xfrm rot="10800000" flipH="1">
                <a:off x="8789454" y="5247735"/>
                <a:ext cx="626127" cy="355233"/>
              </a:xfrm>
              <a:custGeom>
                <a:avLst/>
                <a:gdLst/>
                <a:ahLst/>
                <a:cxnLst/>
                <a:rect l="l" t="t" r="r" b="b"/>
                <a:pathLst>
                  <a:path w="626127" h="355233" extrusionOk="0">
                    <a:moveTo>
                      <a:pt x="620076" y="-6337"/>
                    </a:moveTo>
                    <a:lnTo>
                      <a:pt x="-6051" y="156039"/>
                    </a:lnTo>
                    <a:lnTo>
                      <a:pt x="-6051" y="348896"/>
                    </a:lnTo>
                    <a:lnTo>
                      <a:pt x="-6051" y="191628"/>
                    </a:lnTo>
                    <a:lnTo>
                      <a:pt x="496168" y="63948"/>
                    </a:lnTo>
                    <a:lnTo>
                      <a:pt x="620076" y="-6337"/>
                    </a:lnTo>
                  </a:path>
                </a:pathLst>
              </a:custGeom>
              <a:solidFill>
                <a:srgbClr val="7D666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1" name="Google Shape;1711;p18"/>
              <p:cNvSpPr/>
              <p:nvPr/>
            </p:nvSpPr>
            <p:spPr>
              <a:xfrm rot="10800000" flipH="1">
                <a:off x="8789454" y="5247735"/>
                <a:ext cx="502219" cy="284947"/>
              </a:xfrm>
              <a:custGeom>
                <a:avLst/>
                <a:gdLst/>
                <a:ahLst/>
                <a:cxnLst/>
                <a:rect l="l" t="t" r="r" b="b"/>
                <a:pathLst>
                  <a:path w="502219" h="284947" extrusionOk="0">
                    <a:moveTo>
                      <a:pt x="496325" y="-6454"/>
                    </a:moveTo>
                    <a:lnTo>
                      <a:pt x="-5895" y="121226"/>
                    </a:lnTo>
                    <a:lnTo>
                      <a:pt x="-5895" y="278494"/>
                    </a:lnTo>
                    <a:lnTo>
                      <a:pt x="-5641" y="278357"/>
                    </a:lnTo>
                    <a:lnTo>
                      <a:pt x="-5641" y="269237"/>
                    </a:lnTo>
                    <a:lnTo>
                      <a:pt x="23399" y="261866"/>
                    </a:lnTo>
                    <a:lnTo>
                      <a:pt x="145038" y="192849"/>
                    </a:lnTo>
                    <a:lnTo>
                      <a:pt x="-5641" y="231146"/>
                    </a:lnTo>
                    <a:lnTo>
                      <a:pt x="-5641" y="214792"/>
                    </a:lnTo>
                    <a:lnTo>
                      <a:pt x="197282" y="163226"/>
                    </a:lnTo>
                    <a:lnTo>
                      <a:pt x="318914" y="94209"/>
                    </a:lnTo>
                    <a:lnTo>
                      <a:pt x="-5641" y="176700"/>
                    </a:lnTo>
                    <a:lnTo>
                      <a:pt x="-5641" y="160346"/>
                    </a:lnTo>
                    <a:lnTo>
                      <a:pt x="371151" y="64586"/>
                    </a:lnTo>
                    <a:lnTo>
                      <a:pt x="496325" y="-6454"/>
                    </a:lnTo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2" name="Google Shape;1712;p18"/>
              <p:cNvSpPr/>
              <p:nvPr/>
            </p:nvSpPr>
            <p:spPr>
              <a:xfrm rot="10800000" flipH="1">
                <a:off x="8789708" y="5247872"/>
                <a:ext cx="29039" cy="16491"/>
              </a:xfrm>
              <a:custGeom>
                <a:avLst/>
                <a:gdLst/>
                <a:ahLst/>
                <a:cxnLst/>
                <a:rect l="l" t="t" r="r" b="b"/>
                <a:pathLst>
                  <a:path w="29039" h="16491" extrusionOk="0">
                    <a:moveTo>
                      <a:pt x="23743" y="-6897"/>
                    </a:moveTo>
                    <a:lnTo>
                      <a:pt x="-5297" y="475"/>
                    </a:lnTo>
                    <a:lnTo>
                      <a:pt x="-5297" y="9595"/>
                    </a:lnTo>
                    <a:lnTo>
                      <a:pt x="23743" y="-6897"/>
                    </a:lnTo>
                  </a:path>
                </a:pathLst>
              </a:custGeom>
              <a:solidFill>
                <a:srgbClr val="DEDED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3" name="Google Shape;1713;p18"/>
              <p:cNvSpPr/>
              <p:nvPr/>
            </p:nvSpPr>
            <p:spPr>
              <a:xfrm rot="10800000" flipH="1">
                <a:off x="8789708" y="5295083"/>
                <a:ext cx="202922" cy="67919"/>
              </a:xfrm>
              <a:custGeom>
                <a:avLst/>
                <a:gdLst/>
                <a:ahLst/>
                <a:cxnLst/>
                <a:rect l="l" t="t" r="r" b="b"/>
                <a:pathLst>
                  <a:path w="202922" h="67919" extrusionOk="0">
                    <a:moveTo>
                      <a:pt x="197406" y="-6656"/>
                    </a:moveTo>
                    <a:lnTo>
                      <a:pt x="-5517" y="44910"/>
                    </a:lnTo>
                    <a:lnTo>
                      <a:pt x="-5517" y="61264"/>
                    </a:lnTo>
                    <a:lnTo>
                      <a:pt x="145162" y="22967"/>
                    </a:lnTo>
                    <a:lnTo>
                      <a:pt x="197406" y="-6656"/>
                    </a:lnTo>
                  </a:path>
                </a:pathLst>
              </a:custGeom>
              <a:solidFill>
                <a:srgbClr val="DEDED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4" name="Google Shape;1714;p18"/>
              <p:cNvSpPr/>
              <p:nvPr/>
            </p:nvSpPr>
            <p:spPr>
              <a:xfrm rot="10800000" flipH="1">
                <a:off x="8789708" y="5349529"/>
                <a:ext cx="376792" cy="112114"/>
              </a:xfrm>
              <a:custGeom>
                <a:avLst/>
                <a:gdLst/>
                <a:ahLst/>
                <a:cxnLst/>
                <a:rect l="l" t="t" r="r" b="b"/>
                <a:pathLst>
                  <a:path w="376792" h="112114" extrusionOk="0">
                    <a:moveTo>
                      <a:pt x="371056" y="-6403"/>
                    </a:moveTo>
                    <a:lnTo>
                      <a:pt x="-5737" y="89357"/>
                    </a:lnTo>
                    <a:lnTo>
                      <a:pt x="-5737" y="105711"/>
                    </a:lnTo>
                    <a:lnTo>
                      <a:pt x="318818" y="23220"/>
                    </a:lnTo>
                    <a:lnTo>
                      <a:pt x="371056" y="-6403"/>
                    </a:lnTo>
                  </a:path>
                </a:pathLst>
              </a:custGeom>
              <a:solidFill>
                <a:srgbClr val="DEDED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715" name="Google Shape;1715;p18"/>
          <p:cNvSpPr txBox="1"/>
          <p:nvPr/>
        </p:nvSpPr>
        <p:spPr>
          <a:xfrm>
            <a:off x="511425" y="1569750"/>
            <a:ext cx="875700" cy="4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1"/>
              <a:buFont typeface="Arial"/>
              <a:buNone/>
            </a:pPr>
            <a:r>
              <a:rPr lang="en" sz="105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Energised Textbooks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16" name="Google Shape;1716;p18"/>
          <p:cNvGrpSpPr/>
          <p:nvPr/>
        </p:nvGrpSpPr>
        <p:grpSpPr>
          <a:xfrm>
            <a:off x="860685" y="1090865"/>
            <a:ext cx="413140" cy="415309"/>
            <a:chOff x="4186697" y="81011"/>
            <a:chExt cx="878460" cy="749926"/>
          </a:xfrm>
        </p:grpSpPr>
        <p:grpSp>
          <p:nvGrpSpPr>
            <p:cNvPr id="1717" name="Google Shape;1717;p18"/>
            <p:cNvGrpSpPr/>
            <p:nvPr/>
          </p:nvGrpSpPr>
          <p:grpSpPr>
            <a:xfrm>
              <a:off x="4186697" y="81011"/>
              <a:ext cx="878460" cy="749926"/>
              <a:chOff x="4378522" y="180304"/>
              <a:chExt cx="3601723" cy="3074726"/>
            </a:xfrm>
          </p:grpSpPr>
          <p:sp>
            <p:nvSpPr>
              <p:cNvPr id="1718" name="Google Shape;1718;p18"/>
              <p:cNvSpPr/>
              <p:nvPr/>
            </p:nvSpPr>
            <p:spPr>
              <a:xfrm rot="10800000" flipH="1">
                <a:off x="7310156" y="1827911"/>
                <a:ext cx="271745" cy="418029"/>
              </a:xfrm>
              <a:custGeom>
                <a:avLst/>
                <a:gdLst/>
                <a:ahLst/>
                <a:cxnLst/>
                <a:rect l="l" t="t" r="r" b="b"/>
                <a:pathLst>
                  <a:path w="220931" h="339861" extrusionOk="0">
                    <a:moveTo>
                      <a:pt x="205576" y="335744"/>
                    </a:moveTo>
                    <a:cubicBezTo>
                      <a:pt x="205576" y="335744"/>
                      <a:pt x="15234" y="243975"/>
                      <a:pt x="-15356" y="-4117"/>
                    </a:cubicBezTo>
                    <a:lnTo>
                      <a:pt x="66235" y="63839"/>
                    </a:lnTo>
                    <a:lnTo>
                      <a:pt x="95123" y="-4117"/>
                    </a:lnTo>
                    <a:cubicBezTo>
                      <a:pt x="95123" y="-4117"/>
                      <a:pt x="113806" y="206609"/>
                      <a:pt x="205576" y="288173"/>
                    </a:cubicBezTo>
                    <a:lnTo>
                      <a:pt x="205576" y="335744"/>
                    </a:lnTo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9" name="Google Shape;1719;p18"/>
              <p:cNvSpPr/>
              <p:nvPr/>
            </p:nvSpPr>
            <p:spPr>
              <a:xfrm rot="10800000" flipH="1">
                <a:off x="7321427" y="1349062"/>
                <a:ext cx="357153" cy="28242"/>
              </a:xfrm>
              <a:custGeom>
                <a:avLst/>
                <a:gdLst/>
                <a:ahLst/>
                <a:cxnLst/>
                <a:rect l="l" t="t" r="r" b="b"/>
                <a:pathLst>
                  <a:path w="290368" h="22961" extrusionOk="0">
                    <a:moveTo>
                      <a:pt x="274874" y="-4727"/>
                    </a:moveTo>
                    <a:cubicBezTo>
                      <a:pt x="226040" y="-7882"/>
                      <a:pt x="177563" y="-6071"/>
                      <a:pt x="129141" y="-3053"/>
                    </a:cubicBezTo>
                    <a:cubicBezTo>
                      <a:pt x="80773" y="458"/>
                      <a:pt x="32461" y="5177"/>
                      <a:pt x="-15495" y="14916"/>
                    </a:cubicBezTo>
                    <a:cubicBezTo>
                      <a:pt x="33339" y="18099"/>
                      <a:pt x="81843" y="16261"/>
                      <a:pt x="130238" y="13243"/>
                    </a:cubicBezTo>
                    <a:cubicBezTo>
                      <a:pt x="178633" y="9704"/>
                      <a:pt x="226919" y="4985"/>
                      <a:pt x="274874" y="-4727"/>
                    </a:cubicBezTo>
                  </a:path>
                </a:pathLst>
              </a:custGeom>
              <a:solidFill>
                <a:srgbClr val="E5BD8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0" name="Google Shape;1720;p18"/>
              <p:cNvSpPr/>
              <p:nvPr/>
            </p:nvSpPr>
            <p:spPr>
              <a:xfrm rot="10800000" flipH="1">
                <a:off x="4542716" y="642927"/>
                <a:ext cx="1649522" cy="2299635"/>
              </a:xfrm>
              <a:custGeom>
                <a:avLst/>
                <a:gdLst/>
                <a:ahLst/>
                <a:cxnLst/>
                <a:rect l="l" t="t" r="r" b="b"/>
                <a:pathLst>
                  <a:path w="1341075" h="1869622" extrusionOk="0">
                    <a:moveTo>
                      <a:pt x="1331059" y="1864686"/>
                    </a:moveTo>
                    <a:cubicBezTo>
                      <a:pt x="1331059" y="1241478"/>
                      <a:pt x="1331059" y="618271"/>
                      <a:pt x="1331059" y="-4937"/>
                    </a:cubicBezTo>
                    <a:lnTo>
                      <a:pt x="-10017" y="-4937"/>
                    </a:lnTo>
                    <a:lnTo>
                      <a:pt x="-10017" y="1825674"/>
                    </a:lnTo>
                    <a:lnTo>
                      <a:pt x="-10017" y="1864686"/>
                    </a:lnTo>
                    <a:lnTo>
                      <a:pt x="1331059" y="1864686"/>
                    </a:lnTo>
                  </a:path>
                </a:pathLst>
              </a:custGeom>
              <a:solidFill>
                <a:srgbClr val="FAE0B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1" name="Google Shape;1721;p18"/>
              <p:cNvSpPr/>
              <p:nvPr/>
            </p:nvSpPr>
            <p:spPr>
              <a:xfrm rot="10800000" flipH="1">
                <a:off x="6192151" y="180304"/>
                <a:ext cx="1396221" cy="2762259"/>
              </a:xfrm>
              <a:custGeom>
                <a:avLst/>
                <a:gdLst/>
                <a:ahLst/>
                <a:cxnLst/>
                <a:rect l="l" t="t" r="r" b="b"/>
                <a:pathLst>
                  <a:path w="1135139" h="2245739" extrusionOk="0">
                    <a:moveTo>
                      <a:pt x="1121211" y="2123167"/>
                    </a:moveTo>
                    <a:cubicBezTo>
                      <a:pt x="1121211" y="1517408"/>
                      <a:pt x="1121211" y="911649"/>
                      <a:pt x="1121211" y="305890"/>
                    </a:cubicBezTo>
                    <a:cubicBezTo>
                      <a:pt x="727304" y="343750"/>
                      <a:pt x="395782" y="531403"/>
                      <a:pt x="3685" y="17660"/>
                    </a:cubicBezTo>
                    <a:cubicBezTo>
                      <a:pt x="-2241" y="10089"/>
                      <a:pt x="-8002" y="2187"/>
                      <a:pt x="-13929" y="-5714"/>
                    </a:cubicBezTo>
                    <a:cubicBezTo>
                      <a:pt x="-13929" y="617494"/>
                      <a:pt x="-13929" y="1240701"/>
                      <a:pt x="-13929" y="1863909"/>
                    </a:cubicBezTo>
                    <a:cubicBezTo>
                      <a:pt x="385906" y="2406623"/>
                      <a:pt x="721378" y="2213867"/>
                      <a:pt x="1121211" y="2175513"/>
                    </a:cubicBezTo>
                    <a:cubicBezTo>
                      <a:pt x="1121211" y="2158064"/>
                      <a:pt x="1121211" y="2140616"/>
                      <a:pt x="1121211" y="2123167"/>
                    </a:cubicBezTo>
                  </a:path>
                </a:pathLst>
              </a:custGeom>
              <a:solidFill>
                <a:srgbClr val="FAE0B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2" name="Google Shape;1722;p18"/>
              <p:cNvSpPr/>
              <p:nvPr/>
            </p:nvSpPr>
            <p:spPr>
              <a:xfrm rot="10800000" flipH="1">
                <a:off x="4542716" y="2540115"/>
                <a:ext cx="3136046" cy="540097"/>
              </a:xfrm>
              <a:custGeom>
                <a:avLst/>
                <a:gdLst/>
                <a:ahLst/>
                <a:cxnLst/>
                <a:rect l="l" t="t" r="r" b="b"/>
                <a:pathLst>
                  <a:path w="2549631" h="439103" extrusionOk="0">
                    <a:moveTo>
                      <a:pt x="2537705" y="327514"/>
                    </a:moveTo>
                    <a:lnTo>
                      <a:pt x="2537705" y="160436"/>
                    </a:lnTo>
                    <a:cubicBezTo>
                      <a:pt x="2537705" y="160436"/>
                      <a:pt x="2425278" y="232864"/>
                      <a:pt x="2024620" y="266280"/>
                    </a:cubicBezTo>
                    <a:cubicBezTo>
                      <a:pt x="1623964" y="299695"/>
                      <a:pt x="1379191" y="26939"/>
                      <a:pt x="1379191" y="26939"/>
                    </a:cubicBezTo>
                    <a:cubicBezTo>
                      <a:pt x="1305446" y="-37094"/>
                      <a:pt x="1234500" y="26939"/>
                      <a:pt x="1234500" y="26939"/>
                    </a:cubicBezTo>
                    <a:lnTo>
                      <a:pt x="49308" y="26939"/>
                    </a:lnTo>
                    <a:lnTo>
                      <a:pt x="-11926" y="110395"/>
                    </a:lnTo>
                    <a:lnTo>
                      <a:pt x="1329150" y="110395"/>
                    </a:lnTo>
                    <a:cubicBezTo>
                      <a:pt x="1335076" y="118461"/>
                      <a:pt x="1341002" y="126198"/>
                      <a:pt x="1346763" y="133770"/>
                    </a:cubicBezTo>
                    <a:cubicBezTo>
                      <a:pt x="1741000" y="644715"/>
                      <a:pt x="2143797" y="365209"/>
                      <a:pt x="2537705" y="327514"/>
                    </a:cubicBezTo>
                  </a:path>
                </a:pathLst>
              </a:custGeom>
              <a:solidFill>
                <a:srgbClr val="E5BD8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3" name="Google Shape;1723;p18"/>
              <p:cNvSpPr/>
              <p:nvPr/>
            </p:nvSpPr>
            <p:spPr>
              <a:xfrm rot="10800000" flipH="1">
                <a:off x="6213814" y="324042"/>
                <a:ext cx="1464859" cy="2589772"/>
              </a:xfrm>
              <a:custGeom>
                <a:avLst/>
                <a:gdLst/>
                <a:ahLst/>
                <a:cxnLst/>
                <a:rect l="l" t="t" r="r" b="b"/>
                <a:pathLst>
                  <a:path w="1190942" h="2105506" extrusionOk="0">
                    <a:moveTo>
                      <a:pt x="-14072" y="-5521"/>
                    </a:moveTo>
                    <a:cubicBezTo>
                      <a:pt x="378025" y="508222"/>
                      <a:pt x="709547" y="320568"/>
                      <a:pt x="1103454" y="282709"/>
                    </a:cubicBezTo>
                    <a:cubicBezTo>
                      <a:pt x="1103454" y="888468"/>
                      <a:pt x="1103454" y="1494227"/>
                      <a:pt x="1103454" y="2099986"/>
                    </a:cubicBezTo>
                    <a:lnTo>
                      <a:pt x="1176870" y="2099986"/>
                    </a:lnTo>
                    <a:cubicBezTo>
                      <a:pt x="1176870" y="2001550"/>
                      <a:pt x="1176870" y="1901962"/>
                      <a:pt x="1176870" y="1801715"/>
                    </a:cubicBezTo>
                    <a:cubicBezTo>
                      <a:pt x="1176870" y="1267561"/>
                      <a:pt x="1176870" y="712831"/>
                      <a:pt x="1176870" y="188223"/>
                    </a:cubicBezTo>
                    <a:cubicBezTo>
                      <a:pt x="782962" y="225919"/>
                      <a:pt x="380165" y="505424"/>
                      <a:pt x="-14072" y="-5521"/>
                    </a:cubicBezTo>
                  </a:path>
                </a:pathLst>
              </a:custGeom>
              <a:solidFill>
                <a:srgbClr val="F7CC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4" name="Google Shape;1724;p18"/>
              <p:cNvSpPr/>
              <p:nvPr/>
            </p:nvSpPr>
            <p:spPr>
              <a:xfrm rot="10800000" flipH="1">
                <a:off x="4378522" y="613958"/>
                <a:ext cx="3601723" cy="2641072"/>
              </a:xfrm>
              <a:custGeom>
                <a:avLst/>
                <a:gdLst/>
                <a:ahLst/>
                <a:cxnLst/>
                <a:rect l="l" t="t" r="r" b="b"/>
                <a:pathLst>
                  <a:path w="2928230" h="2147213" extrusionOk="0">
                    <a:moveTo>
                      <a:pt x="2916128" y="312142"/>
                    </a:moveTo>
                    <a:lnTo>
                      <a:pt x="2916128" y="2142753"/>
                    </a:lnTo>
                    <a:lnTo>
                      <a:pt x="2671027" y="2080202"/>
                    </a:lnTo>
                    <a:cubicBezTo>
                      <a:pt x="2671027" y="1546047"/>
                      <a:pt x="2671027" y="991344"/>
                      <a:pt x="2671027" y="466709"/>
                    </a:cubicBezTo>
                    <a:lnTo>
                      <a:pt x="2671027" y="299659"/>
                    </a:lnTo>
                    <a:cubicBezTo>
                      <a:pt x="2671027" y="299659"/>
                      <a:pt x="2558599" y="372060"/>
                      <a:pt x="2157942" y="405475"/>
                    </a:cubicBezTo>
                    <a:cubicBezTo>
                      <a:pt x="1757285" y="438891"/>
                      <a:pt x="1512512" y="166134"/>
                      <a:pt x="1512512" y="166134"/>
                    </a:cubicBezTo>
                    <a:cubicBezTo>
                      <a:pt x="1438768" y="102129"/>
                      <a:pt x="1367821" y="166134"/>
                      <a:pt x="1367821" y="166134"/>
                    </a:cubicBezTo>
                    <a:lnTo>
                      <a:pt x="182629" y="166134"/>
                    </a:lnTo>
                    <a:lnTo>
                      <a:pt x="121395" y="249591"/>
                    </a:lnTo>
                    <a:lnTo>
                      <a:pt x="121395" y="2080202"/>
                    </a:lnTo>
                    <a:lnTo>
                      <a:pt x="-12103" y="2080202"/>
                    </a:lnTo>
                    <a:lnTo>
                      <a:pt x="-12103" y="54859"/>
                    </a:lnTo>
                    <a:lnTo>
                      <a:pt x="1340002" y="54859"/>
                    </a:lnTo>
                    <a:cubicBezTo>
                      <a:pt x="1340002" y="54859"/>
                      <a:pt x="1445681" y="-78611"/>
                      <a:pt x="1579343" y="54859"/>
                    </a:cubicBezTo>
                    <a:lnTo>
                      <a:pt x="2916128" y="312142"/>
                    </a:lnTo>
                  </a:path>
                </a:pathLst>
              </a:custGeom>
              <a:solidFill>
                <a:srgbClr val="466EB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5" name="Google Shape;1725;p18"/>
              <p:cNvSpPr/>
              <p:nvPr/>
            </p:nvSpPr>
            <p:spPr>
              <a:xfrm rot="10800000" flipH="1">
                <a:off x="6352903" y="2641664"/>
                <a:ext cx="582466" cy="236213"/>
              </a:xfrm>
              <a:custGeom>
                <a:avLst/>
                <a:gdLst/>
                <a:ahLst/>
                <a:cxnLst/>
                <a:rect l="l" t="t" r="r" b="b"/>
                <a:pathLst>
                  <a:path w="473550" h="192043" extrusionOk="0">
                    <a:moveTo>
                      <a:pt x="-13296" y="-1689"/>
                    </a:moveTo>
                    <a:cubicBezTo>
                      <a:pt x="14440" y="32412"/>
                      <a:pt x="48322" y="61246"/>
                      <a:pt x="84453" y="86514"/>
                    </a:cubicBezTo>
                    <a:cubicBezTo>
                      <a:pt x="120503" y="112000"/>
                      <a:pt x="159789" y="132988"/>
                      <a:pt x="200914" y="149339"/>
                    </a:cubicBezTo>
                    <a:cubicBezTo>
                      <a:pt x="242039" y="165498"/>
                      <a:pt x="284782" y="178255"/>
                      <a:pt x="328650" y="183934"/>
                    </a:cubicBezTo>
                    <a:cubicBezTo>
                      <a:pt x="350433" y="187775"/>
                      <a:pt x="372491" y="188735"/>
                      <a:pt x="394466" y="190025"/>
                    </a:cubicBezTo>
                    <a:cubicBezTo>
                      <a:pt x="405413" y="190848"/>
                      <a:pt x="416469" y="189915"/>
                      <a:pt x="427443" y="189531"/>
                    </a:cubicBezTo>
                    <a:cubicBezTo>
                      <a:pt x="438417" y="189147"/>
                      <a:pt x="449363" y="188543"/>
                      <a:pt x="460255" y="187803"/>
                    </a:cubicBezTo>
                    <a:cubicBezTo>
                      <a:pt x="416524" y="184318"/>
                      <a:pt x="373177" y="181218"/>
                      <a:pt x="330872" y="171479"/>
                    </a:cubicBezTo>
                    <a:cubicBezTo>
                      <a:pt x="288458" y="163029"/>
                      <a:pt x="247059" y="150162"/>
                      <a:pt x="207059" y="134085"/>
                    </a:cubicBezTo>
                    <a:cubicBezTo>
                      <a:pt x="166785" y="118502"/>
                      <a:pt x="128349" y="98448"/>
                      <a:pt x="91367" y="75978"/>
                    </a:cubicBezTo>
                    <a:cubicBezTo>
                      <a:pt x="72821" y="64758"/>
                      <a:pt x="54906" y="52494"/>
                      <a:pt x="37458" y="39573"/>
                    </a:cubicBezTo>
                    <a:cubicBezTo>
                      <a:pt x="19817" y="26815"/>
                      <a:pt x="2972" y="13016"/>
                      <a:pt x="-13296" y="-1689"/>
                    </a:cubicBezTo>
                  </a:path>
                </a:pathLst>
              </a:custGeom>
              <a:solidFill>
                <a:srgbClr val="B2885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6" name="Google Shape;1726;p18"/>
              <p:cNvSpPr/>
              <p:nvPr/>
            </p:nvSpPr>
            <p:spPr>
              <a:xfrm rot="10800000" flipH="1">
                <a:off x="7061234" y="2689822"/>
                <a:ext cx="617394" cy="137205"/>
              </a:xfrm>
              <a:custGeom>
                <a:avLst/>
                <a:gdLst/>
                <a:ahLst/>
                <a:cxnLst/>
                <a:rect l="l" t="t" r="r" b="b"/>
                <a:pathLst>
                  <a:path w="501946" h="111549" extrusionOk="0">
                    <a:moveTo>
                      <a:pt x="486786" y="-1694"/>
                    </a:moveTo>
                    <a:cubicBezTo>
                      <a:pt x="467417" y="7991"/>
                      <a:pt x="447554" y="16303"/>
                      <a:pt x="427197" y="23327"/>
                    </a:cubicBezTo>
                    <a:cubicBezTo>
                      <a:pt x="407115" y="30954"/>
                      <a:pt x="386594" y="37373"/>
                      <a:pt x="366018" y="43464"/>
                    </a:cubicBezTo>
                    <a:cubicBezTo>
                      <a:pt x="324729" y="55261"/>
                      <a:pt x="282918" y="65110"/>
                      <a:pt x="240778" y="73258"/>
                    </a:cubicBezTo>
                    <a:cubicBezTo>
                      <a:pt x="198748" y="82065"/>
                      <a:pt x="156115" y="87689"/>
                      <a:pt x="113508" y="94026"/>
                    </a:cubicBezTo>
                    <a:cubicBezTo>
                      <a:pt x="70820" y="99787"/>
                      <a:pt x="27912" y="103875"/>
                      <a:pt x="-15161" y="108896"/>
                    </a:cubicBezTo>
                    <a:cubicBezTo>
                      <a:pt x="6486" y="109746"/>
                      <a:pt x="28132" y="109609"/>
                      <a:pt x="49860" y="109856"/>
                    </a:cubicBezTo>
                    <a:cubicBezTo>
                      <a:pt x="71479" y="108813"/>
                      <a:pt x="93179" y="108100"/>
                      <a:pt x="114825" y="106619"/>
                    </a:cubicBezTo>
                    <a:cubicBezTo>
                      <a:pt x="158090" y="103217"/>
                      <a:pt x="201300" y="97977"/>
                      <a:pt x="243961" y="89390"/>
                    </a:cubicBezTo>
                    <a:cubicBezTo>
                      <a:pt x="286540" y="80748"/>
                      <a:pt x="328926" y="70295"/>
                      <a:pt x="369886" y="55453"/>
                    </a:cubicBezTo>
                    <a:cubicBezTo>
                      <a:pt x="410654" y="40501"/>
                      <a:pt x="451258" y="23464"/>
                      <a:pt x="486786" y="-1694"/>
                    </a:cubicBezTo>
                  </a:path>
                </a:pathLst>
              </a:custGeom>
              <a:solidFill>
                <a:srgbClr val="B2885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7" name="Google Shape;1727;p18"/>
              <p:cNvSpPr/>
              <p:nvPr/>
            </p:nvSpPr>
            <p:spPr>
              <a:xfrm rot="10800000" flipH="1">
                <a:off x="6192084" y="2690992"/>
                <a:ext cx="337919" cy="328505"/>
              </a:xfrm>
              <a:custGeom>
                <a:avLst/>
                <a:gdLst/>
                <a:ahLst/>
                <a:cxnLst/>
                <a:rect l="l" t="t" r="r" b="b"/>
                <a:pathLst>
                  <a:path w="274731" h="267077" extrusionOk="0">
                    <a:moveTo>
                      <a:pt x="-12569" y="-1369"/>
                    </a:moveTo>
                    <a:cubicBezTo>
                      <a:pt x="-1980" y="29550"/>
                      <a:pt x="14838" y="58192"/>
                      <a:pt x="34015" y="84722"/>
                    </a:cubicBezTo>
                    <a:cubicBezTo>
                      <a:pt x="53164" y="111388"/>
                      <a:pt x="75414" y="135695"/>
                      <a:pt x="99062" y="158411"/>
                    </a:cubicBezTo>
                    <a:cubicBezTo>
                      <a:pt x="123342" y="180442"/>
                      <a:pt x="148747" y="201264"/>
                      <a:pt x="176264" y="219042"/>
                    </a:cubicBezTo>
                    <a:cubicBezTo>
                      <a:pt x="189597" y="228480"/>
                      <a:pt x="204192" y="236052"/>
                      <a:pt x="218184" y="244392"/>
                    </a:cubicBezTo>
                    <a:cubicBezTo>
                      <a:pt x="232725" y="251827"/>
                      <a:pt x="247320" y="259069"/>
                      <a:pt x="262162" y="265709"/>
                    </a:cubicBezTo>
                    <a:cubicBezTo>
                      <a:pt x="235578" y="246834"/>
                      <a:pt x="209158" y="228342"/>
                      <a:pt x="183726" y="208589"/>
                    </a:cubicBezTo>
                    <a:cubicBezTo>
                      <a:pt x="171161" y="198548"/>
                      <a:pt x="158294" y="188946"/>
                      <a:pt x="146332" y="178247"/>
                    </a:cubicBezTo>
                    <a:cubicBezTo>
                      <a:pt x="133795" y="168206"/>
                      <a:pt x="122217" y="157122"/>
                      <a:pt x="110311" y="146422"/>
                    </a:cubicBezTo>
                    <a:cubicBezTo>
                      <a:pt x="86991" y="124447"/>
                      <a:pt x="64851" y="101292"/>
                      <a:pt x="44083" y="76848"/>
                    </a:cubicBezTo>
                    <a:cubicBezTo>
                      <a:pt x="23672" y="52184"/>
                      <a:pt x="3782" y="26779"/>
                      <a:pt x="-12569" y="-1369"/>
                    </a:cubicBezTo>
                  </a:path>
                </a:pathLst>
              </a:custGeom>
              <a:solidFill>
                <a:srgbClr val="B2885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8" name="Google Shape;1728;p18"/>
              <p:cNvSpPr/>
              <p:nvPr/>
            </p:nvSpPr>
            <p:spPr>
              <a:xfrm rot="10800000" flipH="1">
                <a:off x="4689555" y="1023082"/>
                <a:ext cx="257360" cy="258721"/>
              </a:xfrm>
              <a:custGeom>
                <a:avLst/>
                <a:gdLst/>
                <a:ahLst/>
                <a:cxnLst/>
                <a:rect l="l" t="t" r="r" b="b"/>
                <a:pathLst>
                  <a:path w="209236" h="210342" extrusionOk="0">
                    <a:moveTo>
                      <a:pt x="80016" y="150031"/>
                    </a:moveTo>
                    <a:lnTo>
                      <a:pt x="53281" y="72226"/>
                    </a:lnTo>
                    <a:lnTo>
                      <a:pt x="105851" y="72226"/>
                    </a:lnTo>
                    <a:close/>
                    <a:moveTo>
                      <a:pt x="68902" y="203254"/>
                    </a:moveTo>
                    <a:lnTo>
                      <a:pt x="124937" y="203254"/>
                    </a:lnTo>
                    <a:lnTo>
                      <a:pt x="189519" y="16451"/>
                    </a:lnTo>
                    <a:lnTo>
                      <a:pt x="200630" y="16451"/>
                    </a:lnTo>
                    <a:lnTo>
                      <a:pt x="200630" y="-7088"/>
                    </a:lnTo>
                    <a:lnTo>
                      <a:pt x="106153" y="-7088"/>
                    </a:lnTo>
                    <a:lnTo>
                      <a:pt x="106153" y="16451"/>
                    </a:lnTo>
                    <a:lnTo>
                      <a:pt x="124032" y="16451"/>
                    </a:lnTo>
                    <a:lnTo>
                      <a:pt x="115006" y="44489"/>
                    </a:lnTo>
                    <a:lnTo>
                      <a:pt x="43664" y="44489"/>
                    </a:lnTo>
                    <a:lnTo>
                      <a:pt x="34202" y="16451"/>
                    </a:lnTo>
                    <a:lnTo>
                      <a:pt x="52227" y="16451"/>
                    </a:lnTo>
                    <a:lnTo>
                      <a:pt x="52227" y="-7088"/>
                    </a:lnTo>
                    <a:lnTo>
                      <a:pt x="-8607" y="-7088"/>
                    </a:lnTo>
                    <a:lnTo>
                      <a:pt x="-8607" y="16451"/>
                    </a:lnTo>
                    <a:lnTo>
                      <a:pt x="4913" y="16451"/>
                    </a:lnTo>
                    <a:lnTo>
                      <a:pt x="68902" y="203254"/>
                    </a:lnTo>
                  </a:path>
                </a:pathLst>
              </a:custGeom>
              <a:solidFill>
                <a:srgbClr val="171C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9" name="Google Shape;1729;p18"/>
              <p:cNvSpPr/>
              <p:nvPr/>
            </p:nvSpPr>
            <p:spPr>
              <a:xfrm rot="10800000" flipH="1">
                <a:off x="5167243" y="1023769"/>
                <a:ext cx="918835" cy="30775"/>
              </a:xfrm>
              <a:custGeom>
                <a:avLst/>
                <a:gdLst/>
                <a:ahLst/>
                <a:cxnLst/>
                <a:rect l="l" t="t" r="r" b="b"/>
                <a:pathLst>
                  <a:path w="747020" h="25020" extrusionOk="0">
                    <a:moveTo>
                      <a:pt x="736337" y="-7468"/>
                    </a:moveTo>
                    <a:lnTo>
                      <a:pt x="-10683" y="-7468"/>
                    </a:lnTo>
                    <a:lnTo>
                      <a:pt x="-10683" y="17552"/>
                    </a:lnTo>
                    <a:lnTo>
                      <a:pt x="736337" y="17552"/>
                    </a:lnTo>
                    <a:lnTo>
                      <a:pt x="736337" y="-7468"/>
                    </a:lnTo>
                  </a:path>
                </a:pathLst>
              </a:custGeom>
              <a:solidFill>
                <a:srgbClr val="171C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0" name="Google Shape;1730;p18"/>
              <p:cNvSpPr/>
              <p:nvPr/>
            </p:nvSpPr>
            <p:spPr>
              <a:xfrm rot="10800000" flipH="1">
                <a:off x="5058624" y="1134109"/>
                <a:ext cx="1027458" cy="30808"/>
              </a:xfrm>
              <a:custGeom>
                <a:avLst/>
                <a:gdLst/>
                <a:ahLst/>
                <a:cxnLst/>
                <a:rect l="l" t="t" r="r" b="b"/>
                <a:pathLst>
                  <a:path w="835332" h="25047" extrusionOk="0">
                    <a:moveTo>
                      <a:pt x="824789" y="-7098"/>
                    </a:moveTo>
                    <a:lnTo>
                      <a:pt x="-10544" y="-7098"/>
                    </a:lnTo>
                    <a:lnTo>
                      <a:pt x="-10544" y="17950"/>
                    </a:lnTo>
                    <a:lnTo>
                      <a:pt x="824789" y="17950"/>
                    </a:lnTo>
                    <a:lnTo>
                      <a:pt x="824789" y="-7098"/>
                    </a:lnTo>
                  </a:path>
                </a:pathLst>
              </a:custGeom>
              <a:solidFill>
                <a:srgbClr val="171C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1" name="Google Shape;1731;p18"/>
              <p:cNvSpPr/>
              <p:nvPr/>
            </p:nvSpPr>
            <p:spPr>
              <a:xfrm rot="10800000" flipH="1">
                <a:off x="5058624" y="1244447"/>
                <a:ext cx="1027458" cy="30808"/>
              </a:xfrm>
              <a:custGeom>
                <a:avLst/>
                <a:gdLst/>
                <a:ahLst/>
                <a:cxnLst/>
                <a:rect l="l" t="t" r="r" b="b"/>
                <a:pathLst>
                  <a:path w="835332" h="25047" extrusionOk="0">
                    <a:moveTo>
                      <a:pt x="824789" y="-6727"/>
                    </a:moveTo>
                    <a:lnTo>
                      <a:pt x="-10544" y="-6727"/>
                    </a:lnTo>
                    <a:lnTo>
                      <a:pt x="-10544" y="18321"/>
                    </a:lnTo>
                    <a:lnTo>
                      <a:pt x="824789" y="18321"/>
                    </a:lnTo>
                    <a:lnTo>
                      <a:pt x="824789" y="-6727"/>
                    </a:lnTo>
                  </a:path>
                </a:pathLst>
              </a:custGeom>
              <a:solidFill>
                <a:srgbClr val="171C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2" name="Google Shape;1732;p18"/>
              <p:cNvSpPr/>
              <p:nvPr/>
            </p:nvSpPr>
            <p:spPr>
              <a:xfrm rot="10800000" flipH="1">
                <a:off x="4837548" y="1488342"/>
                <a:ext cx="1248547" cy="30809"/>
              </a:xfrm>
              <a:custGeom>
                <a:avLst/>
                <a:gdLst/>
                <a:ahLst/>
                <a:cxnLst/>
                <a:rect l="l" t="t" r="r" b="b"/>
                <a:pathLst>
                  <a:path w="1015079" h="25048" extrusionOk="0">
                    <a:moveTo>
                      <a:pt x="1004820" y="-5908"/>
                    </a:moveTo>
                    <a:lnTo>
                      <a:pt x="-10260" y="-5908"/>
                    </a:lnTo>
                    <a:lnTo>
                      <a:pt x="-10260" y="19140"/>
                    </a:lnTo>
                    <a:lnTo>
                      <a:pt x="1004820" y="19140"/>
                    </a:lnTo>
                    <a:lnTo>
                      <a:pt x="1004820" y="-5908"/>
                    </a:lnTo>
                  </a:path>
                </a:pathLst>
              </a:custGeom>
              <a:solidFill>
                <a:srgbClr val="171C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3" name="Google Shape;1733;p18"/>
              <p:cNvSpPr/>
              <p:nvPr/>
            </p:nvSpPr>
            <p:spPr>
              <a:xfrm rot="10800000" flipH="1">
                <a:off x="4689919" y="1598715"/>
                <a:ext cx="1396184" cy="30775"/>
              </a:xfrm>
              <a:custGeom>
                <a:avLst/>
                <a:gdLst/>
                <a:ahLst/>
                <a:cxnLst/>
                <a:rect l="l" t="t" r="r" b="b"/>
                <a:pathLst>
                  <a:path w="1135109" h="25020" extrusionOk="0">
                    <a:moveTo>
                      <a:pt x="1125039" y="-5537"/>
                    </a:moveTo>
                    <a:lnTo>
                      <a:pt x="-10070" y="-5537"/>
                    </a:lnTo>
                    <a:lnTo>
                      <a:pt x="-10070" y="19483"/>
                    </a:lnTo>
                    <a:lnTo>
                      <a:pt x="1125039" y="19483"/>
                    </a:lnTo>
                    <a:lnTo>
                      <a:pt x="1125039" y="-5537"/>
                    </a:lnTo>
                  </a:path>
                </a:pathLst>
              </a:custGeom>
              <a:solidFill>
                <a:srgbClr val="171C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4" name="Google Shape;1734;p18"/>
              <p:cNvSpPr/>
              <p:nvPr/>
            </p:nvSpPr>
            <p:spPr>
              <a:xfrm rot="10800000" flipH="1">
                <a:off x="4689919" y="1709054"/>
                <a:ext cx="1396184" cy="30775"/>
              </a:xfrm>
              <a:custGeom>
                <a:avLst/>
                <a:gdLst/>
                <a:ahLst/>
                <a:cxnLst/>
                <a:rect l="l" t="t" r="r" b="b"/>
                <a:pathLst>
                  <a:path w="1135109" h="25020" extrusionOk="0">
                    <a:moveTo>
                      <a:pt x="1125039" y="-5167"/>
                    </a:moveTo>
                    <a:lnTo>
                      <a:pt x="-10070" y="-5167"/>
                    </a:lnTo>
                    <a:lnTo>
                      <a:pt x="-10070" y="19854"/>
                    </a:lnTo>
                    <a:lnTo>
                      <a:pt x="1125039" y="19854"/>
                    </a:lnTo>
                    <a:lnTo>
                      <a:pt x="1125039" y="-5167"/>
                    </a:lnTo>
                  </a:path>
                </a:pathLst>
              </a:custGeom>
              <a:solidFill>
                <a:srgbClr val="171C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5" name="Google Shape;1735;p18"/>
              <p:cNvSpPr/>
              <p:nvPr/>
            </p:nvSpPr>
            <p:spPr>
              <a:xfrm rot="10800000" flipH="1">
                <a:off x="6280153" y="744253"/>
                <a:ext cx="215695" cy="393939"/>
              </a:xfrm>
              <a:custGeom>
                <a:avLst/>
                <a:gdLst/>
                <a:ahLst/>
                <a:cxnLst/>
                <a:rect l="l" t="t" r="r" b="b"/>
                <a:pathLst>
                  <a:path w="175362" h="320276" extrusionOk="0">
                    <a:moveTo>
                      <a:pt x="58884" y="174040"/>
                    </a:moveTo>
                    <a:cubicBezTo>
                      <a:pt x="58911" y="152751"/>
                      <a:pt x="58911" y="131406"/>
                      <a:pt x="58884" y="110117"/>
                    </a:cubicBezTo>
                    <a:cubicBezTo>
                      <a:pt x="58884" y="102381"/>
                      <a:pt x="60228" y="97827"/>
                      <a:pt x="62944" y="96372"/>
                    </a:cubicBezTo>
                    <a:cubicBezTo>
                      <a:pt x="65633" y="94918"/>
                      <a:pt x="69885" y="96564"/>
                      <a:pt x="75701" y="100927"/>
                    </a:cubicBezTo>
                    <a:cubicBezTo>
                      <a:pt x="83877" y="107127"/>
                      <a:pt x="90379" y="115577"/>
                      <a:pt x="95070" y="126550"/>
                    </a:cubicBezTo>
                    <a:cubicBezTo>
                      <a:pt x="99734" y="137497"/>
                      <a:pt x="102066" y="149953"/>
                      <a:pt x="102093" y="164026"/>
                    </a:cubicBezTo>
                    <a:cubicBezTo>
                      <a:pt x="102093" y="177607"/>
                      <a:pt x="99021" y="186002"/>
                      <a:pt x="92958" y="189047"/>
                    </a:cubicBezTo>
                    <a:cubicBezTo>
                      <a:pt x="86867" y="192037"/>
                      <a:pt x="78198" y="189459"/>
                      <a:pt x="66977" y="180570"/>
                    </a:cubicBezTo>
                    <a:cubicBezTo>
                      <a:pt x="64261" y="178430"/>
                      <a:pt x="61572" y="176262"/>
                      <a:pt x="58884" y="174040"/>
                    </a:cubicBezTo>
                    <a:close/>
                    <a:moveTo>
                      <a:pt x="58884" y="199664"/>
                    </a:moveTo>
                    <a:cubicBezTo>
                      <a:pt x="61710" y="201969"/>
                      <a:pt x="64453" y="204218"/>
                      <a:pt x="67279" y="206440"/>
                    </a:cubicBezTo>
                    <a:cubicBezTo>
                      <a:pt x="75235" y="212805"/>
                      <a:pt x="81463" y="219390"/>
                      <a:pt x="85907" y="226742"/>
                    </a:cubicBezTo>
                    <a:cubicBezTo>
                      <a:pt x="90296" y="234040"/>
                      <a:pt x="92546" y="241420"/>
                      <a:pt x="92519" y="248992"/>
                    </a:cubicBezTo>
                    <a:cubicBezTo>
                      <a:pt x="92546" y="256701"/>
                      <a:pt x="90269" y="261063"/>
                      <a:pt x="85907" y="261859"/>
                    </a:cubicBezTo>
                    <a:cubicBezTo>
                      <a:pt x="81463" y="262654"/>
                      <a:pt x="74933" y="259883"/>
                      <a:pt x="66428" y="253107"/>
                    </a:cubicBezTo>
                    <a:cubicBezTo>
                      <a:pt x="63904" y="251132"/>
                      <a:pt x="61380" y="249047"/>
                      <a:pt x="58884" y="247017"/>
                    </a:cubicBezTo>
                    <a:cubicBezTo>
                      <a:pt x="58911" y="231214"/>
                      <a:pt x="58911" y="215467"/>
                      <a:pt x="58884" y="199664"/>
                    </a:cubicBezTo>
                    <a:close/>
                    <a:moveTo>
                      <a:pt x="-12639" y="-7797"/>
                    </a:moveTo>
                    <a:cubicBezTo>
                      <a:pt x="-12639" y="49"/>
                      <a:pt x="-12639" y="7895"/>
                      <a:pt x="-12639" y="15742"/>
                    </a:cubicBezTo>
                    <a:cubicBezTo>
                      <a:pt x="-8139" y="20899"/>
                      <a:pt x="-3640" y="25920"/>
                      <a:pt x="887" y="30831"/>
                    </a:cubicBezTo>
                    <a:cubicBezTo>
                      <a:pt x="887" y="85179"/>
                      <a:pt x="887" y="139500"/>
                      <a:pt x="887" y="193821"/>
                    </a:cubicBezTo>
                    <a:cubicBezTo>
                      <a:pt x="-3668" y="188910"/>
                      <a:pt x="-8139" y="183862"/>
                      <a:pt x="-12639" y="178731"/>
                    </a:cubicBezTo>
                    <a:cubicBezTo>
                      <a:pt x="-12639" y="186660"/>
                      <a:pt x="-12639" y="194616"/>
                      <a:pt x="-12639" y="202545"/>
                    </a:cubicBezTo>
                    <a:cubicBezTo>
                      <a:pt x="18445" y="238347"/>
                      <a:pt x="50736" y="268333"/>
                      <a:pt x="84014" y="292394"/>
                    </a:cubicBezTo>
                    <a:cubicBezTo>
                      <a:pt x="105523" y="307894"/>
                      <a:pt x="122011" y="313655"/>
                      <a:pt x="133149" y="312284"/>
                    </a:cubicBezTo>
                    <a:cubicBezTo>
                      <a:pt x="144288" y="310802"/>
                      <a:pt x="149885" y="302407"/>
                      <a:pt x="149885" y="287867"/>
                    </a:cubicBezTo>
                    <a:cubicBezTo>
                      <a:pt x="149912" y="276591"/>
                      <a:pt x="146181" y="265837"/>
                      <a:pt x="138829" y="255165"/>
                    </a:cubicBezTo>
                    <a:cubicBezTo>
                      <a:pt x="131503" y="244465"/>
                      <a:pt x="120886" y="234397"/>
                      <a:pt x="107196" y="223862"/>
                    </a:cubicBezTo>
                    <a:cubicBezTo>
                      <a:pt x="124096" y="232586"/>
                      <a:pt x="137649" y="233354"/>
                      <a:pt x="147663" y="227593"/>
                    </a:cubicBezTo>
                    <a:cubicBezTo>
                      <a:pt x="157704" y="221804"/>
                      <a:pt x="162724" y="210364"/>
                      <a:pt x="162724" y="194013"/>
                    </a:cubicBezTo>
                    <a:cubicBezTo>
                      <a:pt x="162724" y="173656"/>
                      <a:pt x="155975" y="154754"/>
                      <a:pt x="142614" y="136015"/>
                    </a:cubicBezTo>
                    <a:cubicBezTo>
                      <a:pt x="129281" y="117250"/>
                      <a:pt x="111174" y="101256"/>
                      <a:pt x="88787" y="85481"/>
                    </a:cubicBezTo>
                    <a:cubicBezTo>
                      <a:pt x="53836" y="60844"/>
                      <a:pt x="19926" y="29706"/>
                      <a:pt x="-12639" y="-7797"/>
                    </a:cubicBezTo>
                  </a:path>
                </a:pathLst>
              </a:custGeom>
              <a:solidFill>
                <a:srgbClr val="171C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6" name="Google Shape;1736;p18"/>
              <p:cNvSpPr/>
              <p:nvPr/>
            </p:nvSpPr>
            <p:spPr>
              <a:xfrm rot="10800000" flipH="1">
                <a:off x="6670862" y="635567"/>
                <a:ext cx="816420" cy="67071"/>
              </a:xfrm>
              <a:custGeom>
                <a:avLst/>
                <a:gdLst/>
                <a:ahLst/>
                <a:cxnLst/>
                <a:rect l="l" t="t" r="r" b="b"/>
                <a:pathLst>
                  <a:path w="663756" h="54529" extrusionOk="0">
                    <a:moveTo>
                      <a:pt x="649342" y="-7367"/>
                    </a:moveTo>
                    <a:cubicBezTo>
                      <a:pt x="456476" y="-17079"/>
                      <a:pt x="213048" y="61577"/>
                      <a:pt x="-14414" y="-8711"/>
                    </a:cubicBezTo>
                    <a:cubicBezTo>
                      <a:pt x="-14414" y="-371"/>
                      <a:pt x="-14414" y="7969"/>
                      <a:pt x="-14414" y="16309"/>
                    </a:cubicBezTo>
                    <a:cubicBezTo>
                      <a:pt x="213048" y="86597"/>
                      <a:pt x="456476" y="7969"/>
                      <a:pt x="649342" y="17681"/>
                    </a:cubicBezTo>
                    <a:cubicBezTo>
                      <a:pt x="649342" y="9341"/>
                      <a:pt x="649342" y="1000"/>
                      <a:pt x="649342" y="-7367"/>
                    </a:cubicBezTo>
                  </a:path>
                </a:pathLst>
              </a:custGeom>
              <a:solidFill>
                <a:srgbClr val="171C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7" name="Google Shape;1737;p18"/>
              <p:cNvSpPr/>
              <p:nvPr/>
            </p:nvSpPr>
            <p:spPr>
              <a:xfrm rot="10800000" flipH="1">
                <a:off x="6572602" y="728067"/>
                <a:ext cx="914685" cy="99994"/>
              </a:xfrm>
              <a:custGeom>
                <a:avLst/>
                <a:gdLst/>
                <a:ahLst/>
                <a:cxnLst/>
                <a:rect l="l" t="t" r="r" b="b"/>
                <a:pathLst>
                  <a:path w="743646" h="81296" extrusionOk="0">
                    <a:moveTo>
                      <a:pt x="729359" y="5262"/>
                    </a:moveTo>
                    <a:cubicBezTo>
                      <a:pt x="513722" y="-417"/>
                      <a:pt x="234765" y="112861"/>
                      <a:pt x="-14287" y="-8345"/>
                    </a:cubicBezTo>
                    <a:cubicBezTo>
                      <a:pt x="-14287" y="-5"/>
                      <a:pt x="-14287" y="8335"/>
                      <a:pt x="-14287" y="16703"/>
                    </a:cubicBezTo>
                    <a:cubicBezTo>
                      <a:pt x="234793" y="137909"/>
                      <a:pt x="513694" y="24631"/>
                      <a:pt x="729359" y="30310"/>
                    </a:cubicBezTo>
                    <a:cubicBezTo>
                      <a:pt x="729359" y="21943"/>
                      <a:pt x="729359" y="13603"/>
                      <a:pt x="729359" y="5262"/>
                    </a:cubicBezTo>
                  </a:path>
                </a:pathLst>
              </a:custGeom>
              <a:solidFill>
                <a:srgbClr val="171C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8" name="Google Shape;1738;p18"/>
              <p:cNvSpPr/>
              <p:nvPr/>
            </p:nvSpPr>
            <p:spPr>
              <a:xfrm rot="10800000" flipH="1">
                <a:off x="6572602" y="838422"/>
                <a:ext cx="914685" cy="99979"/>
              </a:xfrm>
              <a:custGeom>
                <a:avLst/>
                <a:gdLst/>
                <a:ahLst/>
                <a:cxnLst/>
                <a:rect l="l" t="t" r="r" b="b"/>
                <a:pathLst>
                  <a:path w="743646" h="81284" extrusionOk="0">
                    <a:moveTo>
                      <a:pt x="729359" y="5633"/>
                    </a:moveTo>
                    <a:cubicBezTo>
                      <a:pt x="513722" y="-46"/>
                      <a:pt x="234765" y="113205"/>
                      <a:pt x="-14287" y="-7975"/>
                    </a:cubicBezTo>
                    <a:cubicBezTo>
                      <a:pt x="-14287" y="366"/>
                      <a:pt x="-14287" y="8733"/>
                      <a:pt x="-14287" y="17073"/>
                    </a:cubicBezTo>
                    <a:cubicBezTo>
                      <a:pt x="234793" y="138253"/>
                      <a:pt x="513694" y="25002"/>
                      <a:pt x="729359" y="30681"/>
                    </a:cubicBezTo>
                    <a:cubicBezTo>
                      <a:pt x="729359" y="22341"/>
                      <a:pt x="729359" y="13946"/>
                      <a:pt x="729359" y="5633"/>
                    </a:cubicBezTo>
                  </a:path>
                </a:pathLst>
              </a:custGeom>
              <a:solidFill>
                <a:srgbClr val="171C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9" name="Google Shape;1739;p18"/>
              <p:cNvSpPr/>
              <p:nvPr/>
            </p:nvSpPr>
            <p:spPr>
              <a:xfrm rot="10800000" flipH="1">
                <a:off x="6381078" y="1054023"/>
                <a:ext cx="1106219" cy="224507"/>
              </a:xfrm>
              <a:custGeom>
                <a:avLst/>
                <a:gdLst/>
                <a:ahLst/>
                <a:cxnLst/>
                <a:rect l="l" t="t" r="r" b="b"/>
                <a:pathLst>
                  <a:path w="899365" h="182526" extrusionOk="0">
                    <a:moveTo>
                      <a:pt x="885324" y="84810"/>
                    </a:moveTo>
                    <a:cubicBezTo>
                      <a:pt x="623240" y="88679"/>
                      <a:pt x="267796" y="279103"/>
                      <a:pt x="-14041" y="-7041"/>
                    </a:cubicBezTo>
                    <a:cubicBezTo>
                      <a:pt x="-14041" y="1326"/>
                      <a:pt x="-14041" y="9612"/>
                      <a:pt x="-14041" y="18006"/>
                    </a:cubicBezTo>
                    <a:cubicBezTo>
                      <a:pt x="267796" y="304124"/>
                      <a:pt x="623240" y="113699"/>
                      <a:pt x="885324" y="109831"/>
                    </a:cubicBezTo>
                    <a:cubicBezTo>
                      <a:pt x="885324" y="101518"/>
                      <a:pt x="885324" y="93150"/>
                      <a:pt x="885324" y="84810"/>
                    </a:cubicBezTo>
                  </a:path>
                </a:pathLst>
              </a:custGeom>
              <a:solidFill>
                <a:srgbClr val="171C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0" name="Google Shape;1740;p18"/>
              <p:cNvSpPr/>
              <p:nvPr/>
            </p:nvSpPr>
            <p:spPr>
              <a:xfrm rot="10800000" flipH="1">
                <a:off x="6262269" y="1150392"/>
                <a:ext cx="1225034" cy="356779"/>
              </a:xfrm>
              <a:custGeom>
                <a:avLst/>
                <a:gdLst/>
                <a:ahLst/>
                <a:cxnLst/>
                <a:rect l="l" t="t" r="r" b="b"/>
                <a:pathLst>
                  <a:path w="995963" h="290064" extrusionOk="0">
                    <a:moveTo>
                      <a:pt x="982074" y="181515"/>
                    </a:moveTo>
                    <a:cubicBezTo>
                      <a:pt x="689017" y="195507"/>
                      <a:pt x="279197" y="434189"/>
                      <a:pt x="-13889" y="-6496"/>
                    </a:cubicBezTo>
                    <a:cubicBezTo>
                      <a:pt x="-13889" y="1845"/>
                      <a:pt x="-13889" y="10157"/>
                      <a:pt x="-13889" y="18525"/>
                    </a:cubicBezTo>
                    <a:cubicBezTo>
                      <a:pt x="279197" y="459264"/>
                      <a:pt x="688989" y="220527"/>
                      <a:pt x="982074" y="206563"/>
                    </a:cubicBezTo>
                    <a:cubicBezTo>
                      <a:pt x="982074" y="198222"/>
                      <a:pt x="982074" y="189855"/>
                      <a:pt x="982074" y="181515"/>
                    </a:cubicBezTo>
                  </a:path>
                </a:pathLst>
              </a:custGeom>
              <a:solidFill>
                <a:srgbClr val="171C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1" name="Google Shape;1741;p18"/>
              <p:cNvSpPr/>
              <p:nvPr/>
            </p:nvSpPr>
            <p:spPr>
              <a:xfrm rot="10800000" flipH="1">
                <a:off x="6262269" y="1260746"/>
                <a:ext cx="1225034" cy="356766"/>
              </a:xfrm>
              <a:custGeom>
                <a:avLst/>
                <a:gdLst/>
                <a:ahLst/>
                <a:cxnLst/>
                <a:rect l="l" t="t" r="r" b="b"/>
                <a:pathLst>
                  <a:path w="995963" h="290054" extrusionOk="0">
                    <a:moveTo>
                      <a:pt x="982074" y="181885"/>
                    </a:moveTo>
                    <a:cubicBezTo>
                      <a:pt x="689017" y="195850"/>
                      <a:pt x="279197" y="434559"/>
                      <a:pt x="-13889" y="-6125"/>
                    </a:cubicBezTo>
                    <a:cubicBezTo>
                      <a:pt x="-13889" y="2215"/>
                      <a:pt x="-13889" y="10555"/>
                      <a:pt x="-13889" y="18896"/>
                    </a:cubicBezTo>
                    <a:cubicBezTo>
                      <a:pt x="279197" y="459607"/>
                      <a:pt x="688989" y="220898"/>
                      <a:pt x="982074" y="206933"/>
                    </a:cubicBezTo>
                    <a:cubicBezTo>
                      <a:pt x="982074" y="198593"/>
                      <a:pt x="982074" y="190225"/>
                      <a:pt x="982074" y="181885"/>
                    </a:cubicBezTo>
                  </a:path>
                </a:pathLst>
              </a:custGeom>
              <a:solidFill>
                <a:srgbClr val="171C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2" name="Google Shape;1742;p18"/>
              <p:cNvSpPr/>
              <p:nvPr/>
            </p:nvSpPr>
            <p:spPr>
              <a:xfrm rot="10800000" flipH="1">
                <a:off x="6381078" y="1464984"/>
                <a:ext cx="1106219" cy="224501"/>
              </a:xfrm>
              <a:custGeom>
                <a:avLst/>
                <a:gdLst/>
                <a:ahLst/>
                <a:cxnLst/>
                <a:rect l="l" t="t" r="r" b="b"/>
                <a:pathLst>
                  <a:path w="899365" h="182521" extrusionOk="0">
                    <a:moveTo>
                      <a:pt x="885324" y="86190"/>
                    </a:moveTo>
                    <a:cubicBezTo>
                      <a:pt x="623240" y="90031"/>
                      <a:pt x="267796" y="280538"/>
                      <a:pt x="-14041" y="-5661"/>
                    </a:cubicBezTo>
                    <a:cubicBezTo>
                      <a:pt x="-14041" y="2679"/>
                      <a:pt x="-14041" y="11019"/>
                      <a:pt x="-14041" y="19359"/>
                    </a:cubicBezTo>
                    <a:cubicBezTo>
                      <a:pt x="267796" y="305504"/>
                      <a:pt x="623240" y="115079"/>
                      <a:pt x="885324" y="111211"/>
                    </a:cubicBezTo>
                    <a:cubicBezTo>
                      <a:pt x="885324" y="102871"/>
                      <a:pt x="885324" y="94531"/>
                      <a:pt x="885324" y="86190"/>
                    </a:cubicBezTo>
                  </a:path>
                </a:pathLst>
              </a:custGeom>
              <a:solidFill>
                <a:srgbClr val="171C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3" name="Google Shape;1743;p18"/>
              <p:cNvSpPr/>
              <p:nvPr/>
            </p:nvSpPr>
            <p:spPr>
              <a:xfrm rot="10800000" flipH="1">
                <a:off x="6262269" y="1561362"/>
                <a:ext cx="1225034" cy="356766"/>
              </a:xfrm>
              <a:custGeom>
                <a:avLst/>
                <a:gdLst/>
                <a:ahLst/>
                <a:cxnLst/>
                <a:rect l="l" t="t" r="r" b="b"/>
                <a:pathLst>
                  <a:path w="995963" h="290054" extrusionOk="0">
                    <a:moveTo>
                      <a:pt x="982074" y="182895"/>
                    </a:moveTo>
                    <a:cubicBezTo>
                      <a:pt x="689017" y="196887"/>
                      <a:pt x="279197" y="435597"/>
                      <a:pt x="-13889" y="-5115"/>
                    </a:cubicBezTo>
                    <a:cubicBezTo>
                      <a:pt x="-13889" y="3225"/>
                      <a:pt x="-13889" y="11538"/>
                      <a:pt x="-13889" y="19905"/>
                    </a:cubicBezTo>
                    <a:cubicBezTo>
                      <a:pt x="279197" y="460617"/>
                      <a:pt x="688989" y="221907"/>
                      <a:pt x="982074" y="207943"/>
                    </a:cubicBezTo>
                    <a:cubicBezTo>
                      <a:pt x="982074" y="199575"/>
                      <a:pt x="982074" y="191263"/>
                      <a:pt x="982074" y="182895"/>
                    </a:cubicBezTo>
                  </a:path>
                </a:pathLst>
              </a:custGeom>
              <a:solidFill>
                <a:srgbClr val="171C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4" name="Google Shape;1744;p18"/>
              <p:cNvSpPr/>
              <p:nvPr/>
            </p:nvSpPr>
            <p:spPr>
              <a:xfrm rot="10800000" flipH="1">
                <a:off x="6262269" y="1671688"/>
                <a:ext cx="1225034" cy="356780"/>
              </a:xfrm>
              <a:custGeom>
                <a:avLst/>
                <a:gdLst/>
                <a:ahLst/>
                <a:cxnLst/>
                <a:rect l="l" t="t" r="r" b="b"/>
                <a:pathLst>
                  <a:path w="995963" h="290065" extrusionOk="0">
                    <a:moveTo>
                      <a:pt x="982074" y="183266"/>
                    </a:moveTo>
                    <a:cubicBezTo>
                      <a:pt x="689017" y="197230"/>
                      <a:pt x="279197" y="435940"/>
                      <a:pt x="-13889" y="-4745"/>
                    </a:cubicBezTo>
                    <a:cubicBezTo>
                      <a:pt x="-13889" y="3595"/>
                      <a:pt x="-13889" y="11936"/>
                      <a:pt x="-13889" y="20276"/>
                    </a:cubicBezTo>
                    <a:cubicBezTo>
                      <a:pt x="279197" y="461015"/>
                      <a:pt x="688989" y="222278"/>
                      <a:pt x="982074" y="208314"/>
                    </a:cubicBezTo>
                    <a:cubicBezTo>
                      <a:pt x="982074" y="199973"/>
                      <a:pt x="982074" y="191606"/>
                      <a:pt x="982074" y="183266"/>
                    </a:cubicBezTo>
                  </a:path>
                </a:pathLst>
              </a:custGeom>
              <a:solidFill>
                <a:srgbClr val="171C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5" name="Google Shape;1745;p18"/>
              <p:cNvSpPr/>
              <p:nvPr/>
            </p:nvSpPr>
            <p:spPr>
              <a:xfrm rot="10800000" flipH="1">
                <a:off x="6381078" y="1875956"/>
                <a:ext cx="1106219" cy="224518"/>
              </a:xfrm>
              <a:custGeom>
                <a:avLst/>
                <a:gdLst/>
                <a:ahLst/>
                <a:cxnLst/>
                <a:rect l="l" t="t" r="r" b="b"/>
                <a:pathLst>
                  <a:path w="899365" h="182535" extrusionOk="0">
                    <a:moveTo>
                      <a:pt x="885324" y="87571"/>
                    </a:moveTo>
                    <a:cubicBezTo>
                      <a:pt x="623240" y="91412"/>
                      <a:pt x="267796" y="281864"/>
                      <a:pt x="-14041" y="-4281"/>
                    </a:cubicBezTo>
                    <a:cubicBezTo>
                      <a:pt x="-14041" y="4059"/>
                      <a:pt x="-14041" y="12400"/>
                      <a:pt x="-14041" y="20740"/>
                    </a:cubicBezTo>
                    <a:cubicBezTo>
                      <a:pt x="267796" y="306912"/>
                      <a:pt x="623240" y="116460"/>
                      <a:pt x="885324" y="112619"/>
                    </a:cubicBezTo>
                    <a:cubicBezTo>
                      <a:pt x="885324" y="104251"/>
                      <a:pt x="885324" y="95911"/>
                      <a:pt x="885324" y="87571"/>
                    </a:cubicBezTo>
                  </a:path>
                </a:pathLst>
              </a:custGeom>
              <a:solidFill>
                <a:srgbClr val="171C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6" name="Google Shape;1746;p18"/>
              <p:cNvSpPr/>
              <p:nvPr/>
            </p:nvSpPr>
            <p:spPr>
              <a:xfrm rot="10800000" flipH="1">
                <a:off x="6262269" y="1972351"/>
                <a:ext cx="1225034" cy="356766"/>
              </a:xfrm>
              <a:custGeom>
                <a:avLst/>
                <a:gdLst/>
                <a:ahLst/>
                <a:cxnLst/>
                <a:rect l="l" t="t" r="r" b="b"/>
                <a:pathLst>
                  <a:path w="995963" h="290054" extrusionOk="0">
                    <a:moveTo>
                      <a:pt x="982074" y="184275"/>
                    </a:moveTo>
                    <a:cubicBezTo>
                      <a:pt x="689017" y="198240"/>
                      <a:pt x="279197" y="436977"/>
                      <a:pt x="-13889" y="-3735"/>
                    </a:cubicBezTo>
                    <a:cubicBezTo>
                      <a:pt x="-13889" y="4605"/>
                      <a:pt x="-13889" y="12945"/>
                      <a:pt x="-13889" y="21286"/>
                    </a:cubicBezTo>
                    <a:cubicBezTo>
                      <a:pt x="279197" y="461997"/>
                      <a:pt x="688989" y="223288"/>
                      <a:pt x="982074" y="209323"/>
                    </a:cubicBezTo>
                    <a:cubicBezTo>
                      <a:pt x="982074" y="200983"/>
                      <a:pt x="982074" y="192643"/>
                      <a:pt x="982074" y="184275"/>
                    </a:cubicBezTo>
                  </a:path>
                </a:pathLst>
              </a:custGeom>
              <a:solidFill>
                <a:srgbClr val="171C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7" name="Google Shape;1747;p18"/>
              <p:cNvSpPr/>
              <p:nvPr/>
            </p:nvSpPr>
            <p:spPr>
              <a:xfrm rot="10800000" flipH="1">
                <a:off x="6262269" y="2082701"/>
                <a:ext cx="1225034" cy="356754"/>
              </a:xfrm>
              <a:custGeom>
                <a:avLst/>
                <a:gdLst/>
                <a:ahLst/>
                <a:cxnLst/>
                <a:rect l="l" t="t" r="r" b="b"/>
                <a:pathLst>
                  <a:path w="995963" h="290044" extrusionOk="0">
                    <a:moveTo>
                      <a:pt x="982074" y="184646"/>
                    </a:moveTo>
                    <a:cubicBezTo>
                      <a:pt x="689017" y="198638"/>
                      <a:pt x="279197" y="437347"/>
                      <a:pt x="-13889" y="-3364"/>
                    </a:cubicBezTo>
                    <a:cubicBezTo>
                      <a:pt x="-13889" y="4948"/>
                      <a:pt x="-13889" y="13344"/>
                      <a:pt x="-13889" y="21656"/>
                    </a:cubicBezTo>
                    <a:cubicBezTo>
                      <a:pt x="279197" y="462368"/>
                      <a:pt x="688989" y="223631"/>
                      <a:pt x="982074" y="209694"/>
                    </a:cubicBezTo>
                    <a:cubicBezTo>
                      <a:pt x="982074" y="201354"/>
                      <a:pt x="982074" y="193014"/>
                      <a:pt x="982074" y="184646"/>
                    </a:cubicBezTo>
                  </a:path>
                </a:pathLst>
              </a:custGeom>
              <a:solidFill>
                <a:srgbClr val="171C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8" name="Google Shape;1748;p18"/>
              <p:cNvSpPr/>
              <p:nvPr/>
            </p:nvSpPr>
            <p:spPr>
              <a:xfrm rot="10800000" flipH="1">
                <a:off x="6161782" y="642929"/>
                <a:ext cx="60707" cy="2270885"/>
              </a:xfrm>
              <a:custGeom>
                <a:avLst/>
                <a:gdLst/>
                <a:ahLst/>
                <a:cxnLst/>
                <a:rect l="l" t="t" r="r" b="b"/>
                <a:pathLst>
                  <a:path w="49355" h="1846248" extrusionOk="0">
                    <a:moveTo>
                      <a:pt x="12556" y="1841263"/>
                    </a:moveTo>
                    <a:cubicBezTo>
                      <a:pt x="22762" y="1687409"/>
                      <a:pt x="28111" y="1533555"/>
                      <a:pt x="31733" y="1379701"/>
                    </a:cubicBezTo>
                    <a:cubicBezTo>
                      <a:pt x="34010" y="1302774"/>
                      <a:pt x="34531" y="1225847"/>
                      <a:pt x="35848" y="1148920"/>
                    </a:cubicBezTo>
                    <a:lnTo>
                      <a:pt x="37220" y="918139"/>
                    </a:lnTo>
                    <a:lnTo>
                      <a:pt x="35930" y="687358"/>
                    </a:lnTo>
                    <a:cubicBezTo>
                      <a:pt x="34558" y="610431"/>
                      <a:pt x="34120" y="533504"/>
                      <a:pt x="31815" y="456577"/>
                    </a:cubicBezTo>
                    <a:cubicBezTo>
                      <a:pt x="28194" y="302723"/>
                      <a:pt x="22816" y="148869"/>
                      <a:pt x="12556" y="-4985"/>
                    </a:cubicBezTo>
                    <a:cubicBezTo>
                      <a:pt x="2268" y="148869"/>
                      <a:pt x="-3109" y="302723"/>
                      <a:pt x="-6731" y="456577"/>
                    </a:cubicBezTo>
                    <a:cubicBezTo>
                      <a:pt x="-9008" y="533504"/>
                      <a:pt x="-9447" y="610431"/>
                      <a:pt x="-10846" y="687358"/>
                    </a:cubicBezTo>
                    <a:lnTo>
                      <a:pt x="-12136" y="918139"/>
                    </a:lnTo>
                    <a:lnTo>
                      <a:pt x="-10764" y="1148920"/>
                    </a:lnTo>
                    <a:cubicBezTo>
                      <a:pt x="-9419" y="1225847"/>
                      <a:pt x="-8926" y="1302774"/>
                      <a:pt x="-6649" y="1379701"/>
                    </a:cubicBezTo>
                    <a:cubicBezTo>
                      <a:pt x="-3027" y="1533555"/>
                      <a:pt x="2323" y="1687409"/>
                      <a:pt x="12556" y="1841263"/>
                    </a:cubicBezTo>
                  </a:path>
                </a:pathLst>
              </a:custGeom>
              <a:solidFill>
                <a:srgbClr val="F7CC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1749" name="Google Shape;1749;p18" descr="Qr Code with solid fill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291166" y="482076"/>
              <a:ext cx="288162" cy="28816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50" name="Google Shape;1750;p18"/>
          <p:cNvSpPr txBox="1"/>
          <p:nvPr/>
        </p:nvSpPr>
        <p:spPr>
          <a:xfrm>
            <a:off x="1511186" y="1569749"/>
            <a:ext cx="1073700" cy="5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1"/>
              <a:buFont typeface="Arial"/>
              <a:buNone/>
            </a:pPr>
            <a:r>
              <a:rPr lang="en" sz="105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Teacher Professional Development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51" name="Google Shape;1751;p18"/>
          <p:cNvGrpSpPr/>
          <p:nvPr/>
        </p:nvGrpSpPr>
        <p:grpSpPr>
          <a:xfrm>
            <a:off x="1764350" y="1090947"/>
            <a:ext cx="566996" cy="425189"/>
            <a:chOff x="3025874" y="2348216"/>
            <a:chExt cx="4904809" cy="3121798"/>
          </a:xfrm>
        </p:grpSpPr>
        <p:sp>
          <p:nvSpPr>
            <p:cNvPr id="1752" name="Google Shape;1752;p18"/>
            <p:cNvSpPr/>
            <p:nvPr/>
          </p:nvSpPr>
          <p:spPr>
            <a:xfrm rot="10800000" flipH="1">
              <a:off x="4340707" y="4467913"/>
              <a:ext cx="1752909" cy="735755"/>
            </a:xfrm>
            <a:custGeom>
              <a:avLst/>
              <a:gdLst/>
              <a:ahLst/>
              <a:cxnLst/>
              <a:rect l="l" t="t" r="r" b="b"/>
              <a:pathLst>
                <a:path w="1752909" h="735755" extrusionOk="0">
                  <a:moveTo>
                    <a:pt x="1724462" y="179140"/>
                  </a:moveTo>
                  <a:cubicBezTo>
                    <a:pt x="1612262" y="350520"/>
                    <a:pt x="1484383" y="485203"/>
                    <a:pt x="1344360" y="579356"/>
                  </a:cubicBezTo>
                  <a:cubicBezTo>
                    <a:pt x="1193181" y="681004"/>
                    <a:pt x="1032655" y="732560"/>
                    <a:pt x="867176" y="732560"/>
                  </a:cubicBezTo>
                  <a:cubicBezTo>
                    <a:pt x="701697" y="732560"/>
                    <a:pt x="541158" y="681004"/>
                    <a:pt x="390009" y="579356"/>
                  </a:cubicBezTo>
                  <a:cubicBezTo>
                    <a:pt x="249960" y="485203"/>
                    <a:pt x="122077" y="350520"/>
                    <a:pt x="9912" y="179140"/>
                  </a:cubicBezTo>
                  <a:cubicBezTo>
                    <a:pt x="-25622" y="124871"/>
                    <a:pt x="-10405" y="52038"/>
                    <a:pt x="43882" y="16547"/>
                  </a:cubicBezTo>
                  <a:cubicBezTo>
                    <a:pt x="98169" y="-18986"/>
                    <a:pt x="174378" y="-5893"/>
                    <a:pt x="206510" y="50487"/>
                  </a:cubicBezTo>
                  <a:cubicBezTo>
                    <a:pt x="342175" y="288498"/>
                    <a:pt x="608664" y="400612"/>
                    <a:pt x="867176" y="400612"/>
                  </a:cubicBezTo>
                  <a:cubicBezTo>
                    <a:pt x="1125688" y="400612"/>
                    <a:pt x="1392169" y="288498"/>
                    <a:pt x="1527842" y="50487"/>
                  </a:cubicBezTo>
                  <a:cubicBezTo>
                    <a:pt x="1559973" y="-5893"/>
                    <a:pt x="1636166" y="-18986"/>
                    <a:pt x="1690478" y="16547"/>
                  </a:cubicBezTo>
                  <a:cubicBezTo>
                    <a:pt x="1744748" y="52038"/>
                    <a:pt x="1759952" y="124871"/>
                    <a:pt x="1724462" y="179140"/>
                  </a:cubicBezTo>
                </a:path>
              </a:pathLst>
            </a:custGeom>
            <a:solidFill>
              <a:srgbClr val="0458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3" name="Google Shape;1753;p18"/>
            <p:cNvSpPr/>
            <p:nvPr/>
          </p:nvSpPr>
          <p:spPr>
            <a:xfrm rot="10800000" flipH="1">
              <a:off x="3466151" y="4183459"/>
              <a:ext cx="3502022" cy="357330"/>
            </a:xfrm>
            <a:custGeom>
              <a:avLst/>
              <a:gdLst/>
              <a:ahLst/>
              <a:cxnLst/>
              <a:rect l="l" t="t" r="r" b="b"/>
              <a:pathLst>
                <a:path w="3502022" h="357330" extrusionOk="0">
                  <a:moveTo>
                    <a:pt x="-9282" y="352888"/>
                  </a:moveTo>
                  <a:lnTo>
                    <a:pt x="-9282" y="150958"/>
                  </a:lnTo>
                  <a:cubicBezTo>
                    <a:pt x="-9282" y="65118"/>
                    <a:pt x="60287" y="-4442"/>
                    <a:pt x="146097" y="-4442"/>
                  </a:cubicBezTo>
                  <a:lnTo>
                    <a:pt x="3337384" y="-4442"/>
                  </a:lnTo>
                  <a:cubicBezTo>
                    <a:pt x="3423181" y="-4442"/>
                    <a:pt x="3492741" y="65118"/>
                    <a:pt x="3492741" y="150958"/>
                  </a:cubicBezTo>
                  <a:lnTo>
                    <a:pt x="3492741" y="352888"/>
                  </a:lnTo>
                  <a:lnTo>
                    <a:pt x="-9282" y="352888"/>
                  </a:lnTo>
                </a:path>
              </a:pathLst>
            </a:custGeom>
            <a:solidFill>
              <a:srgbClr val="89C2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4" name="Google Shape;1754;p18"/>
            <p:cNvSpPr/>
            <p:nvPr/>
          </p:nvSpPr>
          <p:spPr>
            <a:xfrm rot="10800000" flipH="1">
              <a:off x="3466151" y="2348216"/>
              <a:ext cx="3502022" cy="1835243"/>
            </a:xfrm>
            <a:custGeom>
              <a:avLst/>
              <a:gdLst/>
              <a:ahLst/>
              <a:cxnLst/>
              <a:rect l="l" t="t" r="r" b="b"/>
              <a:pathLst>
                <a:path w="3502022" h="1835243" extrusionOk="0">
                  <a:moveTo>
                    <a:pt x="3492741" y="-7327"/>
                  </a:moveTo>
                  <a:lnTo>
                    <a:pt x="3492741" y="1672516"/>
                  </a:lnTo>
                  <a:cubicBezTo>
                    <a:pt x="3492741" y="1758357"/>
                    <a:pt x="3423181" y="1827916"/>
                    <a:pt x="3337384" y="1827916"/>
                  </a:cubicBezTo>
                  <a:lnTo>
                    <a:pt x="146097" y="1827916"/>
                  </a:lnTo>
                  <a:cubicBezTo>
                    <a:pt x="60287" y="1827916"/>
                    <a:pt x="-9282" y="1758357"/>
                    <a:pt x="-9282" y="1672516"/>
                  </a:cubicBezTo>
                  <a:lnTo>
                    <a:pt x="-9282" y="-7327"/>
                  </a:lnTo>
                  <a:lnTo>
                    <a:pt x="3492741" y="-7327"/>
                  </a:lnTo>
                </a:path>
              </a:pathLst>
            </a:custGeom>
            <a:solidFill>
              <a:srgbClr val="0458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5" name="Google Shape;1755;p18"/>
            <p:cNvSpPr/>
            <p:nvPr/>
          </p:nvSpPr>
          <p:spPr>
            <a:xfrm rot="10800000" flipH="1">
              <a:off x="3579841" y="2461924"/>
              <a:ext cx="3274624" cy="1607845"/>
            </a:xfrm>
            <a:custGeom>
              <a:avLst/>
              <a:gdLst/>
              <a:ahLst/>
              <a:cxnLst/>
              <a:rect l="l" t="t" r="r" b="b"/>
              <a:pathLst>
                <a:path w="3274624" h="1607845" extrusionOk="0">
                  <a:moveTo>
                    <a:pt x="-9282" y="-7327"/>
                  </a:moveTo>
                  <a:lnTo>
                    <a:pt x="-9282" y="1600519"/>
                  </a:lnTo>
                  <a:lnTo>
                    <a:pt x="3265343" y="1600519"/>
                  </a:lnTo>
                  <a:lnTo>
                    <a:pt x="3265343" y="-7327"/>
                  </a:lnTo>
                  <a:lnTo>
                    <a:pt x="-9282" y="-7327"/>
                  </a:lnTo>
                </a:path>
              </a:pathLst>
            </a:custGeom>
            <a:solidFill>
              <a:srgbClr val="E7F3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6" name="Google Shape;1756;p18"/>
            <p:cNvSpPr/>
            <p:nvPr/>
          </p:nvSpPr>
          <p:spPr>
            <a:xfrm rot="10800000" flipH="1">
              <a:off x="5149672" y="4294613"/>
              <a:ext cx="134984" cy="135010"/>
            </a:xfrm>
            <a:custGeom>
              <a:avLst/>
              <a:gdLst/>
              <a:ahLst/>
              <a:cxnLst/>
              <a:rect l="l" t="t" r="r" b="b"/>
              <a:pathLst>
                <a:path w="134984" h="135010" extrusionOk="0">
                  <a:moveTo>
                    <a:pt x="125703" y="63050"/>
                  </a:moveTo>
                  <a:cubicBezTo>
                    <a:pt x="125703" y="25794"/>
                    <a:pt x="95510" y="-4442"/>
                    <a:pt x="58210" y="-4442"/>
                  </a:cubicBezTo>
                  <a:cubicBezTo>
                    <a:pt x="20911" y="-4442"/>
                    <a:pt x="-9282" y="25794"/>
                    <a:pt x="-9282" y="63050"/>
                  </a:cubicBezTo>
                  <a:cubicBezTo>
                    <a:pt x="-9282" y="100350"/>
                    <a:pt x="20911" y="130568"/>
                    <a:pt x="58210" y="130568"/>
                  </a:cubicBezTo>
                  <a:cubicBezTo>
                    <a:pt x="95510" y="130568"/>
                    <a:pt x="125703" y="100350"/>
                    <a:pt x="125703" y="63050"/>
                  </a:cubicBezTo>
                </a:path>
              </a:pathLst>
            </a:custGeom>
            <a:solidFill>
              <a:srgbClr val="0458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7" name="Google Shape;1757;p18"/>
            <p:cNvSpPr/>
            <p:nvPr/>
          </p:nvSpPr>
          <p:spPr>
            <a:xfrm rot="10800000" flipH="1">
              <a:off x="4608915" y="2687905"/>
              <a:ext cx="1398257" cy="1151025"/>
            </a:xfrm>
            <a:custGeom>
              <a:avLst/>
              <a:gdLst/>
              <a:ahLst/>
              <a:cxnLst/>
              <a:rect l="l" t="t" r="r" b="b"/>
              <a:pathLst>
                <a:path w="1398257" h="1151025" extrusionOk="0">
                  <a:moveTo>
                    <a:pt x="1388793" y="-7333"/>
                  </a:moveTo>
                  <a:lnTo>
                    <a:pt x="-9465" y="-7333"/>
                  </a:lnTo>
                  <a:lnTo>
                    <a:pt x="-9465" y="1143692"/>
                  </a:lnTo>
                  <a:lnTo>
                    <a:pt x="1388793" y="1143692"/>
                  </a:lnTo>
                  <a:lnTo>
                    <a:pt x="1388793" y="-7333"/>
                  </a:lnTo>
                </a:path>
              </a:pathLst>
            </a:custGeom>
            <a:solidFill>
              <a:srgbClr val="FDE7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8" name="Google Shape;1758;p18"/>
            <p:cNvSpPr/>
            <p:nvPr/>
          </p:nvSpPr>
          <p:spPr>
            <a:xfrm rot="10800000" flipH="1">
              <a:off x="4905533" y="3132763"/>
              <a:ext cx="123971" cy="521585"/>
            </a:xfrm>
            <a:custGeom>
              <a:avLst/>
              <a:gdLst/>
              <a:ahLst/>
              <a:cxnLst/>
              <a:rect l="l" t="t" r="r" b="b"/>
              <a:pathLst>
                <a:path w="123971" h="521585" extrusionOk="0">
                  <a:moveTo>
                    <a:pt x="115192" y="-6991"/>
                  </a:moveTo>
                  <a:lnTo>
                    <a:pt x="-8779" y="-6991"/>
                  </a:lnTo>
                  <a:lnTo>
                    <a:pt x="-8779" y="514595"/>
                  </a:lnTo>
                  <a:lnTo>
                    <a:pt x="115192" y="514595"/>
                  </a:lnTo>
                  <a:lnTo>
                    <a:pt x="115192" y="-6991"/>
                  </a:lnTo>
                </a:path>
              </a:pathLst>
            </a:custGeom>
            <a:solidFill>
              <a:srgbClr val="7A43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9" name="Google Shape;1759;p18"/>
            <p:cNvSpPr/>
            <p:nvPr/>
          </p:nvSpPr>
          <p:spPr>
            <a:xfrm rot="10800000" flipH="1">
              <a:off x="5075805" y="2940744"/>
              <a:ext cx="123958" cy="713605"/>
            </a:xfrm>
            <a:custGeom>
              <a:avLst/>
              <a:gdLst/>
              <a:ahLst/>
              <a:cxnLst/>
              <a:rect l="l" t="t" r="r" b="b"/>
              <a:pathLst>
                <a:path w="123958" h="713605" extrusionOk="0">
                  <a:moveTo>
                    <a:pt x="114836" y="-7243"/>
                  </a:moveTo>
                  <a:lnTo>
                    <a:pt x="-9122" y="-7243"/>
                  </a:lnTo>
                  <a:lnTo>
                    <a:pt x="-9122" y="706362"/>
                  </a:lnTo>
                  <a:lnTo>
                    <a:pt x="114836" y="706362"/>
                  </a:lnTo>
                  <a:lnTo>
                    <a:pt x="114836" y="-7243"/>
                  </a:lnTo>
                </a:path>
              </a:pathLst>
            </a:custGeom>
            <a:solidFill>
              <a:srgbClr val="7A43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0" name="Google Shape;1760;p18"/>
            <p:cNvSpPr/>
            <p:nvPr/>
          </p:nvSpPr>
          <p:spPr>
            <a:xfrm rot="10800000" flipH="1">
              <a:off x="5246022" y="3234859"/>
              <a:ext cx="124001" cy="419490"/>
            </a:xfrm>
            <a:custGeom>
              <a:avLst/>
              <a:gdLst/>
              <a:ahLst/>
              <a:cxnLst/>
              <a:rect l="l" t="t" r="r" b="b"/>
              <a:pathLst>
                <a:path w="124001" h="419490" extrusionOk="0">
                  <a:moveTo>
                    <a:pt x="114537" y="-6856"/>
                  </a:moveTo>
                  <a:lnTo>
                    <a:pt x="-9464" y="-6856"/>
                  </a:lnTo>
                  <a:lnTo>
                    <a:pt x="-9464" y="412634"/>
                  </a:lnTo>
                  <a:lnTo>
                    <a:pt x="114537" y="412634"/>
                  </a:lnTo>
                  <a:lnTo>
                    <a:pt x="114537" y="-6856"/>
                  </a:lnTo>
                </a:path>
              </a:pathLst>
            </a:custGeom>
            <a:solidFill>
              <a:srgbClr val="7A43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1" name="Google Shape;1761;p18"/>
            <p:cNvSpPr/>
            <p:nvPr/>
          </p:nvSpPr>
          <p:spPr>
            <a:xfrm rot="10800000" flipH="1">
              <a:off x="5416282" y="3072253"/>
              <a:ext cx="124001" cy="582096"/>
            </a:xfrm>
            <a:custGeom>
              <a:avLst/>
              <a:gdLst/>
              <a:ahLst/>
              <a:cxnLst/>
              <a:rect l="l" t="t" r="r" b="b"/>
              <a:pathLst>
                <a:path w="124001" h="582096" extrusionOk="0">
                  <a:moveTo>
                    <a:pt x="114194" y="-7070"/>
                  </a:moveTo>
                  <a:lnTo>
                    <a:pt x="-9807" y="-7070"/>
                  </a:lnTo>
                  <a:lnTo>
                    <a:pt x="-9807" y="575026"/>
                  </a:lnTo>
                  <a:lnTo>
                    <a:pt x="114194" y="575026"/>
                  </a:lnTo>
                  <a:lnTo>
                    <a:pt x="114194" y="-7070"/>
                  </a:lnTo>
                </a:path>
              </a:pathLst>
            </a:custGeom>
            <a:solidFill>
              <a:srgbClr val="7A43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2" name="Google Shape;1762;p18"/>
            <p:cNvSpPr/>
            <p:nvPr/>
          </p:nvSpPr>
          <p:spPr>
            <a:xfrm rot="10800000" flipH="1">
              <a:off x="5586541" y="3234859"/>
              <a:ext cx="124001" cy="419490"/>
            </a:xfrm>
            <a:custGeom>
              <a:avLst/>
              <a:gdLst/>
              <a:ahLst/>
              <a:cxnLst/>
              <a:rect l="l" t="t" r="r" b="b"/>
              <a:pathLst>
                <a:path w="124001" h="419490" extrusionOk="0">
                  <a:moveTo>
                    <a:pt x="113852" y="-6856"/>
                  </a:moveTo>
                  <a:lnTo>
                    <a:pt x="-10150" y="-6856"/>
                  </a:lnTo>
                  <a:lnTo>
                    <a:pt x="-10150" y="412634"/>
                  </a:lnTo>
                  <a:lnTo>
                    <a:pt x="113852" y="412634"/>
                  </a:lnTo>
                  <a:lnTo>
                    <a:pt x="113852" y="-6856"/>
                  </a:lnTo>
                </a:path>
              </a:pathLst>
            </a:custGeom>
            <a:solidFill>
              <a:srgbClr val="7A434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3" name="Google Shape;1763;p18"/>
            <p:cNvSpPr/>
            <p:nvPr/>
          </p:nvSpPr>
          <p:spPr>
            <a:xfrm rot="10800000" flipH="1">
              <a:off x="4523204" y="2509517"/>
              <a:ext cx="1569679" cy="178387"/>
            </a:xfrm>
            <a:custGeom>
              <a:avLst/>
              <a:gdLst/>
              <a:ahLst/>
              <a:cxnLst/>
              <a:rect l="l" t="t" r="r" b="b"/>
              <a:pathLst>
                <a:path w="1569679" h="178387" extrusionOk="0">
                  <a:moveTo>
                    <a:pt x="816638" y="73446"/>
                  </a:moveTo>
                  <a:lnTo>
                    <a:pt x="816638" y="169305"/>
                  </a:lnTo>
                  <a:lnTo>
                    <a:pt x="734113" y="169305"/>
                  </a:lnTo>
                  <a:lnTo>
                    <a:pt x="734113" y="73446"/>
                  </a:lnTo>
                  <a:lnTo>
                    <a:pt x="-9465" y="73446"/>
                  </a:lnTo>
                  <a:lnTo>
                    <a:pt x="-9465" y="-9082"/>
                  </a:lnTo>
                  <a:lnTo>
                    <a:pt x="734113" y="-9082"/>
                  </a:lnTo>
                  <a:lnTo>
                    <a:pt x="816638" y="-9082"/>
                  </a:lnTo>
                  <a:lnTo>
                    <a:pt x="1560215" y="-9082"/>
                  </a:lnTo>
                  <a:lnTo>
                    <a:pt x="1560215" y="73446"/>
                  </a:lnTo>
                  <a:lnTo>
                    <a:pt x="816638" y="73446"/>
                  </a:lnTo>
                </a:path>
              </a:pathLst>
            </a:custGeom>
            <a:solidFill>
              <a:srgbClr val="F485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4" name="Google Shape;1764;p18"/>
            <p:cNvSpPr/>
            <p:nvPr/>
          </p:nvSpPr>
          <p:spPr>
            <a:xfrm rot="10800000" flipH="1">
              <a:off x="4523204" y="3837268"/>
              <a:ext cx="1569679" cy="232501"/>
            </a:xfrm>
            <a:custGeom>
              <a:avLst/>
              <a:gdLst/>
              <a:ahLst/>
              <a:cxnLst/>
              <a:rect l="l" t="t" r="r" b="b"/>
              <a:pathLst>
                <a:path w="1569679" h="232501" extrusionOk="0">
                  <a:moveTo>
                    <a:pt x="-9465" y="144460"/>
                  </a:moveTo>
                  <a:lnTo>
                    <a:pt x="511781" y="144460"/>
                  </a:lnTo>
                  <a:lnTo>
                    <a:pt x="434985" y="-5517"/>
                  </a:lnTo>
                  <a:lnTo>
                    <a:pt x="527674" y="-5517"/>
                  </a:lnTo>
                  <a:lnTo>
                    <a:pt x="604470" y="144460"/>
                  </a:lnTo>
                  <a:lnTo>
                    <a:pt x="946238" y="144460"/>
                  </a:lnTo>
                  <a:lnTo>
                    <a:pt x="1023034" y="-5517"/>
                  </a:lnTo>
                  <a:lnTo>
                    <a:pt x="1115766" y="-5517"/>
                  </a:lnTo>
                  <a:lnTo>
                    <a:pt x="1038970" y="144460"/>
                  </a:lnTo>
                  <a:lnTo>
                    <a:pt x="1560215" y="144460"/>
                  </a:lnTo>
                  <a:lnTo>
                    <a:pt x="1560215" y="226985"/>
                  </a:lnTo>
                  <a:lnTo>
                    <a:pt x="-9465" y="226985"/>
                  </a:lnTo>
                  <a:lnTo>
                    <a:pt x="-9465" y="144460"/>
                  </a:lnTo>
                </a:path>
              </a:pathLst>
            </a:custGeom>
            <a:solidFill>
              <a:srgbClr val="F4857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5" name="Google Shape;1765;p18"/>
            <p:cNvSpPr/>
            <p:nvPr/>
          </p:nvSpPr>
          <p:spPr>
            <a:xfrm rot="10800000" flipH="1">
              <a:off x="4214255" y="3880438"/>
              <a:ext cx="412491" cy="214162"/>
            </a:xfrm>
            <a:custGeom>
              <a:avLst/>
              <a:gdLst/>
              <a:ahLst/>
              <a:cxnLst/>
              <a:rect l="l" t="t" r="r" b="b"/>
              <a:pathLst>
                <a:path w="412491" h="214162" extrusionOk="0">
                  <a:moveTo>
                    <a:pt x="210300" y="33862"/>
                  </a:moveTo>
                  <a:cubicBezTo>
                    <a:pt x="211041" y="22129"/>
                    <a:pt x="213039" y="9001"/>
                    <a:pt x="216007" y="-5428"/>
                  </a:cubicBezTo>
                  <a:lnTo>
                    <a:pt x="404813" y="-5428"/>
                  </a:lnTo>
                  <a:cubicBezTo>
                    <a:pt x="400506" y="31019"/>
                    <a:pt x="396508" y="65536"/>
                    <a:pt x="393054" y="95794"/>
                  </a:cubicBezTo>
                  <a:cubicBezTo>
                    <a:pt x="392503" y="95574"/>
                    <a:pt x="391960" y="95376"/>
                    <a:pt x="391413" y="95165"/>
                  </a:cubicBezTo>
                  <a:cubicBezTo>
                    <a:pt x="390698" y="94893"/>
                    <a:pt x="389988" y="94622"/>
                    <a:pt x="389268" y="94355"/>
                  </a:cubicBezTo>
                  <a:cubicBezTo>
                    <a:pt x="387942" y="93838"/>
                    <a:pt x="386607" y="93330"/>
                    <a:pt x="385271" y="92796"/>
                  </a:cubicBezTo>
                  <a:cubicBezTo>
                    <a:pt x="384401" y="92447"/>
                    <a:pt x="383523" y="92098"/>
                    <a:pt x="382652" y="91749"/>
                  </a:cubicBezTo>
                  <a:cubicBezTo>
                    <a:pt x="382011" y="91499"/>
                    <a:pt x="381360" y="91237"/>
                    <a:pt x="380719" y="90978"/>
                  </a:cubicBezTo>
                  <a:cubicBezTo>
                    <a:pt x="379793" y="90608"/>
                    <a:pt x="378862" y="90233"/>
                    <a:pt x="377937" y="89858"/>
                  </a:cubicBezTo>
                  <a:cubicBezTo>
                    <a:pt x="377372" y="89622"/>
                    <a:pt x="376808" y="89385"/>
                    <a:pt x="376244" y="89161"/>
                  </a:cubicBezTo>
                  <a:cubicBezTo>
                    <a:pt x="374211" y="88321"/>
                    <a:pt x="372169" y="87472"/>
                    <a:pt x="370127" y="86619"/>
                  </a:cubicBezTo>
                  <a:cubicBezTo>
                    <a:pt x="369899" y="86512"/>
                    <a:pt x="369675" y="86417"/>
                    <a:pt x="369447" y="86322"/>
                  </a:cubicBezTo>
                  <a:cubicBezTo>
                    <a:pt x="368349" y="85857"/>
                    <a:pt x="367255" y="85396"/>
                    <a:pt x="366156" y="84931"/>
                  </a:cubicBezTo>
                  <a:cubicBezTo>
                    <a:pt x="365760" y="84767"/>
                    <a:pt x="365377" y="84591"/>
                    <a:pt x="364989" y="84427"/>
                  </a:cubicBezTo>
                  <a:cubicBezTo>
                    <a:pt x="363852" y="83941"/>
                    <a:pt x="362711" y="83449"/>
                    <a:pt x="361587" y="82971"/>
                  </a:cubicBezTo>
                  <a:cubicBezTo>
                    <a:pt x="361453" y="82902"/>
                    <a:pt x="361311" y="82851"/>
                    <a:pt x="361178" y="82786"/>
                  </a:cubicBezTo>
                  <a:cubicBezTo>
                    <a:pt x="357405" y="81145"/>
                    <a:pt x="353657" y="79500"/>
                    <a:pt x="349987" y="77846"/>
                  </a:cubicBezTo>
                  <a:cubicBezTo>
                    <a:pt x="349785" y="77768"/>
                    <a:pt x="349578" y="77674"/>
                    <a:pt x="349368" y="77583"/>
                  </a:cubicBezTo>
                  <a:cubicBezTo>
                    <a:pt x="344341" y="75335"/>
                    <a:pt x="339465" y="73108"/>
                    <a:pt x="334857" y="70976"/>
                  </a:cubicBezTo>
                  <a:cubicBezTo>
                    <a:pt x="334818" y="70959"/>
                    <a:pt x="334784" y="70942"/>
                    <a:pt x="334753" y="70924"/>
                  </a:cubicBezTo>
                  <a:cubicBezTo>
                    <a:pt x="321910" y="64998"/>
                    <a:pt x="311172" y="59795"/>
                    <a:pt x="305107" y="56819"/>
                  </a:cubicBezTo>
                  <a:cubicBezTo>
                    <a:pt x="305000" y="56767"/>
                    <a:pt x="304888" y="56720"/>
                    <a:pt x="304784" y="56672"/>
                  </a:cubicBezTo>
                  <a:cubicBezTo>
                    <a:pt x="304307" y="56435"/>
                    <a:pt x="303859" y="56216"/>
                    <a:pt x="303445" y="56004"/>
                  </a:cubicBezTo>
                  <a:cubicBezTo>
                    <a:pt x="303385" y="55983"/>
                    <a:pt x="303324" y="55957"/>
                    <a:pt x="303264" y="55918"/>
                  </a:cubicBezTo>
                  <a:cubicBezTo>
                    <a:pt x="302519" y="55552"/>
                    <a:pt x="301894" y="55251"/>
                    <a:pt x="301382" y="54992"/>
                  </a:cubicBezTo>
                  <a:cubicBezTo>
                    <a:pt x="301261" y="54932"/>
                    <a:pt x="301098" y="54846"/>
                    <a:pt x="300994" y="54803"/>
                  </a:cubicBezTo>
                  <a:cubicBezTo>
                    <a:pt x="300869" y="54738"/>
                    <a:pt x="300766" y="54700"/>
                    <a:pt x="300659" y="54635"/>
                  </a:cubicBezTo>
                  <a:cubicBezTo>
                    <a:pt x="300443" y="54523"/>
                    <a:pt x="300223" y="54415"/>
                    <a:pt x="300086" y="54359"/>
                  </a:cubicBezTo>
                  <a:cubicBezTo>
                    <a:pt x="300073" y="54351"/>
                    <a:pt x="300034" y="54333"/>
                    <a:pt x="300021" y="54325"/>
                  </a:cubicBezTo>
                  <a:cubicBezTo>
                    <a:pt x="299875" y="54234"/>
                    <a:pt x="299763" y="54196"/>
                    <a:pt x="299763" y="54196"/>
                  </a:cubicBezTo>
                  <a:lnTo>
                    <a:pt x="299763" y="208734"/>
                  </a:lnTo>
                  <a:lnTo>
                    <a:pt x="112468" y="208734"/>
                  </a:lnTo>
                  <a:lnTo>
                    <a:pt x="111560" y="205495"/>
                  </a:lnTo>
                  <a:lnTo>
                    <a:pt x="111560" y="205495"/>
                  </a:lnTo>
                  <a:lnTo>
                    <a:pt x="102152" y="172171"/>
                  </a:lnTo>
                  <a:cubicBezTo>
                    <a:pt x="70943" y="160073"/>
                    <a:pt x="46152" y="129815"/>
                    <a:pt x="28066" y="99338"/>
                  </a:cubicBezTo>
                  <a:cubicBezTo>
                    <a:pt x="28144" y="65812"/>
                    <a:pt x="28144" y="47408"/>
                    <a:pt x="28144" y="47408"/>
                  </a:cubicBezTo>
                  <a:cubicBezTo>
                    <a:pt x="28144" y="47408"/>
                    <a:pt x="12871" y="50104"/>
                    <a:pt x="-7679" y="55096"/>
                  </a:cubicBezTo>
                  <a:cubicBezTo>
                    <a:pt x="-6933" y="39177"/>
                    <a:pt x="-5693" y="17452"/>
                    <a:pt x="-3987" y="-5428"/>
                  </a:cubicBezTo>
                  <a:lnTo>
                    <a:pt x="200316" y="-5428"/>
                  </a:lnTo>
                  <a:cubicBezTo>
                    <a:pt x="206217" y="20419"/>
                    <a:pt x="210257" y="34577"/>
                    <a:pt x="210300" y="33862"/>
                  </a:cubicBezTo>
                </a:path>
              </a:pathLst>
            </a:custGeom>
            <a:solidFill>
              <a:srgbClr val="2B3D4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6" name="Google Shape;1766;p18"/>
            <p:cNvSpPr/>
            <p:nvPr/>
          </p:nvSpPr>
          <p:spPr>
            <a:xfrm rot="10800000" flipH="1">
              <a:off x="4451702" y="3246178"/>
              <a:ext cx="474" cy="227"/>
            </a:xfrm>
            <a:custGeom>
              <a:avLst/>
              <a:gdLst/>
              <a:ahLst/>
              <a:cxnLst/>
              <a:rect l="l" t="t" r="r" b="b"/>
              <a:pathLst>
                <a:path w="474" h="227" extrusionOk="0">
                  <a:moveTo>
                    <a:pt x="-7742" y="-7150"/>
                  </a:moveTo>
                  <a:cubicBezTo>
                    <a:pt x="-7591" y="-7223"/>
                    <a:pt x="-7423" y="-7309"/>
                    <a:pt x="-7268" y="-7378"/>
                  </a:cubicBezTo>
                  <a:cubicBezTo>
                    <a:pt x="-7423" y="-7309"/>
                    <a:pt x="-7591" y="-7223"/>
                    <a:pt x="-7742" y="-7150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7" name="Google Shape;1767;p18"/>
            <p:cNvSpPr/>
            <p:nvPr/>
          </p:nvSpPr>
          <p:spPr>
            <a:xfrm rot="10800000" flipH="1">
              <a:off x="4617301" y="3831199"/>
              <a:ext cx="495" cy="2321"/>
            </a:xfrm>
            <a:custGeom>
              <a:avLst/>
              <a:gdLst/>
              <a:ahLst/>
              <a:cxnLst/>
              <a:rect l="l" t="t" r="r" b="b"/>
              <a:pathLst>
                <a:path w="495" h="2321" extrusionOk="0">
                  <a:moveTo>
                    <a:pt x="-8075" y="-3514"/>
                  </a:moveTo>
                  <a:cubicBezTo>
                    <a:pt x="-7916" y="-4290"/>
                    <a:pt x="-7748" y="-5056"/>
                    <a:pt x="-7580" y="-5836"/>
                  </a:cubicBezTo>
                  <a:cubicBezTo>
                    <a:pt x="-7748" y="-5056"/>
                    <a:pt x="-7916" y="-4290"/>
                    <a:pt x="-8075" y="-3514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8" name="Google Shape;1768;p18"/>
            <p:cNvSpPr/>
            <p:nvPr/>
          </p:nvSpPr>
          <p:spPr>
            <a:xfrm rot="10800000" flipH="1">
              <a:off x="4455165" y="3247784"/>
              <a:ext cx="1055" cy="486"/>
            </a:xfrm>
            <a:custGeom>
              <a:avLst/>
              <a:gdLst/>
              <a:ahLst/>
              <a:cxnLst/>
              <a:rect l="l" t="t" r="r" b="b"/>
              <a:pathLst>
                <a:path w="1055" h="486" extrusionOk="0">
                  <a:moveTo>
                    <a:pt x="-7749" y="-6887"/>
                  </a:moveTo>
                  <a:cubicBezTo>
                    <a:pt x="-7392" y="-7055"/>
                    <a:pt x="-7056" y="-7214"/>
                    <a:pt x="-6694" y="-7373"/>
                  </a:cubicBezTo>
                  <a:cubicBezTo>
                    <a:pt x="-7056" y="-7214"/>
                    <a:pt x="-7400" y="-7055"/>
                    <a:pt x="-7749" y="-6887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9" name="Google Shape;1769;p18"/>
            <p:cNvSpPr/>
            <p:nvPr/>
          </p:nvSpPr>
          <p:spPr>
            <a:xfrm rot="10800000" flipH="1">
              <a:off x="4448071" y="3244477"/>
              <a:ext cx="715" cy="336"/>
            </a:xfrm>
            <a:custGeom>
              <a:avLst/>
              <a:gdLst/>
              <a:ahLst/>
              <a:cxnLst/>
              <a:rect l="l" t="t" r="r" b="b"/>
              <a:pathLst>
                <a:path w="715" h="336" extrusionOk="0">
                  <a:moveTo>
                    <a:pt x="-7735" y="-7046"/>
                  </a:moveTo>
                  <a:cubicBezTo>
                    <a:pt x="-7498" y="-7158"/>
                    <a:pt x="-7265" y="-7270"/>
                    <a:pt x="-7020" y="-7382"/>
                  </a:cubicBezTo>
                  <a:cubicBezTo>
                    <a:pt x="-7261" y="-7270"/>
                    <a:pt x="-7506" y="-7158"/>
                    <a:pt x="-7735" y="-7046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0" name="Google Shape;1770;p18"/>
            <p:cNvSpPr/>
            <p:nvPr/>
          </p:nvSpPr>
          <p:spPr>
            <a:xfrm rot="10800000" flipH="1">
              <a:off x="4445426" y="3243206"/>
              <a:ext cx="392" cy="193"/>
            </a:xfrm>
            <a:custGeom>
              <a:avLst/>
              <a:gdLst/>
              <a:ahLst/>
              <a:cxnLst/>
              <a:rect l="l" t="t" r="r" b="b"/>
              <a:pathLst>
                <a:path w="392" h="193" extrusionOk="0">
                  <a:moveTo>
                    <a:pt x="-7729" y="-7192"/>
                  </a:moveTo>
                  <a:cubicBezTo>
                    <a:pt x="-7592" y="-7265"/>
                    <a:pt x="-7484" y="-7309"/>
                    <a:pt x="-7337" y="-7386"/>
                  </a:cubicBezTo>
                  <a:cubicBezTo>
                    <a:pt x="-7475" y="-7309"/>
                    <a:pt x="-7596" y="-7253"/>
                    <a:pt x="-7729" y="-7192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1" name="Google Shape;1771;p18"/>
            <p:cNvSpPr/>
            <p:nvPr/>
          </p:nvSpPr>
          <p:spPr>
            <a:xfrm rot="10800000" flipH="1">
              <a:off x="4108727" y="3878525"/>
              <a:ext cx="121671" cy="155550"/>
            </a:xfrm>
            <a:custGeom>
              <a:avLst/>
              <a:gdLst/>
              <a:ahLst/>
              <a:cxnLst/>
              <a:rect l="l" t="t" r="r" b="b"/>
              <a:pathLst>
                <a:path w="121671" h="155550" extrusionOk="0">
                  <a:moveTo>
                    <a:pt x="114498" y="31234"/>
                  </a:moveTo>
                  <a:cubicBezTo>
                    <a:pt x="92893" y="66410"/>
                    <a:pt x="61124" y="117738"/>
                    <a:pt x="30694" y="150007"/>
                  </a:cubicBezTo>
                  <a:lnTo>
                    <a:pt x="30703" y="150041"/>
                  </a:lnTo>
                  <a:cubicBezTo>
                    <a:pt x="23872" y="123897"/>
                    <a:pt x="12036" y="85624"/>
                    <a:pt x="-7174" y="43419"/>
                  </a:cubicBezTo>
                  <a:cubicBezTo>
                    <a:pt x="3349" y="20996"/>
                    <a:pt x="60039" y="3789"/>
                    <a:pt x="98355" y="-5510"/>
                  </a:cubicBezTo>
                  <a:cubicBezTo>
                    <a:pt x="98264" y="-3610"/>
                    <a:pt x="98174" y="-1711"/>
                    <a:pt x="98100" y="12"/>
                  </a:cubicBezTo>
                  <a:cubicBezTo>
                    <a:pt x="100129" y="6244"/>
                    <a:pt x="105677" y="17740"/>
                    <a:pt x="114498" y="31234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2" name="Google Shape;1772;p18"/>
            <p:cNvSpPr/>
            <p:nvPr/>
          </p:nvSpPr>
          <p:spPr>
            <a:xfrm rot="10800000" flipH="1">
              <a:off x="4501511" y="3273705"/>
              <a:ext cx="337257" cy="761271"/>
            </a:xfrm>
            <a:custGeom>
              <a:avLst/>
              <a:gdLst/>
              <a:ahLst/>
              <a:cxnLst/>
              <a:rect l="l" t="t" r="r" b="b"/>
              <a:pathLst>
                <a:path w="337257" h="761271" extrusionOk="0">
                  <a:moveTo>
                    <a:pt x="-5698" y="518016"/>
                  </a:moveTo>
                  <a:cubicBezTo>
                    <a:pt x="-16616" y="384802"/>
                    <a:pt x="12005" y="148234"/>
                    <a:pt x="12005" y="148234"/>
                  </a:cubicBezTo>
                  <a:lnTo>
                    <a:pt x="12005" y="-6304"/>
                  </a:lnTo>
                  <a:cubicBezTo>
                    <a:pt x="12005" y="-6304"/>
                    <a:pt x="12117" y="-6266"/>
                    <a:pt x="12263" y="-6175"/>
                  </a:cubicBezTo>
                  <a:cubicBezTo>
                    <a:pt x="12289" y="-6158"/>
                    <a:pt x="12306" y="-6158"/>
                    <a:pt x="12328" y="-6141"/>
                  </a:cubicBezTo>
                  <a:cubicBezTo>
                    <a:pt x="12474" y="-6085"/>
                    <a:pt x="12668" y="-5986"/>
                    <a:pt x="12901" y="-5865"/>
                  </a:cubicBezTo>
                  <a:cubicBezTo>
                    <a:pt x="13021" y="-5800"/>
                    <a:pt x="13103" y="-5762"/>
                    <a:pt x="13236" y="-5697"/>
                  </a:cubicBezTo>
                  <a:cubicBezTo>
                    <a:pt x="13348" y="-5637"/>
                    <a:pt x="13495" y="-5568"/>
                    <a:pt x="13624" y="-5507"/>
                  </a:cubicBezTo>
                  <a:cubicBezTo>
                    <a:pt x="14137" y="-5249"/>
                    <a:pt x="14761" y="-4948"/>
                    <a:pt x="15507" y="-4582"/>
                  </a:cubicBezTo>
                  <a:cubicBezTo>
                    <a:pt x="15567" y="-4543"/>
                    <a:pt x="15627" y="-4517"/>
                    <a:pt x="15687" y="-4495"/>
                  </a:cubicBezTo>
                  <a:cubicBezTo>
                    <a:pt x="16101" y="-4284"/>
                    <a:pt x="16549" y="-4065"/>
                    <a:pt x="17027" y="-3828"/>
                  </a:cubicBezTo>
                  <a:cubicBezTo>
                    <a:pt x="17130" y="-3780"/>
                    <a:pt x="17242" y="-3733"/>
                    <a:pt x="17350" y="-3681"/>
                  </a:cubicBezTo>
                  <a:cubicBezTo>
                    <a:pt x="23401" y="-705"/>
                    <a:pt x="34135" y="4489"/>
                    <a:pt x="46995" y="10424"/>
                  </a:cubicBezTo>
                  <a:cubicBezTo>
                    <a:pt x="47026" y="10442"/>
                    <a:pt x="47060" y="10459"/>
                    <a:pt x="47099" y="10476"/>
                  </a:cubicBezTo>
                  <a:cubicBezTo>
                    <a:pt x="51708" y="12608"/>
                    <a:pt x="56579" y="14826"/>
                    <a:pt x="61610" y="17083"/>
                  </a:cubicBezTo>
                  <a:cubicBezTo>
                    <a:pt x="61820" y="17174"/>
                    <a:pt x="62027" y="17268"/>
                    <a:pt x="62230" y="17346"/>
                  </a:cubicBezTo>
                  <a:cubicBezTo>
                    <a:pt x="65900" y="19000"/>
                    <a:pt x="69638" y="20645"/>
                    <a:pt x="73420" y="22286"/>
                  </a:cubicBezTo>
                  <a:cubicBezTo>
                    <a:pt x="73553" y="22351"/>
                    <a:pt x="73695" y="22402"/>
                    <a:pt x="73829" y="22471"/>
                  </a:cubicBezTo>
                  <a:cubicBezTo>
                    <a:pt x="74953" y="22949"/>
                    <a:pt x="76094" y="23441"/>
                    <a:pt x="77231" y="23927"/>
                  </a:cubicBezTo>
                  <a:cubicBezTo>
                    <a:pt x="77619" y="24091"/>
                    <a:pt x="78002" y="24267"/>
                    <a:pt x="78399" y="24431"/>
                  </a:cubicBezTo>
                  <a:cubicBezTo>
                    <a:pt x="79497" y="24896"/>
                    <a:pt x="80591" y="25357"/>
                    <a:pt x="81690" y="25822"/>
                  </a:cubicBezTo>
                  <a:cubicBezTo>
                    <a:pt x="81917" y="25917"/>
                    <a:pt x="82142" y="26012"/>
                    <a:pt x="82370" y="26119"/>
                  </a:cubicBezTo>
                  <a:cubicBezTo>
                    <a:pt x="84411" y="26972"/>
                    <a:pt x="86453" y="27821"/>
                    <a:pt x="88486" y="28661"/>
                  </a:cubicBezTo>
                  <a:cubicBezTo>
                    <a:pt x="89050" y="28885"/>
                    <a:pt x="89614" y="29122"/>
                    <a:pt x="90179" y="29358"/>
                  </a:cubicBezTo>
                  <a:cubicBezTo>
                    <a:pt x="91105" y="29733"/>
                    <a:pt x="92035" y="30108"/>
                    <a:pt x="92961" y="30478"/>
                  </a:cubicBezTo>
                  <a:cubicBezTo>
                    <a:pt x="93603" y="30737"/>
                    <a:pt x="94253" y="30999"/>
                    <a:pt x="94895" y="31249"/>
                  </a:cubicBezTo>
                  <a:cubicBezTo>
                    <a:pt x="95769" y="31598"/>
                    <a:pt x="96644" y="31947"/>
                    <a:pt x="97513" y="32296"/>
                  </a:cubicBezTo>
                  <a:cubicBezTo>
                    <a:pt x="98849" y="32830"/>
                    <a:pt x="100184" y="33338"/>
                    <a:pt x="101511" y="33855"/>
                  </a:cubicBezTo>
                  <a:cubicBezTo>
                    <a:pt x="102230" y="34122"/>
                    <a:pt x="102941" y="34393"/>
                    <a:pt x="103656" y="34665"/>
                  </a:cubicBezTo>
                  <a:cubicBezTo>
                    <a:pt x="104203" y="34876"/>
                    <a:pt x="104754" y="35083"/>
                    <a:pt x="105297" y="35294"/>
                  </a:cubicBezTo>
                  <a:lnTo>
                    <a:pt x="105297" y="35294"/>
                  </a:lnTo>
                  <a:cubicBezTo>
                    <a:pt x="119549" y="40626"/>
                    <a:pt x="132212" y="44537"/>
                    <a:pt x="140322" y="45316"/>
                  </a:cubicBezTo>
                  <a:cubicBezTo>
                    <a:pt x="151839" y="59026"/>
                    <a:pt x="132944" y="93978"/>
                    <a:pt x="113764" y="170657"/>
                  </a:cubicBezTo>
                  <a:cubicBezTo>
                    <a:pt x="112119" y="177269"/>
                    <a:pt x="110569" y="183936"/>
                    <a:pt x="109087" y="190629"/>
                  </a:cubicBezTo>
                  <a:cubicBezTo>
                    <a:pt x="109156" y="190328"/>
                    <a:pt x="109216" y="190035"/>
                    <a:pt x="109281" y="189742"/>
                  </a:cubicBezTo>
                  <a:cubicBezTo>
                    <a:pt x="43330" y="337101"/>
                    <a:pt x="34087" y="425099"/>
                    <a:pt x="34087" y="509135"/>
                  </a:cubicBezTo>
                  <a:cubicBezTo>
                    <a:pt x="54701" y="401457"/>
                    <a:pt x="87224" y="334370"/>
                    <a:pt x="87224" y="334370"/>
                  </a:cubicBezTo>
                  <a:cubicBezTo>
                    <a:pt x="173233" y="343230"/>
                    <a:pt x="266809" y="414357"/>
                    <a:pt x="329076" y="421369"/>
                  </a:cubicBezTo>
                  <a:cubicBezTo>
                    <a:pt x="329076" y="421369"/>
                    <a:pt x="304009" y="509850"/>
                    <a:pt x="309901" y="537872"/>
                  </a:cubicBezTo>
                  <a:cubicBezTo>
                    <a:pt x="309901" y="537872"/>
                    <a:pt x="165389" y="461193"/>
                    <a:pt x="153596" y="483301"/>
                  </a:cubicBezTo>
                  <a:cubicBezTo>
                    <a:pt x="141795" y="505427"/>
                    <a:pt x="91647" y="732540"/>
                    <a:pt x="40027" y="745810"/>
                  </a:cubicBezTo>
                  <a:cubicBezTo>
                    <a:pt x="29953" y="748408"/>
                    <a:pt x="19714" y="751556"/>
                    <a:pt x="9744" y="754967"/>
                  </a:cubicBezTo>
                  <a:cubicBezTo>
                    <a:pt x="9937" y="754894"/>
                    <a:pt x="10118" y="754830"/>
                    <a:pt x="10312" y="754765"/>
                  </a:cubicBezTo>
                  <a:cubicBezTo>
                    <a:pt x="7637" y="706883"/>
                    <a:pt x="1999" y="611894"/>
                    <a:pt x="-5698" y="518016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3" name="Google Shape;1773;p18"/>
            <p:cNvSpPr/>
            <p:nvPr/>
          </p:nvSpPr>
          <p:spPr>
            <a:xfrm rot="10800000" flipH="1">
              <a:off x="4062043" y="3243564"/>
              <a:ext cx="302274" cy="735928"/>
            </a:xfrm>
            <a:custGeom>
              <a:avLst/>
              <a:gdLst/>
              <a:ahLst/>
              <a:cxnLst/>
              <a:rect l="l" t="t" r="r" b="b"/>
              <a:pathLst>
                <a:path w="302274" h="735928" extrusionOk="0">
                  <a:moveTo>
                    <a:pt x="254782" y="56075"/>
                  </a:moveTo>
                  <a:cubicBezTo>
                    <a:pt x="254782" y="56075"/>
                    <a:pt x="143151" y="259327"/>
                    <a:pt x="133322" y="316103"/>
                  </a:cubicBezTo>
                  <a:cubicBezTo>
                    <a:pt x="123494" y="372888"/>
                    <a:pt x="161715" y="490808"/>
                    <a:pt x="161715" y="490808"/>
                  </a:cubicBezTo>
                  <a:cubicBezTo>
                    <a:pt x="161715" y="490808"/>
                    <a:pt x="155163" y="383806"/>
                    <a:pt x="152984" y="345585"/>
                  </a:cubicBezTo>
                  <a:cubicBezTo>
                    <a:pt x="151287" y="315862"/>
                    <a:pt x="226183" y="162008"/>
                    <a:pt x="264189" y="89399"/>
                  </a:cubicBezTo>
                  <a:lnTo>
                    <a:pt x="265098" y="92638"/>
                  </a:lnTo>
                  <a:cubicBezTo>
                    <a:pt x="265098" y="92638"/>
                    <a:pt x="304754" y="313911"/>
                    <a:pt x="292750" y="458044"/>
                  </a:cubicBezTo>
                  <a:cubicBezTo>
                    <a:pt x="283472" y="569477"/>
                    <a:pt x="200052" y="683512"/>
                    <a:pt x="162679" y="729512"/>
                  </a:cubicBezTo>
                  <a:cubicBezTo>
                    <a:pt x="148569" y="723103"/>
                    <a:pt x="133706" y="717465"/>
                    <a:pt x="119109" y="713816"/>
                  </a:cubicBezTo>
                  <a:cubicBezTo>
                    <a:pt x="60123" y="699073"/>
                    <a:pt x="36533" y="645971"/>
                    <a:pt x="18827" y="507347"/>
                  </a:cubicBezTo>
                  <a:cubicBezTo>
                    <a:pt x="1129" y="368732"/>
                    <a:pt x="-10948" y="313911"/>
                    <a:pt x="-6236" y="286139"/>
                  </a:cubicBezTo>
                  <a:cubicBezTo>
                    <a:pt x="2938" y="231960"/>
                    <a:pt x="85199" y="129821"/>
                    <a:pt x="85199" y="129821"/>
                  </a:cubicBezTo>
                  <a:lnTo>
                    <a:pt x="173960" y="-6417"/>
                  </a:lnTo>
                  <a:cubicBezTo>
                    <a:pt x="192661" y="17186"/>
                    <a:pt x="219822" y="42529"/>
                    <a:pt x="254782" y="56075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4" name="Google Shape;1774;p18"/>
            <p:cNvSpPr/>
            <p:nvPr/>
          </p:nvSpPr>
          <p:spPr>
            <a:xfrm rot="10800000" flipH="1">
              <a:off x="4602002" y="3739841"/>
              <a:ext cx="4" cy="43"/>
            </a:xfrm>
            <a:custGeom>
              <a:avLst/>
              <a:gdLst/>
              <a:ahLst/>
              <a:cxnLst/>
              <a:rect l="l" t="t" r="r" b="b"/>
              <a:pathLst>
                <a:path w="4" h="43" extrusionOk="0">
                  <a:moveTo>
                    <a:pt x="-8044" y="-6036"/>
                  </a:moveTo>
                  <a:cubicBezTo>
                    <a:pt x="-8044" y="-6053"/>
                    <a:pt x="-8044" y="-6071"/>
                    <a:pt x="-8039" y="-6079"/>
                  </a:cubicBezTo>
                  <a:cubicBezTo>
                    <a:pt x="-8044" y="-6071"/>
                    <a:pt x="-8044" y="-6053"/>
                    <a:pt x="-8044" y="-6036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5" name="Google Shape;1775;p18"/>
            <p:cNvSpPr/>
            <p:nvPr/>
          </p:nvSpPr>
          <p:spPr>
            <a:xfrm rot="10800000" flipH="1">
              <a:off x="4615875" y="3824381"/>
              <a:ext cx="452" cy="2166"/>
            </a:xfrm>
            <a:custGeom>
              <a:avLst/>
              <a:gdLst/>
              <a:ahLst/>
              <a:cxnLst/>
              <a:rect l="l" t="t" r="r" b="b"/>
              <a:pathLst>
                <a:path w="452" h="2166" extrusionOk="0">
                  <a:moveTo>
                    <a:pt x="-8072" y="-3688"/>
                  </a:moveTo>
                  <a:cubicBezTo>
                    <a:pt x="-7921" y="-4411"/>
                    <a:pt x="-7775" y="-5126"/>
                    <a:pt x="-7620" y="-5854"/>
                  </a:cubicBezTo>
                  <a:cubicBezTo>
                    <a:pt x="-7775" y="-5126"/>
                    <a:pt x="-7921" y="-4411"/>
                    <a:pt x="-8072" y="-3688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6" name="Google Shape;1776;p18"/>
            <p:cNvSpPr/>
            <p:nvPr/>
          </p:nvSpPr>
          <p:spPr>
            <a:xfrm rot="10800000" flipH="1">
              <a:off x="4597045" y="3695801"/>
              <a:ext cx="51" cy="486"/>
            </a:xfrm>
            <a:custGeom>
              <a:avLst/>
              <a:gdLst/>
              <a:ahLst/>
              <a:cxnLst/>
              <a:rect l="l" t="t" r="r" b="b"/>
              <a:pathLst>
                <a:path w="51" h="486" extrusionOk="0">
                  <a:moveTo>
                    <a:pt x="-8034" y="-5708"/>
                  </a:moveTo>
                  <a:cubicBezTo>
                    <a:pt x="-8012" y="-5872"/>
                    <a:pt x="-8004" y="-6010"/>
                    <a:pt x="-7982" y="-6195"/>
                  </a:cubicBezTo>
                  <a:cubicBezTo>
                    <a:pt x="-8004" y="-6018"/>
                    <a:pt x="-8012" y="-5872"/>
                    <a:pt x="-8034" y="-5708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7" name="Google Shape;1777;p18"/>
            <p:cNvSpPr/>
            <p:nvPr/>
          </p:nvSpPr>
          <p:spPr>
            <a:xfrm rot="10800000" flipH="1">
              <a:off x="4511915" y="3271090"/>
              <a:ext cx="1128" cy="396"/>
            </a:xfrm>
            <a:custGeom>
              <a:avLst/>
              <a:gdLst/>
              <a:ahLst/>
              <a:cxnLst/>
              <a:rect l="l" t="t" r="r" b="b"/>
              <a:pathLst>
                <a:path w="1128" h="396" extrusionOk="0">
                  <a:moveTo>
                    <a:pt x="-7864" y="-6916"/>
                  </a:moveTo>
                  <a:cubicBezTo>
                    <a:pt x="-7485" y="-7049"/>
                    <a:pt x="-7106" y="-7183"/>
                    <a:pt x="-6736" y="-7312"/>
                  </a:cubicBezTo>
                  <a:cubicBezTo>
                    <a:pt x="-7106" y="-7183"/>
                    <a:pt x="-7485" y="-7049"/>
                    <a:pt x="-7864" y="-6916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8" name="Google Shape;1778;p18"/>
            <p:cNvSpPr/>
            <p:nvPr/>
          </p:nvSpPr>
          <p:spPr>
            <a:xfrm rot="10800000" flipH="1">
              <a:off x="4597346" y="3698984"/>
              <a:ext cx="60" cy="641"/>
            </a:xfrm>
            <a:custGeom>
              <a:avLst/>
              <a:gdLst/>
              <a:ahLst/>
              <a:cxnLst/>
              <a:rect l="l" t="t" r="r" b="b"/>
              <a:pathLst>
                <a:path w="60" h="641" extrusionOk="0">
                  <a:moveTo>
                    <a:pt x="-8035" y="-5544"/>
                  </a:moveTo>
                  <a:cubicBezTo>
                    <a:pt x="-8017" y="-5760"/>
                    <a:pt x="-7996" y="-5958"/>
                    <a:pt x="-7974" y="-6186"/>
                  </a:cubicBezTo>
                  <a:cubicBezTo>
                    <a:pt x="-7996" y="-5958"/>
                    <a:pt x="-8017" y="-5755"/>
                    <a:pt x="-8035" y="-5544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9" name="Google Shape;1779;p18"/>
            <p:cNvSpPr/>
            <p:nvPr/>
          </p:nvSpPr>
          <p:spPr>
            <a:xfrm rot="10800000" flipH="1">
              <a:off x="4597558" y="3701137"/>
              <a:ext cx="73" cy="775"/>
            </a:xfrm>
            <a:custGeom>
              <a:avLst/>
              <a:gdLst/>
              <a:ahLst/>
              <a:cxnLst/>
              <a:rect l="l" t="t" r="r" b="b"/>
              <a:pathLst>
                <a:path w="73" h="775" extrusionOk="0">
                  <a:moveTo>
                    <a:pt x="-8035" y="-5405"/>
                  </a:moveTo>
                  <a:cubicBezTo>
                    <a:pt x="-8014" y="-5659"/>
                    <a:pt x="-7992" y="-5922"/>
                    <a:pt x="-7962" y="-6180"/>
                  </a:cubicBezTo>
                  <a:cubicBezTo>
                    <a:pt x="-7992" y="-5922"/>
                    <a:pt x="-8018" y="-5659"/>
                    <a:pt x="-8035" y="-5405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0" name="Google Shape;1780;p18"/>
            <p:cNvSpPr/>
            <p:nvPr/>
          </p:nvSpPr>
          <p:spPr>
            <a:xfrm rot="10800000" flipH="1">
              <a:off x="4597170" y="3697067"/>
              <a:ext cx="64" cy="745"/>
            </a:xfrm>
            <a:custGeom>
              <a:avLst/>
              <a:gdLst/>
              <a:ahLst/>
              <a:cxnLst/>
              <a:rect l="l" t="t" r="r" b="b"/>
              <a:pathLst>
                <a:path w="64" h="745" extrusionOk="0">
                  <a:moveTo>
                    <a:pt x="-8034" y="-5446"/>
                  </a:moveTo>
                  <a:cubicBezTo>
                    <a:pt x="-8013" y="-5691"/>
                    <a:pt x="-7995" y="-5920"/>
                    <a:pt x="-7969" y="-6191"/>
                  </a:cubicBezTo>
                  <a:cubicBezTo>
                    <a:pt x="-7995" y="-5928"/>
                    <a:pt x="-8013" y="-5683"/>
                    <a:pt x="-8034" y="-5446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1" name="Google Shape;1781;p18"/>
            <p:cNvSpPr/>
            <p:nvPr/>
          </p:nvSpPr>
          <p:spPr>
            <a:xfrm rot="10800000" flipH="1">
              <a:off x="4503956" y="3268179"/>
              <a:ext cx="1386" cy="508"/>
            </a:xfrm>
            <a:custGeom>
              <a:avLst/>
              <a:gdLst/>
              <a:ahLst/>
              <a:cxnLst/>
              <a:rect l="l" t="t" r="r" b="b"/>
              <a:pathLst>
                <a:path w="1386" h="508" extrusionOk="0">
                  <a:moveTo>
                    <a:pt x="-7848" y="-6812"/>
                  </a:moveTo>
                  <a:cubicBezTo>
                    <a:pt x="-7383" y="-6971"/>
                    <a:pt x="-6926" y="-7156"/>
                    <a:pt x="-6461" y="-7320"/>
                  </a:cubicBezTo>
                  <a:cubicBezTo>
                    <a:pt x="-6926" y="-7156"/>
                    <a:pt x="-7383" y="-6971"/>
                    <a:pt x="-7848" y="-6812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2" name="Google Shape;1782;p18"/>
            <p:cNvSpPr/>
            <p:nvPr/>
          </p:nvSpPr>
          <p:spPr>
            <a:xfrm rot="10800000" flipH="1">
              <a:off x="4460010" y="3249994"/>
              <a:ext cx="1020" cy="465"/>
            </a:xfrm>
            <a:custGeom>
              <a:avLst/>
              <a:gdLst/>
              <a:ahLst/>
              <a:cxnLst/>
              <a:rect l="l" t="t" r="r" b="b"/>
              <a:pathLst>
                <a:path w="1020" h="465" extrusionOk="0">
                  <a:moveTo>
                    <a:pt x="-7759" y="-6903"/>
                  </a:moveTo>
                  <a:cubicBezTo>
                    <a:pt x="-7423" y="-7067"/>
                    <a:pt x="-7083" y="-7217"/>
                    <a:pt x="-6738" y="-7368"/>
                  </a:cubicBezTo>
                  <a:cubicBezTo>
                    <a:pt x="-7074" y="-7217"/>
                    <a:pt x="-7423" y="-7054"/>
                    <a:pt x="-7759" y="-6903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3" name="Google Shape;1783;p18"/>
            <p:cNvSpPr/>
            <p:nvPr/>
          </p:nvSpPr>
          <p:spPr>
            <a:xfrm rot="10800000" flipH="1">
              <a:off x="4465067" y="3252264"/>
              <a:ext cx="603" cy="271"/>
            </a:xfrm>
            <a:custGeom>
              <a:avLst/>
              <a:gdLst/>
              <a:ahLst/>
              <a:cxnLst/>
              <a:rect l="l" t="t" r="r" b="b"/>
              <a:pathLst>
                <a:path w="603" h="271" extrusionOk="0">
                  <a:moveTo>
                    <a:pt x="-7769" y="-7091"/>
                  </a:moveTo>
                  <a:cubicBezTo>
                    <a:pt x="-7558" y="-7181"/>
                    <a:pt x="-7368" y="-7272"/>
                    <a:pt x="-7166" y="-7362"/>
                  </a:cubicBezTo>
                  <a:cubicBezTo>
                    <a:pt x="-7364" y="-7272"/>
                    <a:pt x="-7562" y="-7181"/>
                    <a:pt x="-7769" y="-7091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4" name="Google Shape;1784;p18"/>
            <p:cNvSpPr/>
            <p:nvPr/>
          </p:nvSpPr>
          <p:spPr>
            <a:xfrm rot="10800000" flipH="1">
              <a:off x="4489742" y="3262683"/>
              <a:ext cx="1430" cy="560"/>
            </a:xfrm>
            <a:custGeom>
              <a:avLst/>
              <a:gdLst/>
              <a:ahLst/>
              <a:cxnLst/>
              <a:rect l="l" t="t" r="r" b="b"/>
              <a:pathLst>
                <a:path w="1430" h="560" extrusionOk="0">
                  <a:moveTo>
                    <a:pt x="-7819" y="-6774"/>
                  </a:moveTo>
                  <a:cubicBezTo>
                    <a:pt x="-7346" y="-6959"/>
                    <a:pt x="-6868" y="-7153"/>
                    <a:pt x="-6389" y="-7334"/>
                  </a:cubicBezTo>
                  <a:cubicBezTo>
                    <a:pt x="-6868" y="-7153"/>
                    <a:pt x="-7346" y="-6959"/>
                    <a:pt x="-7819" y="-6774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5" name="Google Shape;1785;p18"/>
            <p:cNvSpPr/>
            <p:nvPr/>
          </p:nvSpPr>
          <p:spPr>
            <a:xfrm rot="10800000" flipH="1">
              <a:off x="4497443" y="3265706"/>
              <a:ext cx="116" cy="42"/>
            </a:xfrm>
            <a:custGeom>
              <a:avLst/>
              <a:gdLst/>
              <a:ahLst/>
              <a:cxnLst/>
              <a:rect l="l" t="t" r="r" b="b"/>
              <a:pathLst>
                <a:path w="116" h="42" extrusionOk="0">
                  <a:moveTo>
                    <a:pt x="-7834" y="-7284"/>
                  </a:moveTo>
                  <a:cubicBezTo>
                    <a:pt x="-7790" y="-7305"/>
                    <a:pt x="-7752" y="-7314"/>
                    <a:pt x="-7717" y="-7327"/>
                  </a:cubicBezTo>
                  <a:cubicBezTo>
                    <a:pt x="-7752" y="-7314"/>
                    <a:pt x="-7790" y="-7305"/>
                    <a:pt x="-7834" y="-7284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6" name="Google Shape;1786;p18"/>
            <p:cNvSpPr/>
            <p:nvPr/>
          </p:nvSpPr>
          <p:spPr>
            <a:xfrm rot="10800000" flipH="1">
              <a:off x="4470438" y="3254620"/>
              <a:ext cx="1300" cy="564"/>
            </a:xfrm>
            <a:custGeom>
              <a:avLst/>
              <a:gdLst/>
              <a:ahLst/>
              <a:cxnLst/>
              <a:rect l="l" t="t" r="r" b="b"/>
              <a:pathLst>
                <a:path w="1300" h="564" extrusionOk="0">
                  <a:moveTo>
                    <a:pt x="-7780" y="-6791"/>
                  </a:moveTo>
                  <a:cubicBezTo>
                    <a:pt x="-7354" y="-6976"/>
                    <a:pt x="-6919" y="-7161"/>
                    <a:pt x="-6479" y="-7355"/>
                  </a:cubicBezTo>
                  <a:cubicBezTo>
                    <a:pt x="-6919" y="-7161"/>
                    <a:pt x="-7354" y="-6976"/>
                    <a:pt x="-7780" y="-6791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7" name="Google Shape;1787;p18"/>
            <p:cNvSpPr/>
            <p:nvPr/>
          </p:nvSpPr>
          <p:spPr>
            <a:xfrm rot="10800000" flipH="1">
              <a:off x="4596916" y="3694302"/>
              <a:ext cx="82" cy="883"/>
            </a:xfrm>
            <a:custGeom>
              <a:avLst/>
              <a:gdLst/>
              <a:ahLst/>
              <a:cxnLst/>
              <a:rect l="l" t="t" r="r" b="b"/>
              <a:pathLst>
                <a:path w="82" h="883" extrusionOk="0">
                  <a:moveTo>
                    <a:pt x="-8034" y="-5315"/>
                  </a:moveTo>
                  <a:cubicBezTo>
                    <a:pt x="-8034" y="-5315"/>
                    <a:pt x="-8008" y="-5621"/>
                    <a:pt x="-7952" y="-6198"/>
                  </a:cubicBezTo>
                  <a:cubicBezTo>
                    <a:pt x="-8008" y="-5638"/>
                    <a:pt x="-8034" y="-5315"/>
                    <a:pt x="-8034" y="-5315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8" name="Google Shape;1788;p18"/>
            <p:cNvSpPr/>
            <p:nvPr/>
          </p:nvSpPr>
          <p:spPr>
            <a:xfrm rot="10800000" flipH="1">
              <a:off x="4612158" y="3805192"/>
              <a:ext cx="103" cy="551"/>
            </a:xfrm>
            <a:custGeom>
              <a:avLst/>
              <a:gdLst/>
              <a:ahLst/>
              <a:cxnLst/>
              <a:rect l="l" t="t" r="r" b="b"/>
              <a:pathLst>
                <a:path w="103" h="551" extrusionOk="0">
                  <a:moveTo>
                    <a:pt x="-8064" y="-5355"/>
                  </a:moveTo>
                  <a:cubicBezTo>
                    <a:pt x="-8034" y="-5541"/>
                    <a:pt x="-7995" y="-5717"/>
                    <a:pt x="-7961" y="-5907"/>
                  </a:cubicBezTo>
                  <a:cubicBezTo>
                    <a:pt x="-7995" y="-5717"/>
                    <a:pt x="-8034" y="-5541"/>
                    <a:pt x="-8064" y="-5355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9" name="Google Shape;1789;p18"/>
            <p:cNvSpPr/>
            <p:nvPr/>
          </p:nvSpPr>
          <p:spPr>
            <a:xfrm rot="10800000" flipH="1">
              <a:off x="4605905" y="3767703"/>
              <a:ext cx="21" cy="112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-8052" y="-5894"/>
                  </a:moveTo>
                  <a:cubicBezTo>
                    <a:pt x="-8048" y="-5933"/>
                    <a:pt x="-8034" y="-5963"/>
                    <a:pt x="-8030" y="-6006"/>
                  </a:cubicBezTo>
                  <a:cubicBezTo>
                    <a:pt x="-8034" y="-5963"/>
                    <a:pt x="-8048" y="-5933"/>
                    <a:pt x="-8052" y="-5894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0" name="Google Shape;1790;p18"/>
            <p:cNvSpPr/>
            <p:nvPr/>
          </p:nvSpPr>
          <p:spPr>
            <a:xfrm rot="10800000" flipH="1">
              <a:off x="4613296" y="3811253"/>
              <a:ext cx="262" cy="1378"/>
            </a:xfrm>
            <a:custGeom>
              <a:avLst/>
              <a:gdLst/>
              <a:ahLst/>
              <a:cxnLst/>
              <a:rect l="l" t="t" r="r" b="b"/>
              <a:pathLst>
                <a:path w="262" h="1378" extrusionOk="0">
                  <a:moveTo>
                    <a:pt x="-8067" y="-4512"/>
                  </a:moveTo>
                  <a:cubicBezTo>
                    <a:pt x="-7985" y="-4976"/>
                    <a:pt x="-7895" y="-5429"/>
                    <a:pt x="-7804" y="-5890"/>
                  </a:cubicBezTo>
                  <a:cubicBezTo>
                    <a:pt x="-7895" y="-5429"/>
                    <a:pt x="-7985" y="-4976"/>
                    <a:pt x="-8067" y="-4512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1" name="Google Shape;1791;p18"/>
            <p:cNvSpPr/>
            <p:nvPr/>
          </p:nvSpPr>
          <p:spPr>
            <a:xfrm rot="10800000" flipH="1">
              <a:off x="4614532" y="3817692"/>
              <a:ext cx="378" cy="1886"/>
            </a:xfrm>
            <a:custGeom>
              <a:avLst/>
              <a:gdLst/>
              <a:ahLst/>
              <a:cxnLst/>
              <a:rect l="l" t="t" r="r" b="b"/>
              <a:pathLst>
                <a:path w="378" h="1886" extrusionOk="0">
                  <a:moveTo>
                    <a:pt x="-8069" y="-3986"/>
                  </a:moveTo>
                  <a:cubicBezTo>
                    <a:pt x="-7940" y="-4619"/>
                    <a:pt x="-7815" y="-5243"/>
                    <a:pt x="-7690" y="-5872"/>
                  </a:cubicBezTo>
                  <a:cubicBezTo>
                    <a:pt x="-7815" y="-5243"/>
                    <a:pt x="-7940" y="-4619"/>
                    <a:pt x="-8069" y="-3986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2" name="Google Shape;1792;p18"/>
            <p:cNvSpPr/>
            <p:nvPr/>
          </p:nvSpPr>
          <p:spPr>
            <a:xfrm rot="10800000" flipH="1">
              <a:off x="4604996" y="3761574"/>
              <a:ext cx="103" cy="697"/>
            </a:xfrm>
            <a:custGeom>
              <a:avLst/>
              <a:gdLst/>
              <a:ahLst/>
              <a:cxnLst/>
              <a:rect l="l" t="t" r="r" b="b"/>
              <a:pathLst>
                <a:path w="103" h="697" extrusionOk="0">
                  <a:moveTo>
                    <a:pt x="-8050" y="-5323"/>
                  </a:moveTo>
                  <a:cubicBezTo>
                    <a:pt x="-8011" y="-5552"/>
                    <a:pt x="-7977" y="-5784"/>
                    <a:pt x="-7946" y="-6021"/>
                  </a:cubicBezTo>
                  <a:cubicBezTo>
                    <a:pt x="-7977" y="-5784"/>
                    <a:pt x="-8011" y="-5552"/>
                    <a:pt x="-8050" y="-5323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3" name="Google Shape;1793;p18"/>
            <p:cNvSpPr/>
            <p:nvPr/>
          </p:nvSpPr>
          <p:spPr>
            <a:xfrm rot="10800000" flipH="1">
              <a:off x="4597812" y="3703747"/>
              <a:ext cx="73" cy="628"/>
            </a:xfrm>
            <a:custGeom>
              <a:avLst/>
              <a:gdLst/>
              <a:ahLst/>
              <a:cxnLst/>
              <a:rect l="l" t="t" r="r" b="b"/>
              <a:pathLst>
                <a:path w="73" h="628" extrusionOk="0">
                  <a:moveTo>
                    <a:pt x="-8035" y="-5545"/>
                  </a:moveTo>
                  <a:cubicBezTo>
                    <a:pt x="-8014" y="-5747"/>
                    <a:pt x="-7988" y="-5967"/>
                    <a:pt x="-7962" y="-6174"/>
                  </a:cubicBezTo>
                  <a:cubicBezTo>
                    <a:pt x="-7988" y="-5967"/>
                    <a:pt x="-8014" y="-5747"/>
                    <a:pt x="-8035" y="-5545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4" name="Google Shape;1794;p18"/>
            <p:cNvSpPr/>
            <p:nvPr/>
          </p:nvSpPr>
          <p:spPr>
            <a:xfrm rot="10800000" flipH="1">
              <a:off x="4598117" y="3706719"/>
              <a:ext cx="51" cy="503"/>
            </a:xfrm>
            <a:custGeom>
              <a:avLst/>
              <a:gdLst/>
              <a:ahLst/>
              <a:cxnLst/>
              <a:rect l="l" t="t" r="r" b="b"/>
              <a:pathLst>
                <a:path w="51" h="503" extrusionOk="0">
                  <a:moveTo>
                    <a:pt x="-8036" y="-5662"/>
                  </a:moveTo>
                  <a:cubicBezTo>
                    <a:pt x="-8019" y="-5826"/>
                    <a:pt x="-8002" y="-5989"/>
                    <a:pt x="-7984" y="-6166"/>
                  </a:cubicBezTo>
                  <a:cubicBezTo>
                    <a:pt x="-8002" y="-5989"/>
                    <a:pt x="-8019" y="-5826"/>
                    <a:pt x="-8036" y="-5662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5" name="Google Shape;1795;p18"/>
            <p:cNvSpPr/>
            <p:nvPr/>
          </p:nvSpPr>
          <p:spPr>
            <a:xfrm rot="10800000" flipH="1">
              <a:off x="4598454" y="3709894"/>
              <a:ext cx="51" cy="486"/>
            </a:xfrm>
            <a:custGeom>
              <a:avLst/>
              <a:gdLst/>
              <a:ahLst/>
              <a:cxnLst/>
              <a:rect l="l" t="t" r="r" b="b"/>
              <a:pathLst>
                <a:path w="51" h="486" extrusionOk="0">
                  <a:moveTo>
                    <a:pt x="-8037" y="-5671"/>
                  </a:moveTo>
                  <a:cubicBezTo>
                    <a:pt x="-8024" y="-5835"/>
                    <a:pt x="-8002" y="-6003"/>
                    <a:pt x="-7985" y="-6158"/>
                  </a:cubicBezTo>
                  <a:cubicBezTo>
                    <a:pt x="-8002" y="-6003"/>
                    <a:pt x="-8024" y="-5835"/>
                    <a:pt x="-8037" y="-5671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6" name="Google Shape;1796;p18"/>
            <p:cNvSpPr/>
            <p:nvPr/>
          </p:nvSpPr>
          <p:spPr>
            <a:xfrm rot="10800000" flipH="1">
              <a:off x="4603381" y="3750182"/>
              <a:ext cx="86" cy="568"/>
            </a:xfrm>
            <a:custGeom>
              <a:avLst/>
              <a:gdLst/>
              <a:ahLst/>
              <a:cxnLst/>
              <a:rect l="l" t="t" r="r" b="b"/>
              <a:pathLst>
                <a:path w="86" h="568" extrusionOk="0">
                  <a:moveTo>
                    <a:pt x="-8047" y="-5483"/>
                  </a:moveTo>
                  <a:cubicBezTo>
                    <a:pt x="-8016" y="-5668"/>
                    <a:pt x="-7991" y="-5862"/>
                    <a:pt x="-7960" y="-6051"/>
                  </a:cubicBezTo>
                  <a:cubicBezTo>
                    <a:pt x="-7991" y="-5862"/>
                    <a:pt x="-8016" y="-5668"/>
                    <a:pt x="-8047" y="-5483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7" name="Google Shape;1797;p18"/>
            <p:cNvSpPr/>
            <p:nvPr/>
          </p:nvSpPr>
          <p:spPr>
            <a:xfrm rot="10800000" flipH="1">
              <a:off x="4602653" y="3744768"/>
              <a:ext cx="68" cy="512"/>
            </a:xfrm>
            <a:custGeom>
              <a:avLst/>
              <a:gdLst/>
              <a:ahLst/>
              <a:cxnLst/>
              <a:rect l="l" t="t" r="r" b="b"/>
              <a:pathLst>
                <a:path w="68" h="512" extrusionOk="0">
                  <a:moveTo>
                    <a:pt x="-8045" y="-5553"/>
                  </a:moveTo>
                  <a:cubicBezTo>
                    <a:pt x="-8028" y="-5726"/>
                    <a:pt x="-8002" y="-5889"/>
                    <a:pt x="-7977" y="-6066"/>
                  </a:cubicBezTo>
                  <a:cubicBezTo>
                    <a:pt x="-8002" y="-5889"/>
                    <a:pt x="-8028" y="-5726"/>
                    <a:pt x="-8045" y="-5553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8" name="Google Shape;1798;p18"/>
            <p:cNvSpPr/>
            <p:nvPr/>
          </p:nvSpPr>
          <p:spPr>
            <a:xfrm rot="10800000" flipH="1">
              <a:off x="4443600" y="3242319"/>
              <a:ext cx="331" cy="159"/>
            </a:xfrm>
            <a:custGeom>
              <a:avLst/>
              <a:gdLst/>
              <a:ahLst/>
              <a:cxnLst/>
              <a:rect l="l" t="t" r="r" b="b"/>
              <a:pathLst>
                <a:path w="331" h="159" extrusionOk="0">
                  <a:moveTo>
                    <a:pt x="-7725" y="-7229"/>
                  </a:moveTo>
                  <a:cubicBezTo>
                    <a:pt x="-7622" y="-7276"/>
                    <a:pt x="-7514" y="-7332"/>
                    <a:pt x="-7394" y="-7388"/>
                  </a:cubicBezTo>
                  <a:cubicBezTo>
                    <a:pt x="-7506" y="-7341"/>
                    <a:pt x="-7622" y="-7276"/>
                    <a:pt x="-7725" y="-7229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9" name="Google Shape;1799;p18"/>
            <p:cNvSpPr/>
            <p:nvPr/>
          </p:nvSpPr>
          <p:spPr>
            <a:xfrm rot="10800000" flipH="1">
              <a:off x="4604156" y="3755713"/>
              <a:ext cx="116" cy="835"/>
            </a:xfrm>
            <a:custGeom>
              <a:avLst/>
              <a:gdLst/>
              <a:ahLst/>
              <a:cxnLst/>
              <a:rect l="l" t="t" r="r" b="b"/>
              <a:pathLst>
                <a:path w="116" h="835" extrusionOk="0">
                  <a:moveTo>
                    <a:pt x="-8048" y="-5201"/>
                  </a:moveTo>
                  <a:cubicBezTo>
                    <a:pt x="-8009" y="-5477"/>
                    <a:pt x="-7979" y="-5752"/>
                    <a:pt x="-7932" y="-6037"/>
                  </a:cubicBezTo>
                  <a:cubicBezTo>
                    <a:pt x="-7979" y="-5752"/>
                    <a:pt x="-8009" y="-5477"/>
                    <a:pt x="-8048" y="-5201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0" name="Google Shape;1800;p18"/>
            <p:cNvSpPr/>
            <p:nvPr/>
          </p:nvSpPr>
          <p:spPr>
            <a:xfrm rot="10800000" flipH="1">
              <a:off x="4281576" y="3216429"/>
              <a:ext cx="650" cy="396"/>
            </a:xfrm>
            <a:custGeom>
              <a:avLst/>
              <a:gdLst/>
              <a:ahLst/>
              <a:cxnLst/>
              <a:rect l="l" t="t" r="r" b="b"/>
              <a:pathLst>
                <a:path w="650" h="396" extrusionOk="0">
                  <a:moveTo>
                    <a:pt x="-7400" y="-7456"/>
                  </a:moveTo>
                  <a:cubicBezTo>
                    <a:pt x="-7184" y="-7323"/>
                    <a:pt x="-6974" y="-7189"/>
                    <a:pt x="-6749" y="-7060"/>
                  </a:cubicBezTo>
                  <a:cubicBezTo>
                    <a:pt x="-6961" y="-7189"/>
                    <a:pt x="-7184" y="-7323"/>
                    <a:pt x="-7400" y="-7456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1" name="Google Shape;1801;p18"/>
            <p:cNvSpPr/>
            <p:nvPr/>
          </p:nvSpPr>
          <p:spPr>
            <a:xfrm rot="10800000" flipH="1">
              <a:off x="4310334" y="3197547"/>
              <a:ext cx="180" cy="133"/>
            </a:xfrm>
            <a:custGeom>
              <a:avLst/>
              <a:gdLst/>
              <a:ahLst/>
              <a:cxnLst/>
              <a:rect l="l" t="t" r="r" b="b"/>
              <a:pathLst>
                <a:path w="180" h="133" extrusionOk="0">
                  <a:moveTo>
                    <a:pt x="-7457" y="-7506"/>
                  </a:moveTo>
                  <a:cubicBezTo>
                    <a:pt x="-7367" y="-7433"/>
                    <a:pt x="-7349" y="-7412"/>
                    <a:pt x="-7276" y="-7373"/>
                  </a:cubicBezTo>
                  <a:cubicBezTo>
                    <a:pt x="-7332" y="-7403"/>
                    <a:pt x="-7397" y="-7463"/>
                    <a:pt x="-7457" y="-7506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2" name="Google Shape;1802;p18"/>
            <p:cNvSpPr/>
            <p:nvPr/>
          </p:nvSpPr>
          <p:spPr>
            <a:xfrm rot="10800000" flipH="1">
              <a:off x="4442325" y="3241686"/>
              <a:ext cx="262" cy="133"/>
            </a:xfrm>
            <a:custGeom>
              <a:avLst/>
              <a:gdLst/>
              <a:ahLst/>
              <a:cxnLst/>
              <a:rect l="l" t="t" r="r" b="b"/>
              <a:pathLst>
                <a:path w="262" h="133" extrusionOk="0">
                  <a:moveTo>
                    <a:pt x="-7723" y="-7256"/>
                  </a:moveTo>
                  <a:cubicBezTo>
                    <a:pt x="-7645" y="-7308"/>
                    <a:pt x="-7607" y="-7325"/>
                    <a:pt x="-7460" y="-7390"/>
                  </a:cubicBezTo>
                  <a:cubicBezTo>
                    <a:pt x="-7563" y="-7347"/>
                    <a:pt x="-7658" y="-7300"/>
                    <a:pt x="-7723" y="-7256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3" name="Google Shape;1803;p18"/>
            <p:cNvSpPr/>
            <p:nvPr/>
          </p:nvSpPr>
          <p:spPr>
            <a:xfrm rot="10800000" flipH="1">
              <a:off x="4239551" y="3239571"/>
              <a:ext cx="891" cy="439"/>
            </a:xfrm>
            <a:custGeom>
              <a:avLst/>
              <a:gdLst/>
              <a:ahLst/>
              <a:cxnLst/>
              <a:rect l="l" t="t" r="r" b="b"/>
              <a:pathLst>
                <a:path w="891" h="439" extrusionOk="0">
                  <a:moveTo>
                    <a:pt x="-7315" y="-7395"/>
                  </a:moveTo>
                  <a:cubicBezTo>
                    <a:pt x="-7014" y="-7253"/>
                    <a:pt x="-6725" y="-7098"/>
                    <a:pt x="-6424" y="-6956"/>
                  </a:cubicBezTo>
                  <a:cubicBezTo>
                    <a:pt x="-6725" y="-7098"/>
                    <a:pt x="-7014" y="-7253"/>
                    <a:pt x="-7315" y="-7395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4" name="Google Shape;1804;p18"/>
            <p:cNvSpPr/>
            <p:nvPr/>
          </p:nvSpPr>
          <p:spPr>
            <a:xfrm rot="10800000" flipH="1">
              <a:off x="4307013" y="3199743"/>
              <a:ext cx="456" cy="318"/>
            </a:xfrm>
            <a:custGeom>
              <a:avLst/>
              <a:gdLst/>
              <a:ahLst/>
              <a:cxnLst/>
              <a:rect l="l" t="t" r="r" b="b"/>
              <a:pathLst>
                <a:path w="456" h="318" extrusionOk="0">
                  <a:moveTo>
                    <a:pt x="-7451" y="-7500"/>
                  </a:moveTo>
                  <a:cubicBezTo>
                    <a:pt x="-7287" y="-7384"/>
                    <a:pt x="-7149" y="-7281"/>
                    <a:pt x="-6994" y="-7181"/>
                  </a:cubicBezTo>
                  <a:cubicBezTo>
                    <a:pt x="-7141" y="-7281"/>
                    <a:pt x="-7300" y="-7384"/>
                    <a:pt x="-7451" y="-7500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5" name="Google Shape;1805;p18"/>
            <p:cNvSpPr/>
            <p:nvPr/>
          </p:nvSpPr>
          <p:spPr>
            <a:xfrm rot="10800000" flipH="1">
              <a:off x="4292330" y="3209615"/>
              <a:ext cx="607" cy="392"/>
            </a:xfrm>
            <a:custGeom>
              <a:avLst/>
              <a:gdLst/>
              <a:ahLst/>
              <a:cxnLst/>
              <a:rect l="l" t="t" r="r" b="b"/>
              <a:pathLst>
                <a:path w="607" h="392" extrusionOk="0">
                  <a:moveTo>
                    <a:pt x="-7421" y="-7474"/>
                  </a:moveTo>
                  <a:cubicBezTo>
                    <a:pt x="-7210" y="-7345"/>
                    <a:pt x="-7017" y="-7212"/>
                    <a:pt x="-6814" y="-7082"/>
                  </a:cubicBezTo>
                  <a:cubicBezTo>
                    <a:pt x="-7017" y="-7212"/>
                    <a:pt x="-7219" y="-7345"/>
                    <a:pt x="-7421" y="-7474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6" name="Google Shape;1806;p18"/>
            <p:cNvSpPr/>
            <p:nvPr/>
          </p:nvSpPr>
          <p:spPr>
            <a:xfrm rot="10800000" flipH="1">
              <a:off x="4268956" y="3223958"/>
              <a:ext cx="728" cy="417"/>
            </a:xfrm>
            <a:custGeom>
              <a:avLst/>
              <a:gdLst/>
              <a:ahLst/>
              <a:cxnLst/>
              <a:rect l="l" t="t" r="r" b="b"/>
              <a:pathLst>
                <a:path w="728" h="417" extrusionOk="0">
                  <a:moveTo>
                    <a:pt x="-7374" y="-7436"/>
                  </a:moveTo>
                  <a:cubicBezTo>
                    <a:pt x="-7133" y="-7294"/>
                    <a:pt x="-6887" y="-7152"/>
                    <a:pt x="-6646" y="-7019"/>
                  </a:cubicBezTo>
                  <a:cubicBezTo>
                    <a:pt x="-6887" y="-7152"/>
                    <a:pt x="-7133" y="-7294"/>
                    <a:pt x="-7374" y="-7436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7" name="Google Shape;1807;p18"/>
            <p:cNvSpPr/>
            <p:nvPr/>
          </p:nvSpPr>
          <p:spPr>
            <a:xfrm rot="10800000" flipH="1">
              <a:off x="4300927" y="3203921"/>
              <a:ext cx="529" cy="357"/>
            </a:xfrm>
            <a:custGeom>
              <a:avLst/>
              <a:gdLst/>
              <a:ahLst/>
              <a:cxnLst/>
              <a:rect l="l" t="t" r="r" b="b"/>
              <a:pathLst>
                <a:path w="529" h="357" extrusionOk="0">
                  <a:moveTo>
                    <a:pt x="-7439" y="-7489"/>
                  </a:moveTo>
                  <a:cubicBezTo>
                    <a:pt x="-7262" y="-7364"/>
                    <a:pt x="-7085" y="-7243"/>
                    <a:pt x="-6909" y="-7132"/>
                  </a:cubicBezTo>
                  <a:cubicBezTo>
                    <a:pt x="-7085" y="-7243"/>
                    <a:pt x="-7262" y="-7364"/>
                    <a:pt x="-7439" y="-7489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8" name="Google Shape;1808;p18"/>
            <p:cNvSpPr/>
            <p:nvPr/>
          </p:nvSpPr>
          <p:spPr>
            <a:xfrm rot="10800000" flipH="1">
              <a:off x="4254828" y="3231805"/>
              <a:ext cx="818" cy="430"/>
            </a:xfrm>
            <a:custGeom>
              <a:avLst/>
              <a:gdLst/>
              <a:ahLst/>
              <a:cxnLst/>
              <a:rect l="l" t="t" r="r" b="b"/>
              <a:pathLst>
                <a:path w="818" h="430" extrusionOk="0">
                  <a:moveTo>
                    <a:pt x="-7346" y="-7416"/>
                  </a:moveTo>
                  <a:cubicBezTo>
                    <a:pt x="-7066" y="-7269"/>
                    <a:pt x="-6799" y="-7127"/>
                    <a:pt x="-6528" y="-6985"/>
                  </a:cubicBezTo>
                  <a:cubicBezTo>
                    <a:pt x="-6799" y="-7127"/>
                    <a:pt x="-7066" y="-7269"/>
                    <a:pt x="-7346" y="-7416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9" name="Google Shape;1809;p18"/>
            <p:cNvSpPr/>
            <p:nvPr/>
          </p:nvSpPr>
          <p:spPr>
            <a:xfrm rot="10800000" flipH="1">
              <a:off x="4613348" y="3993378"/>
              <a:ext cx="1640" cy="628"/>
            </a:xfrm>
            <a:custGeom>
              <a:avLst/>
              <a:gdLst/>
              <a:ahLst/>
              <a:cxnLst/>
              <a:rect l="l" t="t" r="r" b="b"/>
              <a:pathLst>
                <a:path w="1640" h="628" extrusionOk="0">
                  <a:moveTo>
                    <a:pt x="-8068" y="-5411"/>
                  </a:moveTo>
                  <a:cubicBezTo>
                    <a:pt x="-7522" y="-5200"/>
                    <a:pt x="-6979" y="-5002"/>
                    <a:pt x="-6427" y="-4783"/>
                  </a:cubicBezTo>
                  <a:lnTo>
                    <a:pt x="-6427" y="-4783"/>
                  </a:lnTo>
                  <a:cubicBezTo>
                    <a:pt x="-6970" y="-4994"/>
                    <a:pt x="-7522" y="-5200"/>
                    <a:pt x="-8068" y="-5411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0" name="Google Shape;1810;p18"/>
            <p:cNvSpPr/>
            <p:nvPr/>
          </p:nvSpPr>
          <p:spPr>
            <a:xfrm rot="10800000" flipH="1">
              <a:off x="4526718" y="4032353"/>
              <a:ext cx="323" cy="146"/>
            </a:xfrm>
            <a:custGeom>
              <a:avLst/>
              <a:gdLst/>
              <a:ahLst/>
              <a:cxnLst/>
              <a:rect l="l" t="t" r="r" b="b"/>
              <a:pathLst>
                <a:path w="323" h="146" extrusionOk="0">
                  <a:moveTo>
                    <a:pt x="-7570" y="-5163"/>
                  </a:moveTo>
                  <a:cubicBezTo>
                    <a:pt x="-7677" y="-5215"/>
                    <a:pt x="-7789" y="-5262"/>
                    <a:pt x="-7893" y="-5309"/>
                  </a:cubicBezTo>
                  <a:cubicBezTo>
                    <a:pt x="-7789" y="-5262"/>
                    <a:pt x="-7677" y="-5215"/>
                    <a:pt x="-7570" y="-5163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1" name="Google Shape;1811;p18"/>
            <p:cNvSpPr/>
            <p:nvPr/>
          </p:nvSpPr>
          <p:spPr>
            <a:xfrm rot="10800000" flipH="1">
              <a:off x="4522928" y="4034179"/>
              <a:ext cx="387" cy="189"/>
            </a:xfrm>
            <a:custGeom>
              <a:avLst/>
              <a:gdLst/>
              <a:ahLst/>
              <a:cxnLst/>
              <a:rect l="l" t="t" r="r" b="b"/>
              <a:pathLst>
                <a:path w="387" h="189" extrusionOk="0">
                  <a:moveTo>
                    <a:pt x="-7497" y="-5115"/>
                  </a:moveTo>
                  <a:cubicBezTo>
                    <a:pt x="-7626" y="-5175"/>
                    <a:pt x="-7773" y="-5244"/>
                    <a:pt x="-7885" y="-5305"/>
                  </a:cubicBezTo>
                  <a:cubicBezTo>
                    <a:pt x="-7782" y="-5262"/>
                    <a:pt x="-7618" y="-5175"/>
                    <a:pt x="-7497" y="-5115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2" name="Google Shape;1812;p18"/>
            <p:cNvSpPr/>
            <p:nvPr/>
          </p:nvSpPr>
          <p:spPr>
            <a:xfrm rot="10800000" flipH="1">
              <a:off x="4243264" y="3917001"/>
              <a:ext cx="80822" cy="72832"/>
            </a:xfrm>
            <a:custGeom>
              <a:avLst/>
              <a:gdLst/>
              <a:ahLst/>
              <a:cxnLst/>
              <a:rect l="l" t="t" r="r" b="b"/>
              <a:pathLst>
                <a:path w="80822" h="72832" extrusionOk="0">
                  <a:moveTo>
                    <a:pt x="-7403" y="4824"/>
                  </a:moveTo>
                  <a:lnTo>
                    <a:pt x="-667" y="-5517"/>
                  </a:lnTo>
                  <a:cubicBezTo>
                    <a:pt x="17418" y="24960"/>
                    <a:pt x="42210" y="55217"/>
                    <a:pt x="73419" y="67316"/>
                  </a:cubicBezTo>
                  <a:cubicBezTo>
                    <a:pt x="38458" y="53770"/>
                    <a:pt x="11298" y="28427"/>
                    <a:pt x="-7403" y="4824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3" name="Google Shape;1813;p18"/>
            <p:cNvSpPr/>
            <p:nvPr/>
          </p:nvSpPr>
          <p:spPr>
            <a:xfrm rot="10800000" flipH="1">
              <a:off x="4556687" y="4018196"/>
              <a:ext cx="103" cy="51"/>
            </a:xfrm>
            <a:custGeom>
              <a:avLst/>
              <a:gdLst/>
              <a:ahLst/>
              <a:cxnLst/>
              <a:rect l="l" t="t" r="r" b="b"/>
              <a:pathLst>
                <a:path w="103" h="51" extrusionOk="0">
                  <a:moveTo>
                    <a:pt x="-7849" y="-5295"/>
                  </a:moveTo>
                  <a:cubicBezTo>
                    <a:pt x="-7888" y="-5312"/>
                    <a:pt x="-7922" y="-5330"/>
                    <a:pt x="-7953" y="-5347"/>
                  </a:cubicBezTo>
                  <a:cubicBezTo>
                    <a:pt x="-7922" y="-5330"/>
                    <a:pt x="-7888" y="-5312"/>
                    <a:pt x="-7849" y="-5295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4" name="Google Shape;1814;p18"/>
            <p:cNvSpPr/>
            <p:nvPr/>
          </p:nvSpPr>
          <p:spPr>
            <a:xfrm rot="10800000" flipH="1">
              <a:off x="4521697" y="4034847"/>
              <a:ext cx="258" cy="129"/>
            </a:xfrm>
            <a:custGeom>
              <a:avLst/>
              <a:gdLst/>
              <a:ahLst/>
              <a:cxnLst/>
              <a:rect l="l" t="t" r="r" b="b"/>
              <a:pathLst>
                <a:path w="258" h="129" extrusionOk="0">
                  <a:moveTo>
                    <a:pt x="-7624" y="-5174"/>
                  </a:moveTo>
                  <a:cubicBezTo>
                    <a:pt x="-7771" y="-5264"/>
                    <a:pt x="-7883" y="-5303"/>
                    <a:pt x="-7883" y="-5303"/>
                  </a:cubicBezTo>
                  <a:cubicBezTo>
                    <a:pt x="-7883" y="-5303"/>
                    <a:pt x="-7771" y="-5264"/>
                    <a:pt x="-7624" y="-5174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5" name="Google Shape;1815;p18"/>
            <p:cNvSpPr/>
            <p:nvPr/>
          </p:nvSpPr>
          <p:spPr>
            <a:xfrm rot="10800000" flipH="1">
              <a:off x="4522020" y="4034537"/>
              <a:ext cx="572" cy="275"/>
            </a:xfrm>
            <a:custGeom>
              <a:avLst/>
              <a:gdLst/>
              <a:ahLst/>
              <a:cxnLst/>
              <a:rect l="l" t="t" r="r" b="b"/>
              <a:pathLst>
                <a:path w="572" h="275" extrusionOk="0">
                  <a:moveTo>
                    <a:pt x="-7311" y="-5028"/>
                  </a:moveTo>
                  <a:cubicBezTo>
                    <a:pt x="-7543" y="-5149"/>
                    <a:pt x="-7737" y="-5248"/>
                    <a:pt x="-7883" y="-5304"/>
                  </a:cubicBezTo>
                  <a:cubicBezTo>
                    <a:pt x="-7746" y="-5248"/>
                    <a:pt x="-7526" y="-5140"/>
                    <a:pt x="-7311" y="-5028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6" name="Google Shape;1816;p18"/>
            <p:cNvSpPr/>
            <p:nvPr/>
          </p:nvSpPr>
          <p:spPr>
            <a:xfrm rot="10800000" flipH="1">
              <a:off x="4525198" y="4033167"/>
              <a:ext cx="180" cy="86"/>
            </a:xfrm>
            <a:custGeom>
              <a:avLst/>
              <a:gdLst/>
              <a:ahLst/>
              <a:cxnLst/>
              <a:rect l="l" t="t" r="r" b="b"/>
              <a:pathLst>
                <a:path w="180" h="86" extrusionOk="0">
                  <a:moveTo>
                    <a:pt x="-7709" y="-5221"/>
                  </a:moveTo>
                  <a:cubicBezTo>
                    <a:pt x="-7769" y="-5243"/>
                    <a:pt x="-7829" y="-5269"/>
                    <a:pt x="-7889" y="-5307"/>
                  </a:cubicBezTo>
                  <a:cubicBezTo>
                    <a:pt x="-7829" y="-5269"/>
                    <a:pt x="-7769" y="-5243"/>
                    <a:pt x="-7709" y="-5221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7" name="Google Shape;1817;p18"/>
            <p:cNvSpPr/>
            <p:nvPr/>
          </p:nvSpPr>
          <p:spPr>
            <a:xfrm rot="10800000" flipH="1">
              <a:off x="4598178" y="3999314"/>
              <a:ext cx="1692" cy="697"/>
            </a:xfrm>
            <a:custGeom>
              <a:avLst/>
              <a:gdLst/>
              <a:ahLst/>
              <a:cxnLst/>
              <a:rect l="l" t="t" r="r" b="b"/>
              <a:pathLst>
                <a:path w="1692" h="697" extrusionOk="0">
                  <a:moveTo>
                    <a:pt x="-6345" y="-4698"/>
                  </a:moveTo>
                  <a:cubicBezTo>
                    <a:pt x="-6909" y="-4935"/>
                    <a:pt x="-7473" y="-5172"/>
                    <a:pt x="-8038" y="-5396"/>
                  </a:cubicBezTo>
                  <a:cubicBezTo>
                    <a:pt x="-7473" y="-5172"/>
                    <a:pt x="-6909" y="-4935"/>
                    <a:pt x="-6345" y="-4698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8" name="Google Shape;1818;p18"/>
            <p:cNvSpPr/>
            <p:nvPr/>
          </p:nvSpPr>
          <p:spPr>
            <a:xfrm rot="10800000" flipH="1">
              <a:off x="4602653" y="3997423"/>
              <a:ext cx="1933" cy="770"/>
            </a:xfrm>
            <a:custGeom>
              <a:avLst/>
              <a:gdLst/>
              <a:ahLst/>
              <a:cxnLst/>
              <a:rect l="l" t="t" r="r" b="b"/>
              <a:pathLst>
                <a:path w="1933" h="770" extrusionOk="0">
                  <a:moveTo>
                    <a:pt x="-6114" y="-4630"/>
                  </a:moveTo>
                  <a:cubicBezTo>
                    <a:pt x="-6755" y="-4879"/>
                    <a:pt x="-7406" y="-5142"/>
                    <a:pt x="-8047" y="-5401"/>
                  </a:cubicBezTo>
                  <a:cubicBezTo>
                    <a:pt x="-7406" y="-5142"/>
                    <a:pt x="-6755" y="-4879"/>
                    <a:pt x="-6114" y="-4630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9" name="Google Shape;1819;p18"/>
            <p:cNvSpPr/>
            <p:nvPr/>
          </p:nvSpPr>
          <p:spPr>
            <a:xfrm rot="10800000" flipH="1">
              <a:off x="4571302" y="4011326"/>
              <a:ext cx="619" cy="262"/>
            </a:xfrm>
            <a:custGeom>
              <a:avLst/>
              <a:gdLst/>
              <a:ahLst/>
              <a:cxnLst/>
              <a:rect l="l" t="t" r="r" b="b"/>
              <a:pathLst>
                <a:path w="619" h="262" extrusionOk="0">
                  <a:moveTo>
                    <a:pt x="-7363" y="-5102"/>
                  </a:moveTo>
                  <a:cubicBezTo>
                    <a:pt x="-7565" y="-5179"/>
                    <a:pt x="-7772" y="-5274"/>
                    <a:pt x="-7983" y="-5365"/>
                  </a:cubicBezTo>
                  <a:cubicBezTo>
                    <a:pt x="-7772" y="-5274"/>
                    <a:pt x="-7565" y="-5179"/>
                    <a:pt x="-7363" y="-5102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0" name="Google Shape;1820;p18"/>
            <p:cNvSpPr/>
            <p:nvPr/>
          </p:nvSpPr>
          <p:spPr>
            <a:xfrm rot="10800000" flipH="1">
              <a:off x="4591381" y="4002553"/>
              <a:ext cx="680" cy="297"/>
            </a:xfrm>
            <a:custGeom>
              <a:avLst/>
              <a:gdLst/>
              <a:ahLst/>
              <a:cxnLst/>
              <a:rect l="l" t="t" r="r" b="b"/>
              <a:pathLst>
                <a:path w="680" h="297" extrusionOk="0">
                  <a:moveTo>
                    <a:pt x="-7343" y="-5091"/>
                  </a:moveTo>
                  <a:cubicBezTo>
                    <a:pt x="-7571" y="-5198"/>
                    <a:pt x="-7795" y="-5293"/>
                    <a:pt x="-8023" y="-5388"/>
                  </a:cubicBezTo>
                  <a:cubicBezTo>
                    <a:pt x="-7795" y="-5293"/>
                    <a:pt x="-7571" y="-5198"/>
                    <a:pt x="-7343" y="-5091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1" name="Google Shape;1821;p18"/>
            <p:cNvSpPr/>
            <p:nvPr/>
          </p:nvSpPr>
          <p:spPr>
            <a:xfrm rot="10800000" flipH="1">
              <a:off x="4586923" y="4004241"/>
              <a:ext cx="1167" cy="503"/>
            </a:xfrm>
            <a:custGeom>
              <a:avLst/>
              <a:gdLst/>
              <a:ahLst/>
              <a:cxnLst/>
              <a:rect l="l" t="t" r="r" b="b"/>
              <a:pathLst>
                <a:path w="1167" h="503" extrusionOk="0">
                  <a:moveTo>
                    <a:pt x="-6847" y="-4879"/>
                  </a:moveTo>
                  <a:cubicBezTo>
                    <a:pt x="-7244" y="-5043"/>
                    <a:pt x="-7627" y="-5219"/>
                    <a:pt x="-8015" y="-5383"/>
                  </a:cubicBezTo>
                  <a:cubicBezTo>
                    <a:pt x="-7627" y="-5219"/>
                    <a:pt x="-7244" y="-5043"/>
                    <a:pt x="-6847" y="-4879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2" name="Google Shape;1822;p18"/>
            <p:cNvSpPr/>
            <p:nvPr/>
          </p:nvSpPr>
          <p:spPr>
            <a:xfrm rot="10800000" flipH="1">
              <a:off x="4583112" y="4006201"/>
              <a:ext cx="409" cy="185"/>
            </a:xfrm>
            <a:custGeom>
              <a:avLst/>
              <a:gdLst/>
              <a:ahLst/>
              <a:cxnLst/>
              <a:rect l="l" t="t" r="r" b="b"/>
              <a:pathLst>
                <a:path w="409" h="185" extrusionOk="0">
                  <a:moveTo>
                    <a:pt x="-7597" y="-5193"/>
                  </a:moveTo>
                  <a:cubicBezTo>
                    <a:pt x="-7731" y="-5262"/>
                    <a:pt x="-7873" y="-5314"/>
                    <a:pt x="-8006" y="-5378"/>
                  </a:cubicBezTo>
                  <a:cubicBezTo>
                    <a:pt x="-7873" y="-5314"/>
                    <a:pt x="-7731" y="-5262"/>
                    <a:pt x="-7597" y="-5193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3" name="Google Shape;1823;p18"/>
            <p:cNvSpPr/>
            <p:nvPr/>
          </p:nvSpPr>
          <p:spPr>
            <a:xfrm rot="10800000" flipH="1">
              <a:off x="4607205" y="3994817"/>
              <a:ext cx="3997" cy="1559"/>
            </a:xfrm>
            <a:custGeom>
              <a:avLst/>
              <a:gdLst/>
              <a:ahLst/>
              <a:cxnLst/>
              <a:rect l="l" t="t" r="r" b="b"/>
              <a:pathLst>
                <a:path w="3997" h="1559" extrusionOk="0">
                  <a:moveTo>
                    <a:pt x="-4061" y="-3847"/>
                  </a:moveTo>
                  <a:cubicBezTo>
                    <a:pt x="-5388" y="-4364"/>
                    <a:pt x="-6723" y="-4872"/>
                    <a:pt x="-8058" y="-5406"/>
                  </a:cubicBezTo>
                  <a:cubicBezTo>
                    <a:pt x="-6723" y="-4872"/>
                    <a:pt x="-5388" y="-4364"/>
                    <a:pt x="-4061" y="-3847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4" name="Google Shape;1824;p18"/>
            <p:cNvSpPr/>
            <p:nvPr/>
          </p:nvSpPr>
          <p:spPr>
            <a:xfrm rot="10800000" flipH="1">
              <a:off x="4214001" y="3989834"/>
              <a:ext cx="36076" cy="51930"/>
            </a:xfrm>
            <a:custGeom>
              <a:avLst/>
              <a:gdLst/>
              <a:ahLst/>
              <a:cxnLst/>
              <a:rect l="l" t="t" r="r" b="b"/>
              <a:pathLst>
                <a:path w="36076" h="51930" extrusionOk="0">
                  <a:moveTo>
                    <a:pt x="28699" y="46578"/>
                  </a:moveTo>
                  <a:lnTo>
                    <a:pt x="28768" y="7857"/>
                  </a:lnTo>
                  <a:cubicBezTo>
                    <a:pt x="24121" y="14602"/>
                    <a:pt x="17342" y="25667"/>
                    <a:pt x="9098" y="39079"/>
                  </a:cubicBezTo>
                  <a:cubicBezTo>
                    <a:pt x="277" y="25585"/>
                    <a:pt x="-5271" y="14089"/>
                    <a:pt x="-7299" y="7857"/>
                  </a:cubicBezTo>
                  <a:cubicBezTo>
                    <a:pt x="-7226" y="6134"/>
                    <a:pt x="-7136" y="4234"/>
                    <a:pt x="-7045" y="2335"/>
                  </a:cubicBezTo>
                  <a:cubicBezTo>
                    <a:pt x="13504" y="-2657"/>
                    <a:pt x="28777" y="-5353"/>
                    <a:pt x="28777" y="-5353"/>
                  </a:cubicBezTo>
                  <a:cubicBezTo>
                    <a:pt x="28777" y="-5353"/>
                    <a:pt x="28777" y="13051"/>
                    <a:pt x="28699" y="46578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5" name="Google Shape;1825;p18"/>
            <p:cNvSpPr/>
            <p:nvPr/>
          </p:nvSpPr>
          <p:spPr>
            <a:xfrm rot="10800000" flipH="1">
              <a:off x="4269684" y="3216825"/>
              <a:ext cx="11892" cy="7132"/>
            </a:xfrm>
            <a:custGeom>
              <a:avLst/>
              <a:gdLst/>
              <a:ahLst/>
              <a:cxnLst/>
              <a:rect l="l" t="t" r="r" b="b"/>
              <a:pathLst>
                <a:path w="11892" h="7132" extrusionOk="0">
                  <a:moveTo>
                    <a:pt x="2674" y="-1438"/>
                  </a:moveTo>
                  <a:lnTo>
                    <a:pt x="2679" y="-1451"/>
                  </a:lnTo>
                  <a:cubicBezTo>
                    <a:pt x="3299" y="-1059"/>
                    <a:pt x="3898" y="-688"/>
                    <a:pt x="4505" y="-313"/>
                  </a:cubicBezTo>
                  <a:cubicBezTo>
                    <a:pt x="801" y="-2605"/>
                    <a:pt x="-3179" y="-4995"/>
                    <a:pt x="-7387" y="-7446"/>
                  </a:cubicBezTo>
                  <a:cubicBezTo>
                    <a:pt x="-3903" y="-5413"/>
                    <a:pt x="-569" y="-3432"/>
                    <a:pt x="2575" y="-1498"/>
                  </a:cubicBezTo>
                  <a:lnTo>
                    <a:pt x="2674" y="-1438"/>
                  </a:lnTo>
                </a:path>
              </a:pathLst>
            </a:custGeom>
            <a:solidFill>
              <a:srgbClr val="B1D7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6" name="Google Shape;1826;p18"/>
            <p:cNvSpPr/>
            <p:nvPr/>
          </p:nvSpPr>
          <p:spPr>
            <a:xfrm rot="10800000" flipH="1">
              <a:off x="4513043" y="3271487"/>
              <a:ext cx="6392" cy="2218"/>
            </a:xfrm>
            <a:custGeom>
              <a:avLst/>
              <a:gdLst/>
              <a:ahLst/>
              <a:cxnLst/>
              <a:rect l="l" t="t" r="r" b="b"/>
              <a:pathLst>
                <a:path w="6392" h="2218" extrusionOk="0">
                  <a:moveTo>
                    <a:pt x="-7871" y="-5091"/>
                  </a:moveTo>
                  <a:cubicBezTo>
                    <a:pt x="-5748" y="-5840"/>
                    <a:pt x="-3620" y="-6581"/>
                    <a:pt x="-1479" y="-7309"/>
                  </a:cubicBezTo>
                  <a:cubicBezTo>
                    <a:pt x="-3620" y="-6581"/>
                    <a:pt x="-5748" y="-5840"/>
                    <a:pt x="-7871" y="-5091"/>
                  </a:cubicBezTo>
                </a:path>
              </a:pathLst>
            </a:custGeom>
            <a:solidFill>
              <a:srgbClr val="B1D7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7" name="Google Shape;1827;p18"/>
            <p:cNvSpPr/>
            <p:nvPr/>
          </p:nvSpPr>
          <p:spPr>
            <a:xfrm rot="10800000" flipH="1">
              <a:off x="4310515" y="3197331"/>
              <a:ext cx="297" cy="215"/>
            </a:xfrm>
            <a:custGeom>
              <a:avLst/>
              <a:gdLst/>
              <a:ahLst/>
              <a:cxnLst/>
              <a:rect l="l" t="t" r="r" b="b"/>
              <a:pathLst>
                <a:path w="297" h="215" extrusionOk="0">
                  <a:moveTo>
                    <a:pt x="-7458" y="-7507"/>
                  </a:moveTo>
                  <a:cubicBezTo>
                    <a:pt x="-7281" y="-7373"/>
                    <a:pt x="-7160" y="-7291"/>
                    <a:pt x="-7160" y="-7291"/>
                  </a:cubicBezTo>
                  <a:cubicBezTo>
                    <a:pt x="-7160" y="-7291"/>
                    <a:pt x="-7311" y="-7403"/>
                    <a:pt x="-7458" y="-7507"/>
                  </a:cubicBezTo>
                </a:path>
              </a:pathLst>
            </a:custGeom>
            <a:solidFill>
              <a:srgbClr val="B1D7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8" name="Google Shape;1828;p18"/>
            <p:cNvSpPr/>
            <p:nvPr/>
          </p:nvSpPr>
          <p:spPr>
            <a:xfrm rot="10800000" flipH="1">
              <a:off x="4491172" y="3263243"/>
              <a:ext cx="6270" cy="2463"/>
            </a:xfrm>
            <a:custGeom>
              <a:avLst/>
              <a:gdLst/>
              <a:ahLst/>
              <a:cxnLst/>
              <a:rect l="l" t="t" r="r" b="b"/>
              <a:pathLst>
                <a:path w="6270" h="2463" extrusionOk="0">
                  <a:moveTo>
                    <a:pt x="-7827" y="-4867"/>
                  </a:moveTo>
                  <a:cubicBezTo>
                    <a:pt x="-5764" y="-5681"/>
                    <a:pt x="-3688" y="-6516"/>
                    <a:pt x="-1556" y="-7330"/>
                  </a:cubicBezTo>
                  <a:cubicBezTo>
                    <a:pt x="-3688" y="-6516"/>
                    <a:pt x="-5764" y="-5681"/>
                    <a:pt x="-7827" y="-4867"/>
                  </a:cubicBezTo>
                </a:path>
              </a:pathLst>
            </a:custGeom>
            <a:solidFill>
              <a:srgbClr val="B1D7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9" name="Google Shape;1829;p18"/>
            <p:cNvSpPr/>
            <p:nvPr/>
          </p:nvSpPr>
          <p:spPr>
            <a:xfrm rot="10800000" flipH="1">
              <a:off x="4282226" y="3210007"/>
              <a:ext cx="10104" cy="6421"/>
            </a:xfrm>
            <a:custGeom>
              <a:avLst/>
              <a:gdLst/>
              <a:ahLst/>
              <a:cxnLst/>
              <a:rect l="l" t="t" r="r" b="b"/>
              <a:pathLst>
                <a:path w="10104" h="6421" extrusionOk="0">
                  <a:moveTo>
                    <a:pt x="-7411" y="-7465"/>
                  </a:moveTo>
                  <a:cubicBezTo>
                    <a:pt x="-3750" y="-5195"/>
                    <a:pt x="-377" y="-3037"/>
                    <a:pt x="2694" y="-1043"/>
                  </a:cubicBezTo>
                  <a:cubicBezTo>
                    <a:pt x="-377" y="-3029"/>
                    <a:pt x="-3758" y="-5195"/>
                    <a:pt x="-7411" y="-7465"/>
                  </a:cubicBezTo>
                </a:path>
              </a:pathLst>
            </a:custGeom>
            <a:solidFill>
              <a:srgbClr val="B1D7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0" name="Google Shape;1830;p18"/>
            <p:cNvSpPr/>
            <p:nvPr/>
          </p:nvSpPr>
          <p:spPr>
            <a:xfrm rot="10800000" flipH="1">
              <a:off x="4497560" y="3265749"/>
              <a:ext cx="6395" cy="2429"/>
            </a:xfrm>
            <a:custGeom>
              <a:avLst/>
              <a:gdLst/>
              <a:ahLst/>
              <a:cxnLst/>
              <a:rect l="l" t="t" r="r" b="b"/>
              <a:pathLst>
                <a:path w="6395" h="2429" extrusionOk="0">
                  <a:moveTo>
                    <a:pt x="-7840" y="-4894"/>
                  </a:moveTo>
                  <a:cubicBezTo>
                    <a:pt x="-5743" y="-5700"/>
                    <a:pt x="-3594" y="-6518"/>
                    <a:pt x="-1444" y="-7324"/>
                  </a:cubicBezTo>
                  <a:cubicBezTo>
                    <a:pt x="-3594" y="-6518"/>
                    <a:pt x="-5743" y="-5700"/>
                    <a:pt x="-7840" y="-4894"/>
                  </a:cubicBezTo>
                </a:path>
              </a:pathLst>
            </a:custGeom>
            <a:solidFill>
              <a:srgbClr val="B1D7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1" name="Google Shape;1831;p18"/>
            <p:cNvSpPr/>
            <p:nvPr/>
          </p:nvSpPr>
          <p:spPr>
            <a:xfrm rot="10800000" flipH="1">
              <a:off x="4505342" y="3268687"/>
              <a:ext cx="6572" cy="2403"/>
            </a:xfrm>
            <a:custGeom>
              <a:avLst/>
              <a:gdLst/>
              <a:ahLst/>
              <a:cxnLst/>
              <a:rect l="l" t="t" r="r" b="b"/>
              <a:pathLst>
                <a:path w="6572" h="2403" extrusionOk="0">
                  <a:moveTo>
                    <a:pt x="-7856" y="-4913"/>
                  </a:moveTo>
                  <a:cubicBezTo>
                    <a:pt x="-5689" y="-5722"/>
                    <a:pt x="-3501" y="-6519"/>
                    <a:pt x="-1283" y="-7316"/>
                  </a:cubicBezTo>
                  <a:cubicBezTo>
                    <a:pt x="-3501" y="-6519"/>
                    <a:pt x="-5689" y="-5722"/>
                    <a:pt x="-7856" y="-4913"/>
                  </a:cubicBezTo>
                </a:path>
              </a:pathLst>
            </a:custGeom>
            <a:solidFill>
              <a:srgbClr val="B1D7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2" name="Google Shape;1832;p18"/>
            <p:cNvSpPr/>
            <p:nvPr/>
          </p:nvSpPr>
          <p:spPr>
            <a:xfrm rot="10800000" flipH="1">
              <a:off x="4443932" y="3242478"/>
              <a:ext cx="1494" cy="727"/>
            </a:xfrm>
            <a:custGeom>
              <a:avLst/>
              <a:gdLst/>
              <a:ahLst/>
              <a:cxnLst/>
              <a:rect l="l" t="t" r="r" b="b"/>
              <a:pathLst>
                <a:path w="1494" h="727" extrusionOk="0">
                  <a:moveTo>
                    <a:pt x="-7727" y="-6659"/>
                  </a:moveTo>
                  <a:cubicBezTo>
                    <a:pt x="-7305" y="-6866"/>
                    <a:pt x="-6805" y="-7112"/>
                    <a:pt x="-6232" y="-7387"/>
                  </a:cubicBezTo>
                  <a:cubicBezTo>
                    <a:pt x="-6797" y="-7120"/>
                    <a:pt x="-7305" y="-6866"/>
                    <a:pt x="-7727" y="-6659"/>
                  </a:cubicBezTo>
                </a:path>
              </a:pathLst>
            </a:custGeom>
            <a:solidFill>
              <a:srgbClr val="B1D7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3" name="Google Shape;1833;p18"/>
            <p:cNvSpPr/>
            <p:nvPr/>
          </p:nvSpPr>
          <p:spPr>
            <a:xfrm rot="10800000" flipH="1">
              <a:off x="4448786" y="3244813"/>
              <a:ext cx="2915" cy="1365"/>
            </a:xfrm>
            <a:custGeom>
              <a:avLst/>
              <a:gdLst/>
              <a:ahLst/>
              <a:cxnLst/>
              <a:rect l="l" t="t" r="r" b="b"/>
              <a:pathLst>
                <a:path w="2915" h="1365" extrusionOk="0">
                  <a:moveTo>
                    <a:pt x="-7738" y="-6015"/>
                  </a:moveTo>
                  <a:cubicBezTo>
                    <a:pt x="-6838" y="-6441"/>
                    <a:pt x="-5887" y="-6893"/>
                    <a:pt x="-4823" y="-7380"/>
                  </a:cubicBezTo>
                  <a:cubicBezTo>
                    <a:pt x="-5873" y="-6893"/>
                    <a:pt x="-6843" y="-6441"/>
                    <a:pt x="-7738" y="-6015"/>
                  </a:cubicBezTo>
                </a:path>
              </a:pathLst>
            </a:custGeom>
            <a:solidFill>
              <a:srgbClr val="B1D7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4" name="Google Shape;1834;p18"/>
            <p:cNvSpPr/>
            <p:nvPr/>
          </p:nvSpPr>
          <p:spPr>
            <a:xfrm rot="10800000" flipH="1">
              <a:off x="4465670" y="3252535"/>
              <a:ext cx="4767" cy="2084"/>
            </a:xfrm>
            <a:custGeom>
              <a:avLst/>
              <a:gdLst/>
              <a:ahLst/>
              <a:cxnLst/>
              <a:rect l="l" t="t" r="r" b="b"/>
              <a:pathLst>
                <a:path w="4767" h="2084" extrusionOk="0">
                  <a:moveTo>
                    <a:pt x="-7774" y="-5274"/>
                  </a:moveTo>
                  <a:cubicBezTo>
                    <a:pt x="-6241" y="-5951"/>
                    <a:pt x="-4643" y="-6644"/>
                    <a:pt x="-3007" y="-7359"/>
                  </a:cubicBezTo>
                  <a:cubicBezTo>
                    <a:pt x="-4643" y="-6644"/>
                    <a:pt x="-6241" y="-5951"/>
                    <a:pt x="-7774" y="-5274"/>
                  </a:cubicBezTo>
                </a:path>
              </a:pathLst>
            </a:custGeom>
            <a:solidFill>
              <a:srgbClr val="B1D7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5" name="Google Shape;1835;p18"/>
            <p:cNvSpPr/>
            <p:nvPr/>
          </p:nvSpPr>
          <p:spPr>
            <a:xfrm rot="10800000" flipH="1">
              <a:off x="4442071" y="3241561"/>
              <a:ext cx="254" cy="124"/>
            </a:xfrm>
            <a:custGeom>
              <a:avLst/>
              <a:gdLst/>
              <a:ahLst/>
              <a:cxnLst/>
              <a:rect l="l" t="t" r="r" b="b"/>
              <a:pathLst>
                <a:path w="254" h="124" extrusionOk="0">
                  <a:moveTo>
                    <a:pt x="-7722" y="-7265"/>
                  </a:moveTo>
                  <a:cubicBezTo>
                    <a:pt x="-7722" y="-7265"/>
                    <a:pt x="-7628" y="-7317"/>
                    <a:pt x="-7468" y="-7390"/>
                  </a:cubicBezTo>
                  <a:cubicBezTo>
                    <a:pt x="-7572" y="-7347"/>
                    <a:pt x="-7722" y="-7265"/>
                    <a:pt x="-7722" y="-7265"/>
                  </a:cubicBezTo>
                </a:path>
              </a:pathLst>
            </a:custGeom>
            <a:solidFill>
              <a:srgbClr val="B1D7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6" name="Google Shape;1836;p18"/>
            <p:cNvSpPr/>
            <p:nvPr/>
          </p:nvSpPr>
          <p:spPr>
            <a:xfrm rot="10800000" flipH="1">
              <a:off x="4445818" y="3243400"/>
              <a:ext cx="2252" cy="1076"/>
            </a:xfrm>
            <a:custGeom>
              <a:avLst/>
              <a:gdLst/>
              <a:ahLst/>
              <a:cxnLst/>
              <a:rect l="l" t="t" r="r" b="b"/>
              <a:pathLst>
                <a:path w="2252" h="1076" extrusionOk="0">
                  <a:moveTo>
                    <a:pt x="-7732" y="-6307"/>
                  </a:moveTo>
                  <a:cubicBezTo>
                    <a:pt x="-7073" y="-6626"/>
                    <a:pt x="-6306" y="-6984"/>
                    <a:pt x="-5479" y="-7384"/>
                  </a:cubicBezTo>
                  <a:cubicBezTo>
                    <a:pt x="-6293" y="-6992"/>
                    <a:pt x="-7073" y="-6617"/>
                    <a:pt x="-7732" y="-6307"/>
                  </a:cubicBezTo>
                </a:path>
              </a:pathLst>
            </a:custGeom>
            <a:solidFill>
              <a:srgbClr val="B1D7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7" name="Google Shape;1837;p18"/>
            <p:cNvSpPr/>
            <p:nvPr/>
          </p:nvSpPr>
          <p:spPr>
            <a:xfrm rot="10800000" flipH="1">
              <a:off x="4292938" y="3204279"/>
              <a:ext cx="7989" cy="5336"/>
            </a:xfrm>
            <a:custGeom>
              <a:avLst/>
              <a:gdLst/>
              <a:ahLst/>
              <a:cxnLst/>
              <a:rect l="l" t="t" r="r" b="b"/>
              <a:pathLst>
                <a:path w="7989" h="5336" extrusionOk="0">
                  <a:moveTo>
                    <a:pt x="-7430" y="-7482"/>
                  </a:moveTo>
                  <a:cubicBezTo>
                    <a:pt x="-4436" y="-5518"/>
                    <a:pt x="-1753" y="-3726"/>
                    <a:pt x="560" y="-2145"/>
                  </a:cubicBezTo>
                  <a:cubicBezTo>
                    <a:pt x="-1753" y="-3726"/>
                    <a:pt x="-4436" y="-5518"/>
                    <a:pt x="-7430" y="-7482"/>
                  </a:cubicBezTo>
                </a:path>
              </a:pathLst>
            </a:custGeom>
            <a:solidFill>
              <a:srgbClr val="B1D7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8" name="Google Shape;1838;p18"/>
            <p:cNvSpPr/>
            <p:nvPr/>
          </p:nvSpPr>
          <p:spPr>
            <a:xfrm rot="10800000" flipH="1">
              <a:off x="4240443" y="3232236"/>
              <a:ext cx="14385" cy="7335"/>
            </a:xfrm>
            <a:custGeom>
              <a:avLst/>
              <a:gdLst/>
              <a:ahLst/>
              <a:cxnLst/>
              <a:rect l="l" t="t" r="r" b="b"/>
              <a:pathLst>
                <a:path w="14385" h="7335" extrusionOk="0">
                  <a:moveTo>
                    <a:pt x="-7331" y="-7405"/>
                  </a:moveTo>
                  <a:cubicBezTo>
                    <a:pt x="-2395" y="-5015"/>
                    <a:pt x="2416" y="-2551"/>
                    <a:pt x="7055" y="-70"/>
                  </a:cubicBezTo>
                  <a:cubicBezTo>
                    <a:pt x="2416" y="-2551"/>
                    <a:pt x="-2395" y="-5015"/>
                    <a:pt x="-7331" y="-7405"/>
                  </a:cubicBezTo>
                </a:path>
              </a:pathLst>
            </a:custGeom>
            <a:solidFill>
              <a:srgbClr val="B1D7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9" name="Google Shape;1839;p18"/>
            <p:cNvSpPr/>
            <p:nvPr/>
          </p:nvSpPr>
          <p:spPr>
            <a:xfrm rot="10800000" flipH="1">
              <a:off x="4301457" y="3200062"/>
              <a:ext cx="5556" cy="3859"/>
            </a:xfrm>
            <a:custGeom>
              <a:avLst/>
              <a:gdLst/>
              <a:ahLst/>
              <a:cxnLst/>
              <a:rect l="l" t="t" r="r" b="b"/>
              <a:pathLst>
                <a:path w="5556" h="3859" extrusionOk="0">
                  <a:moveTo>
                    <a:pt x="-7445" y="-7495"/>
                  </a:moveTo>
                  <a:cubicBezTo>
                    <a:pt x="-5222" y="-5974"/>
                    <a:pt x="-3353" y="-4665"/>
                    <a:pt x="-1888" y="-3635"/>
                  </a:cubicBezTo>
                  <a:cubicBezTo>
                    <a:pt x="-3353" y="-4665"/>
                    <a:pt x="-5222" y="-5974"/>
                    <a:pt x="-7445" y="-7495"/>
                  </a:cubicBezTo>
                </a:path>
              </a:pathLst>
            </a:custGeom>
            <a:solidFill>
              <a:srgbClr val="B1D7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0" name="Google Shape;1840;p18"/>
            <p:cNvSpPr/>
            <p:nvPr/>
          </p:nvSpPr>
          <p:spPr>
            <a:xfrm rot="10800000" flipH="1">
              <a:off x="4307470" y="3197680"/>
              <a:ext cx="2864" cy="2063"/>
            </a:xfrm>
            <a:custGeom>
              <a:avLst/>
              <a:gdLst/>
              <a:ahLst/>
              <a:cxnLst/>
              <a:rect l="l" t="t" r="r" b="b"/>
              <a:pathLst>
                <a:path w="2864" h="2063" extrusionOk="0">
                  <a:moveTo>
                    <a:pt x="-7454" y="-7503"/>
                  </a:moveTo>
                  <a:cubicBezTo>
                    <a:pt x="-6071" y="-6508"/>
                    <a:pt x="-5111" y="-5815"/>
                    <a:pt x="-4590" y="-5440"/>
                  </a:cubicBezTo>
                  <a:cubicBezTo>
                    <a:pt x="-5119" y="-5815"/>
                    <a:pt x="-6101" y="-6534"/>
                    <a:pt x="-7454" y="-7503"/>
                  </a:cubicBezTo>
                </a:path>
              </a:pathLst>
            </a:custGeom>
            <a:solidFill>
              <a:srgbClr val="B1D7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1" name="Google Shape;1841;p18"/>
            <p:cNvSpPr/>
            <p:nvPr/>
          </p:nvSpPr>
          <p:spPr>
            <a:xfrm rot="10800000" flipH="1">
              <a:off x="4471738" y="3255184"/>
              <a:ext cx="4108" cy="1757"/>
            </a:xfrm>
            <a:custGeom>
              <a:avLst/>
              <a:gdLst/>
              <a:ahLst/>
              <a:cxnLst/>
              <a:rect l="l" t="t" r="r" b="b"/>
              <a:pathLst>
                <a:path w="4108" h="1757" extrusionOk="0">
                  <a:moveTo>
                    <a:pt x="-3677" y="-7352"/>
                  </a:moveTo>
                  <a:cubicBezTo>
                    <a:pt x="-5068" y="-6758"/>
                    <a:pt x="-6459" y="-6163"/>
                    <a:pt x="-7786" y="-5595"/>
                  </a:cubicBezTo>
                  <a:cubicBezTo>
                    <a:pt x="-6537" y="-6138"/>
                    <a:pt x="-5258" y="-6676"/>
                    <a:pt x="-3957" y="-7236"/>
                  </a:cubicBezTo>
                  <a:lnTo>
                    <a:pt x="-3677" y="-7352"/>
                  </a:lnTo>
                </a:path>
              </a:pathLst>
            </a:custGeom>
            <a:solidFill>
              <a:srgbClr val="B1D7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2" name="Google Shape;1842;p18"/>
            <p:cNvSpPr/>
            <p:nvPr/>
          </p:nvSpPr>
          <p:spPr>
            <a:xfrm rot="10800000" flipH="1">
              <a:off x="4461031" y="3250459"/>
              <a:ext cx="4035" cy="1804"/>
            </a:xfrm>
            <a:custGeom>
              <a:avLst/>
              <a:gdLst/>
              <a:ahLst/>
              <a:cxnLst/>
              <a:rect l="l" t="t" r="r" b="b"/>
              <a:pathLst>
                <a:path w="4035" h="1804" extrusionOk="0">
                  <a:moveTo>
                    <a:pt x="-7764" y="-5560"/>
                  </a:moveTo>
                  <a:cubicBezTo>
                    <a:pt x="-6468" y="-6146"/>
                    <a:pt x="-5128" y="-6744"/>
                    <a:pt x="-3728" y="-7365"/>
                  </a:cubicBezTo>
                  <a:cubicBezTo>
                    <a:pt x="-5128" y="-6744"/>
                    <a:pt x="-6468" y="-6146"/>
                    <a:pt x="-7764" y="-5560"/>
                  </a:cubicBezTo>
                </a:path>
              </a:pathLst>
            </a:custGeom>
            <a:solidFill>
              <a:srgbClr val="B1D7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3" name="Google Shape;1843;p18"/>
            <p:cNvSpPr/>
            <p:nvPr/>
          </p:nvSpPr>
          <p:spPr>
            <a:xfrm rot="10800000" flipH="1">
              <a:off x="4442588" y="3241819"/>
              <a:ext cx="1012" cy="499"/>
            </a:xfrm>
            <a:custGeom>
              <a:avLst/>
              <a:gdLst/>
              <a:ahLst/>
              <a:cxnLst/>
              <a:rect l="l" t="t" r="r" b="b"/>
              <a:pathLst>
                <a:path w="1012" h="499" extrusionOk="0">
                  <a:moveTo>
                    <a:pt x="-7724" y="-6889"/>
                  </a:moveTo>
                  <a:cubicBezTo>
                    <a:pt x="-7479" y="-7010"/>
                    <a:pt x="-7139" y="-7182"/>
                    <a:pt x="-6712" y="-7389"/>
                  </a:cubicBezTo>
                  <a:cubicBezTo>
                    <a:pt x="-7134" y="-7182"/>
                    <a:pt x="-7479" y="-7010"/>
                    <a:pt x="-7724" y="-6889"/>
                  </a:cubicBezTo>
                </a:path>
              </a:pathLst>
            </a:custGeom>
            <a:solidFill>
              <a:srgbClr val="B1D7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4" name="Google Shape;1844;p18"/>
            <p:cNvSpPr/>
            <p:nvPr/>
          </p:nvSpPr>
          <p:spPr>
            <a:xfrm rot="10800000" flipH="1">
              <a:off x="4456220" y="3248271"/>
              <a:ext cx="3790" cy="1722"/>
            </a:xfrm>
            <a:custGeom>
              <a:avLst/>
              <a:gdLst/>
              <a:ahLst/>
              <a:cxnLst/>
              <a:rect l="l" t="t" r="r" b="b"/>
              <a:pathLst>
                <a:path w="3790" h="1722" extrusionOk="0">
                  <a:moveTo>
                    <a:pt x="-7754" y="-5648"/>
                  </a:moveTo>
                  <a:cubicBezTo>
                    <a:pt x="-6557" y="-6203"/>
                    <a:pt x="-5299" y="-6785"/>
                    <a:pt x="-3964" y="-7371"/>
                  </a:cubicBezTo>
                  <a:cubicBezTo>
                    <a:pt x="-5299" y="-6785"/>
                    <a:pt x="-6557" y="-6203"/>
                    <a:pt x="-7754" y="-5648"/>
                  </a:cubicBezTo>
                </a:path>
              </a:pathLst>
            </a:custGeom>
            <a:solidFill>
              <a:srgbClr val="B1D7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5" name="Google Shape;1845;p18"/>
            <p:cNvSpPr/>
            <p:nvPr/>
          </p:nvSpPr>
          <p:spPr>
            <a:xfrm rot="10800000" flipH="1">
              <a:off x="4255647" y="3224376"/>
              <a:ext cx="13308" cy="7429"/>
            </a:xfrm>
            <a:custGeom>
              <a:avLst/>
              <a:gdLst/>
              <a:ahLst/>
              <a:cxnLst/>
              <a:rect l="l" t="t" r="r" b="b"/>
              <a:pathLst>
                <a:path w="13308" h="7429" extrusionOk="0">
                  <a:moveTo>
                    <a:pt x="-7360" y="-7426"/>
                  </a:moveTo>
                  <a:cubicBezTo>
                    <a:pt x="-2730" y="-4932"/>
                    <a:pt x="1714" y="-2451"/>
                    <a:pt x="5948" y="4"/>
                  </a:cubicBezTo>
                  <a:cubicBezTo>
                    <a:pt x="1714" y="-2451"/>
                    <a:pt x="-2730" y="-4941"/>
                    <a:pt x="-7360" y="-7426"/>
                  </a:cubicBezTo>
                </a:path>
              </a:pathLst>
            </a:custGeom>
            <a:solidFill>
              <a:srgbClr val="B1D7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6" name="Google Shape;1846;p18"/>
            <p:cNvSpPr/>
            <p:nvPr/>
          </p:nvSpPr>
          <p:spPr>
            <a:xfrm rot="10800000" flipH="1">
              <a:off x="4452176" y="3246406"/>
              <a:ext cx="2988" cy="1378"/>
            </a:xfrm>
            <a:custGeom>
              <a:avLst/>
              <a:gdLst/>
              <a:ahLst/>
              <a:cxnLst/>
              <a:rect l="l" t="t" r="r" b="b"/>
              <a:pathLst>
                <a:path w="2988" h="1378" extrusionOk="0">
                  <a:moveTo>
                    <a:pt x="-7745" y="-5998"/>
                  </a:moveTo>
                  <a:cubicBezTo>
                    <a:pt x="-6811" y="-6437"/>
                    <a:pt x="-5807" y="-6907"/>
                    <a:pt x="-4756" y="-7376"/>
                  </a:cubicBezTo>
                  <a:cubicBezTo>
                    <a:pt x="-5799" y="-6907"/>
                    <a:pt x="-6811" y="-6437"/>
                    <a:pt x="-7745" y="-5998"/>
                  </a:cubicBezTo>
                </a:path>
              </a:pathLst>
            </a:custGeom>
            <a:solidFill>
              <a:srgbClr val="B1D7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7" name="Google Shape;1847;p18"/>
            <p:cNvSpPr/>
            <p:nvPr/>
          </p:nvSpPr>
          <p:spPr>
            <a:xfrm rot="10800000" flipH="1">
              <a:off x="4231984" y="3240010"/>
              <a:ext cx="7567" cy="3553"/>
            </a:xfrm>
            <a:custGeom>
              <a:avLst/>
              <a:gdLst/>
              <a:ahLst/>
              <a:cxnLst/>
              <a:rect l="l" t="t" r="r" b="b"/>
              <a:pathLst>
                <a:path w="7567" h="3553" extrusionOk="0">
                  <a:moveTo>
                    <a:pt x="-7307" y="-7390"/>
                  </a:moveTo>
                  <a:lnTo>
                    <a:pt x="-7307" y="-7390"/>
                  </a:lnTo>
                  <a:cubicBezTo>
                    <a:pt x="-4761" y="-6218"/>
                    <a:pt x="-2233" y="-5030"/>
                    <a:pt x="261" y="-3837"/>
                  </a:cubicBezTo>
                  <a:cubicBezTo>
                    <a:pt x="-2233" y="-5030"/>
                    <a:pt x="-4761" y="-6218"/>
                    <a:pt x="-7307" y="-7390"/>
                  </a:cubicBezTo>
                </a:path>
              </a:pathLst>
            </a:custGeom>
            <a:solidFill>
              <a:srgbClr val="B1D7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8" name="Google Shape;1848;p18"/>
            <p:cNvSpPr/>
            <p:nvPr/>
          </p:nvSpPr>
          <p:spPr>
            <a:xfrm rot="10800000" flipH="1">
              <a:off x="4485762" y="3261059"/>
              <a:ext cx="3979" cy="1623"/>
            </a:xfrm>
            <a:custGeom>
              <a:avLst/>
              <a:gdLst/>
              <a:ahLst/>
              <a:cxnLst/>
              <a:rect l="l" t="t" r="r" b="b"/>
              <a:pathLst>
                <a:path w="3979" h="1623" extrusionOk="0">
                  <a:moveTo>
                    <a:pt x="-3834" y="-7337"/>
                  </a:moveTo>
                  <a:cubicBezTo>
                    <a:pt x="-5182" y="-6786"/>
                    <a:pt x="-6492" y="-6252"/>
                    <a:pt x="-7814" y="-5713"/>
                  </a:cubicBezTo>
                  <a:lnTo>
                    <a:pt x="-7280" y="-5950"/>
                  </a:lnTo>
                  <a:cubicBezTo>
                    <a:pt x="-6138" y="-6394"/>
                    <a:pt x="-4993" y="-6855"/>
                    <a:pt x="-3834" y="-7337"/>
                  </a:cubicBezTo>
                </a:path>
              </a:pathLst>
            </a:custGeom>
            <a:solidFill>
              <a:srgbClr val="B1D7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9" name="Google Shape;1849;p18"/>
            <p:cNvSpPr/>
            <p:nvPr/>
          </p:nvSpPr>
          <p:spPr>
            <a:xfrm rot="10800000" flipH="1">
              <a:off x="4231984" y="3218010"/>
              <a:ext cx="289713" cy="662428"/>
            </a:xfrm>
            <a:custGeom>
              <a:avLst/>
              <a:gdLst/>
              <a:ahLst/>
              <a:cxnLst/>
              <a:rect l="l" t="t" r="r" b="b"/>
              <a:pathLst>
                <a:path w="289713" h="662428" extrusionOk="0">
                  <a:moveTo>
                    <a:pt x="94828" y="-6581"/>
                  </a:moveTo>
                  <a:lnTo>
                    <a:pt x="282122" y="-6581"/>
                  </a:lnTo>
                  <a:cubicBezTo>
                    <a:pt x="282122" y="-6581"/>
                    <a:pt x="253502" y="229987"/>
                    <a:pt x="264420" y="363201"/>
                  </a:cubicBezTo>
                  <a:cubicBezTo>
                    <a:pt x="272117" y="457079"/>
                    <a:pt x="277755" y="552067"/>
                    <a:pt x="280429" y="599949"/>
                  </a:cubicBezTo>
                  <a:cubicBezTo>
                    <a:pt x="280236" y="600014"/>
                    <a:pt x="280055" y="600079"/>
                    <a:pt x="279861" y="600152"/>
                  </a:cubicBezTo>
                  <a:cubicBezTo>
                    <a:pt x="277720" y="600880"/>
                    <a:pt x="275593" y="601621"/>
                    <a:pt x="273469" y="602370"/>
                  </a:cubicBezTo>
                  <a:cubicBezTo>
                    <a:pt x="273099" y="602499"/>
                    <a:pt x="272720" y="602633"/>
                    <a:pt x="272341" y="602766"/>
                  </a:cubicBezTo>
                  <a:cubicBezTo>
                    <a:pt x="270123" y="603563"/>
                    <a:pt x="267935" y="604360"/>
                    <a:pt x="265768" y="605170"/>
                  </a:cubicBezTo>
                  <a:cubicBezTo>
                    <a:pt x="265303" y="605333"/>
                    <a:pt x="264846" y="605518"/>
                    <a:pt x="264381" y="605678"/>
                  </a:cubicBezTo>
                  <a:cubicBezTo>
                    <a:pt x="262232" y="606483"/>
                    <a:pt x="260083" y="607302"/>
                    <a:pt x="257985" y="608107"/>
                  </a:cubicBezTo>
                  <a:cubicBezTo>
                    <a:pt x="257951" y="608120"/>
                    <a:pt x="257912" y="608129"/>
                    <a:pt x="257869" y="608150"/>
                  </a:cubicBezTo>
                  <a:cubicBezTo>
                    <a:pt x="255737" y="608964"/>
                    <a:pt x="253661" y="609800"/>
                    <a:pt x="251598" y="610614"/>
                  </a:cubicBezTo>
                  <a:cubicBezTo>
                    <a:pt x="251120" y="610795"/>
                    <a:pt x="250641" y="610989"/>
                    <a:pt x="250168" y="611174"/>
                  </a:cubicBezTo>
                  <a:cubicBezTo>
                    <a:pt x="249009" y="611656"/>
                    <a:pt x="247864" y="612117"/>
                    <a:pt x="246722" y="612561"/>
                  </a:cubicBezTo>
                  <a:lnTo>
                    <a:pt x="247058" y="612440"/>
                  </a:lnTo>
                  <a:lnTo>
                    <a:pt x="220862" y="516374"/>
                  </a:lnTo>
                  <a:lnTo>
                    <a:pt x="211313" y="527521"/>
                  </a:lnTo>
                  <a:lnTo>
                    <a:pt x="208527" y="506102"/>
                  </a:lnTo>
                  <a:cubicBezTo>
                    <a:pt x="208527" y="506102"/>
                    <a:pt x="225488" y="404390"/>
                    <a:pt x="234219" y="318131"/>
                  </a:cubicBezTo>
                  <a:cubicBezTo>
                    <a:pt x="242949" y="231869"/>
                    <a:pt x="221693" y="65899"/>
                    <a:pt x="221693" y="65899"/>
                  </a:cubicBezTo>
                  <a:lnTo>
                    <a:pt x="169797" y="16759"/>
                  </a:lnTo>
                  <a:lnTo>
                    <a:pt x="130495" y="65899"/>
                  </a:lnTo>
                  <a:cubicBezTo>
                    <a:pt x="130495" y="65899"/>
                    <a:pt x="126123" y="100838"/>
                    <a:pt x="164332" y="234057"/>
                  </a:cubicBezTo>
                  <a:cubicBezTo>
                    <a:pt x="202566" y="367258"/>
                    <a:pt x="183498" y="504844"/>
                    <a:pt x="183498" y="504844"/>
                  </a:cubicBezTo>
                  <a:lnTo>
                    <a:pt x="208527" y="506102"/>
                  </a:lnTo>
                  <a:lnTo>
                    <a:pt x="175267" y="504844"/>
                  </a:lnTo>
                  <a:lnTo>
                    <a:pt x="159620" y="524377"/>
                  </a:lnTo>
                  <a:lnTo>
                    <a:pt x="144653" y="502656"/>
                  </a:lnTo>
                  <a:cubicBezTo>
                    <a:pt x="144653" y="502656"/>
                    <a:pt x="42514" y="641815"/>
                    <a:pt x="33336" y="651281"/>
                  </a:cubicBezTo>
                  <a:lnTo>
                    <a:pt x="40072" y="655847"/>
                  </a:lnTo>
                  <a:cubicBezTo>
                    <a:pt x="36928" y="653913"/>
                    <a:pt x="33594" y="651932"/>
                    <a:pt x="30109" y="649899"/>
                  </a:cubicBezTo>
                  <a:cubicBezTo>
                    <a:pt x="29868" y="649765"/>
                    <a:pt x="29623" y="649623"/>
                    <a:pt x="29381" y="649481"/>
                  </a:cubicBezTo>
                  <a:cubicBezTo>
                    <a:pt x="25147" y="647026"/>
                    <a:pt x="20703" y="644545"/>
                    <a:pt x="16073" y="642051"/>
                  </a:cubicBezTo>
                  <a:cubicBezTo>
                    <a:pt x="15801" y="641909"/>
                    <a:pt x="15534" y="641767"/>
                    <a:pt x="15254" y="641621"/>
                  </a:cubicBezTo>
                  <a:cubicBezTo>
                    <a:pt x="10616" y="639140"/>
                    <a:pt x="5805" y="636676"/>
                    <a:pt x="869" y="634286"/>
                  </a:cubicBezTo>
                  <a:cubicBezTo>
                    <a:pt x="567" y="634143"/>
                    <a:pt x="279" y="633989"/>
                    <a:pt x="-23" y="633846"/>
                  </a:cubicBezTo>
                  <a:cubicBezTo>
                    <a:pt x="-2517" y="632653"/>
                    <a:pt x="-5045" y="631464"/>
                    <a:pt x="-7591" y="630293"/>
                  </a:cubicBezTo>
                  <a:cubicBezTo>
                    <a:pt x="29782" y="584293"/>
                    <a:pt x="113202" y="470258"/>
                    <a:pt x="122479" y="358825"/>
                  </a:cubicBezTo>
                  <a:cubicBezTo>
                    <a:pt x="134483" y="214692"/>
                    <a:pt x="94828" y="-6581"/>
                    <a:pt x="94828" y="-6581"/>
                  </a:cubicBezTo>
                </a:path>
              </a:pathLst>
            </a:custGeom>
            <a:solidFill>
              <a:srgbClr val="B1D7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0" name="Google Shape;1850;p18"/>
            <p:cNvSpPr/>
            <p:nvPr/>
          </p:nvSpPr>
          <p:spPr>
            <a:xfrm rot="10800000" flipH="1">
              <a:off x="4279749" y="3197331"/>
              <a:ext cx="143155" cy="149146"/>
            </a:xfrm>
            <a:custGeom>
              <a:avLst/>
              <a:gdLst/>
              <a:ahLst/>
              <a:cxnLst/>
              <a:rect l="l" t="t" r="r" b="b"/>
              <a:pathLst>
                <a:path w="143155" h="149146" extrusionOk="0">
                  <a:moveTo>
                    <a:pt x="98794" y="-7311"/>
                  </a:moveTo>
                  <a:lnTo>
                    <a:pt x="135616" y="32724"/>
                  </a:lnTo>
                  <a:lnTo>
                    <a:pt x="34011" y="131641"/>
                  </a:lnTo>
                  <a:lnTo>
                    <a:pt x="34011" y="131641"/>
                  </a:lnTo>
                  <a:lnTo>
                    <a:pt x="23523" y="141836"/>
                  </a:lnTo>
                  <a:cubicBezTo>
                    <a:pt x="23523" y="141836"/>
                    <a:pt x="23403" y="141754"/>
                    <a:pt x="23226" y="141620"/>
                  </a:cubicBezTo>
                  <a:cubicBezTo>
                    <a:pt x="23153" y="141582"/>
                    <a:pt x="23136" y="141560"/>
                    <a:pt x="23045" y="141487"/>
                  </a:cubicBezTo>
                  <a:cubicBezTo>
                    <a:pt x="22524" y="141112"/>
                    <a:pt x="21564" y="140419"/>
                    <a:pt x="20181" y="139424"/>
                  </a:cubicBezTo>
                  <a:cubicBezTo>
                    <a:pt x="20026" y="139325"/>
                    <a:pt x="19888" y="139221"/>
                    <a:pt x="19724" y="139105"/>
                  </a:cubicBezTo>
                  <a:cubicBezTo>
                    <a:pt x="18260" y="138076"/>
                    <a:pt x="16391" y="136766"/>
                    <a:pt x="14168" y="135246"/>
                  </a:cubicBezTo>
                  <a:cubicBezTo>
                    <a:pt x="13992" y="135134"/>
                    <a:pt x="13815" y="135013"/>
                    <a:pt x="13639" y="134888"/>
                  </a:cubicBezTo>
                  <a:cubicBezTo>
                    <a:pt x="11326" y="133308"/>
                    <a:pt x="8642" y="131516"/>
                    <a:pt x="5649" y="129552"/>
                  </a:cubicBezTo>
                  <a:cubicBezTo>
                    <a:pt x="5446" y="129422"/>
                    <a:pt x="5253" y="129289"/>
                    <a:pt x="5042" y="129160"/>
                  </a:cubicBezTo>
                  <a:cubicBezTo>
                    <a:pt x="1971" y="127166"/>
                    <a:pt x="-1402" y="125008"/>
                    <a:pt x="-5063" y="122738"/>
                  </a:cubicBezTo>
                  <a:cubicBezTo>
                    <a:pt x="-5287" y="122609"/>
                    <a:pt x="-5498" y="122475"/>
                    <a:pt x="-5713" y="122342"/>
                  </a:cubicBezTo>
                  <a:cubicBezTo>
                    <a:pt x="-6320" y="121967"/>
                    <a:pt x="-6919" y="121596"/>
                    <a:pt x="-7539" y="121204"/>
                  </a:cubicBezTo>
                  <a:lnTo>
                    <a:pt x="98794" y="-7311"/>
                  </a:lnTo>
                </a:path>
              </a:pathLst>
            </a:custGeom>
            <a:solidFill>
              <a:srgbClr val="B1D7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1" name="Google Shape;1851;p18"/>
            <p:cNvSpPr/>
            <p:nvPr/>
          </p:nvSpPr>
          <p:spPr>
            <a:xfrm rot="10800000" flipH="1">
              <a:off x="4404022" y="3314277"/>
              <a:ext cx="40577" cy="28181"/>
            </a:xfrm>
            <a:custGeom>
              <a:avLst/>
              <a:gdLst/>
              <a:ahLst/>
              <a:cxnLst/>
              <a:rect l="l" t="t" r="r" b="b"/>
              <a:pathLst>
                <a:path w="40577" h="28181" extrusionOk="0">
                  <a:moveTo>
                    <a:pt x="11734" y="21019"/>
                  </a:moveTo>
                  <a:lnTo>
                    <a:pt x="-7686" y="-7162"/>
                  </a:lnTo>
                  <a:lnTo>
                    <a:pt x="32891" y="-3691"/>
                  </a:lnTo>
                  <a:close/>
                </a:path>
              </a:pathLst>
            </a:custGeom>
            <a:solidFill>
              <a:srgbClr val="B1D7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2" name="Google Shape;1852;p18"/>
            <p:cNvSpPr/>
            <p:nvPr/>
          </p:nvSpPr>
          <p:spPr>
            <a:xfrm rot="10800000" flipH="1">
              <a:off x="4422905" y="3241561"/>
              <a:ext cx="52662" cy="88885"/>
            </a:xfrm>
            <a:custGeom>
              <a:avLst/>
              <a:gdLst/>
              <a:ahLst/>
              <a:cxnLst/>
              <a:rect l="l" t="t" r="r" b="b"/>
              <a:pathLst>
                <a:path w="52662" h="88885" extrusionOk="0">
                  <a:moveTo>
                    <a:pt x="17507" y="-7274"/>
                  </a:moveTo>
                  <a:lnTo>
                    <a:pt x="44780" y="66417"/>
                  </a:lnTo>
                  <a:lnTo>
                    <a:pt x="44926" y="66348"/>
                  </a:lnTo>
                  <a:cubicBezTo>
                    <a:pt x="43626" y="66908"/>
                    <a:pt x="42346" y="67446"/>
                    <a:pt x="41097" y="67989"/>
                  </a:cubicBezTo>
                  <a:cubicBezTo>
                    <a:pt x="40658" y="68183"/>
                    <a:pt x="40223" y="68368"/>
                    <a:pt x="39796" y="68553"/>
                  </a:cubicBezTo>
                  <a:cubicBezTo>
                    <a:pt x="38160" y="69268"/>
                    <a:pt x="36562" y="69961"/>
                    <a:pt x="35029" y="70638"/>
                  </a:cubicBezTo>
                  <a:cubicBezTo>
                    <a:pt x="34826" y="70728"/>
                    <a:pt x="34637" y="70819"/>
                    <a:pt x="34426" y="70909"/>
                  </a:cubicBezTo>
                  <a:cubicBezTo>
                    <a:pt x="33026" y="71529"/>
                    <a:pt x="31686" y="72128"/>
                    <a:pt x="30390" y="72714"/>
                  </a:cubicBezTo>
                  <a:cubicBezTo>
                    <a:pt x="30045" y="72864"/>
                    <a:pt x="29705" y="73015"/>
                    <a:pt x="29369" y="73179"/>
                  </a:cubicBezTo>
                  <a:cubicBezTo>
                    <a:pt x="28034" y="73765"/>
                    <a:pt x="26776" y="74346"/>
                    <a:pt x="25579" y="74902"/>
                  </a:cubicBezTo>
                  <a:cubicBezTo>
                    <a:pt x="25217" y="75061"/>
                    <a:pt x="24881" y="75220"/>
                    <a:pt x="24523" y="75389"/>
                  </a:cubicBezTo>
                  <a:cubicBezTo>
                    <a:pt x="23473" y="75858"/>
                    <a:pt x="22469" y="76327"/>
                    <a:pt x="21535" y="76767"/>
                  </a:cubicBezTo>
                  <a:cubicBezTo>
                    <a:pt x="21379" y="76835"/>
                    <a:pt x="21212" y="76922"/>
                    <a:pt x="21061" y="76995"/>
                  </a:cubicBezTo>
                  <a:cubicBezTo>
                    <a:pt x="19997" y="77481"/>
                    <a:pt x="19045" y="77934"/>
                    <a:pt x="18145" y="78360"/>
                  </a:cubicBezTo>
                  <a:cubicBezTo>
                    <a:pt x="17899" y="78472"/>
                    <a:pt x="17667" y="78584"/>
                    <a:pt x="17430" y="78696"/>
                  </a:cubicBezTo>
                  <a:cubicBezTo>
                    <a:pt x="16603" y="79097"/>
                    <a:pt x="15836" y="79454"/>
                    <a:pt x="15177" y="79773"/>
                  </a:cubicBezTo>
                  <a:cubicBezTo>
                    <a:pt x="15031" y="79850"/>
                    <a:pt x="14923" y="79894"/>
                    <a:pt x="14785" y="79967"/>
                  </a:cubicBezTo>
                  <a:cubicBezTo>
                    <a:pt x="14213" y="80242"/>
                    <a:pt x="13713" y="80488"/>
                    <a:pt x="13291" y="80695"/>
                  </a:cubicBezTo>
                  <a:cubicBezTo>
                    <a:pt x="13170" y="80751"/>
                    <a:pt x="13063" y="80807"/>
                    <a:pt x="12959" y="80854"/>
                  </a:cubicBezTo>
                  <a:cubicBezTo>
                    <a:pt x="12533" y="81061"/>
                    <a:pt x="12192" y="81233"/>
                    <a:pt x="11947" y="81354"/>
                  </a:cubicBezTo>
                  <a:cubicBezTo>
                    <a:pt x="11800" y="81418"/>
                    <a:pt x="11762" y="81436"/>
                    <a:pt x="11684" y="81487"/>
                  </a:cubicBezTo>
                  <a:cubicBezTo>
                    <a:pt x="11525" y="81561"/>
                    <a:pt x="11430" y="81612"/>
                    <a:pt x="11430" y="81612"/>
                  </a:cubicBezTo>
                  <a:lnTo>
                    <a:pt x="-7736" y="16730"/>
                  </a:lnTo>
                  <a:lnTo>
                    <a:pt x="17507" y="-7274"/>
                  </a:lnTo>
                </a:path>
              </a:pathLst>
            </a:custGeom>
            <a:solidFill>
              <a:srgbClr val="B1D7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3" name="Google Shape;1853;p18"/>
            <p:cNvSpPr/>
            <p:nvPr/>
          </p:nvSpPr>
          <p:spPr>
            <a:xfrm rot="10800000" flipH="1">
              <a:off x="4369918" y="3367755"/>
              <a:ext cx="105979" cy="489342"/>
            </a:xfrm>
            <a:custGeom>
              <a:avLst/>
              <a:gdLst/>
              <a:ahLst/>
              <a:cxnLst/>
              <a:rect l="l" t="t" r="r" b="b"/>
              <a:pathLst>
                <a:path w="105979" h="489342" extrusionOk="0">
                  <a:moveTo>
                    <a:pt x="26305" y="210883"/>
                  </a:moveTo>
                  <a:cubicBezTo>
                    <a:pt x="-11904" y="77664"/>
                    <a:pt x="-7532" y="42725"/>
                    <a:pt x="-7532" y="42725"/>
                  </a:cubicBezTo>
                  <a:lnTo>
                    <a:pt x="31770" y="-6415"/>
                  </a:lnTo>
                  <a:lnTo>
                    <a:pt x="83666" y="42725"/>
                  </a:lnTo>
                  <a:cubicBezTo>
                    <a:pt x="83666" y="42725"/>
                    <a:pt x="104922" y="208695"/>
                    <a:pt x="96191" y="294958"/>
                  </a:cubicBezTo>
                  <a:cubicBezTo>
                    <a:pt x="87461" y="381216"/>
                    <a:pt x="70500" y="482928"/>
                    <a:pt x="70500" y="482928"/>
                  </a:cubicBezTo>
                  <a:lnTo>
                    <a:pt x="45471" y="481670"/>
                  </a:lnTo>
                  <a:cubicBezTo>
                    <a:pt x="45471" y="481670"/>
                    <a:pt x="64539" y="344084"/>
                    <a:pt x="26305" y="210883"/>
                  </a:cubicBezTo>
                </a:path>
              </a:pathLst>
            </a:custGeom>
            <a:solidFill>
              <a:srgbClr val="2B3D4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4" name="Google Shape;1854;p18"/>
            <p:cNvSpPr/>
            <p:nvPr/>
          </p:nvSpPr>
          <p:spPr>
            <a:xfrm rot="10800000" flipH="1">
              <a:off x="4475847" y="3256942"/>
              <a:ext cx="9914" cy="4117"/>
            </a:xfrm>
            <a:custGeom>
              <a:avLst/>
              <a:gdLst/>
              <a:ahLst/>
              <a:cxnLst/>
              <a:rect l="l" t="t" r="r" b="b"/>
              <a:pathLst>
                <a:path w="9914" h="4117" extrusionOk="0">
                  <a:moveTo>
                    <a:pt x="-5771" y="-4080"/>
                  </a:moveTo>
                  <a:cubicBezTo>
                    <a:pt x="-4143" y="-4756"/>
                    <a:pt x="-2494" y="-5449"/>
                    <a:pt x="-805" y="-6160"/>
                  </a:cubicBezTo>
                  <a:cubicBezTo>
                    <a:pt x="-431" y="-6315"/>
                    <a:pt x="-51" y="-6466"/>
                    <a:pt x="319" y="-6625"/>
                  </a:cubicBezTo>
                  <a:cubicBezTo>
                    <a:pt x="905" y="-6854"/>
                    <a:pt x="1533" y="-7108"/>
                    <a:pt x="2115" y="-7345"/>
                  </a:cubicBezTo>
                  <a:lnTo>
                    <a:pt x="-7800" y="-3227"/>
                  </a:lnTo>
                  <a:cubicBezTo>
                    <a:pt x="-7455" y="-3365"/>
                    <a:pt x="-7128" y="-3511"/>
                    <a:pt x="-6775" y="-3662"/>
                  </a:cubicBezTo>
                  <a:cubicBezTo>
                    <a:pt x="-6439" y="-3800"/>
                    <a:pt x="-6099" y="-3942"/>
                    <a:pt x="-5771" y="-4080"/>
                  </a:cubicBezTo>
                </a:path>
              </a:pathLst>
            </a:custGeom>
            <a:solidFill>
              <a:srgbClr val="89C2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5" name="Google Shape;1855;p18"/>
            <p:cNvSpPr/>
            <p:nvPr/>
          </p:nvSpPr>
          <p:spPr>
            <a:xfrm rot="10800000" flipH="1">
              <a:off x="4476873" y="3257377"/>
              <a:ext cx="1003" cy="417"/>
            </a:xfrm>
            <a:custGeom>
              <a:avLst/>
              <a:gdLst/>
              <a:ahLst/>
              <a:cxnLst/>
              <a:rect l="l" t="t" r="r" b="b"/>
              <a:pathLst>
                <a:path w="1003" h="417" extrusionOk="0">
                  <a:moveTo>
                    <a:pt x="-7793" y="-6931"/>
                  </a:moveTo>
                  <a:cubicBezTo>
                    <a:pt x="-7457" y="-7068"/>
                    <a:pt x="-7117" y="-7210"/>
                    <a:pt x="-6789" y="-7348"/>
                  </a:cubicBezTo>
                  <a:cubicBezTo>
                    <a:pt x="-7117" y="-7210"/>
                    <a:pt x="-7457" y="-7068"/>
                    <a:pt x="-7793" y="-6931"/>
                  </a:cubicBezTo>
                </a:path>
              </a:pathLst>
            </a:custGeom>
            <a:solidFill>
              <a:srgbClr val="89C2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6" name="Google Shape;1856;p18"/>
            <p:cNvSpPr/>
            <p:nvPr/>
          </p:nvSpPr>
          <p:spPr>
            <a:xfrm rot="10800000" flipH="1">
              <a:off x="4482842" y="3259875"/>
              <a:ext cx="1123" cy="465"/>
            </a:xfrm>
            <a:custGeom>
              <a:avLst/>
              <a:gdLst/>
              <a:ahLst/>
              <a:cxnLst/>
              <a:rect l="l" t="t" r="r" b="b"/>
              <a:pathLst>
                <a:path w="1123" h="465" extrusionOk="0">
                  <a:moveTo>
                    <a:pt x="-7805" y="-6877"/>
                  </a:moveTo>
                  <a:cubicBezTo>
                    <a:pt x="-7431" y="-7032"/>
                    <a:pt x="-7051" y="-7182"/>
                    <a:pt x="-6681" y="-7342"/>
                  </a:cubicBezTo>
                  <a:cubicBezTo>
                    <a:pt x="-7051" y="-7182"/>
                    <a:pt x="-7431" y="-7032"/>
                    <a:pt x="-7805" y="-6877"/>
                  </a:cubicBezTo>
                </a:path>
              </a:pathLst>
            </a:custGeom>
            <a:solidFill>
              <a:srgbClr val="89C2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7" name="Google Shape;1857;p18"/>
            <p:cNvSpPr/>
            <p:nvPr/>
          </p:nvSpPr>
          <p:spPr>
            <a:xfrm rot="10800000" flipH="1">
              <a:off x="4475567" y="3256825"/>
              <a:ext cx="1305" cy="551"/>
            </a:xfrm>
            <a:custGeom>
              <a:avLst/>
              <a:gdLst/>
              <a:ahLst/>
              <a:cxnLst/>
              <a:rect l="l" t="t" r="r" b="b"/>
              <a:pathLst>
                <a:path w="1305" h="551" extrusionOk="0">
                  <a:moveTo>
                    <a:pt x="-6486" y="-7350"/>
                  </a:moveTo>
                  <a:cubicBezTo>
                    <a:pt x="-6839" y="-7199"/>
                    <a:pt x="-7166" y="-7052"/>
                    <a:pt x="-7511" y="-6915"/>
                  </a:cubicBezTo>
                  <a:lnTo>
                    <a:pt x="-7791" y="-6798"/>
                  </a:lnTo>
                  <a:cubicBezTo>
                    <a:pt x="-7360" y="-6983"/>
                    <a:pt x="-6925" y="-7156"/>
                    <a:pt x="-6486" y="-7350"/>
                  </a:cubicBezTo>
                </a:path>
              </a:pathLst>
            </a:custGeom>
            <a:solidFill>
              <a:srgbClr val="89C2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8" name="Google Shape;1858;p18"/>
            <p:cNvSpPr/>
            <p:nvPr/>
          </p:nvSpPr>
          <p:spPr>
            <a:xfrm rot="10800000" flipH="1">
              <a:off x="4477876" y="3257794"/>
              <a:ext cx="4966" cy="2080"/>
            </a:xfrm>
            <a:custGeom>
              <a:avLst/>
              <a:gdLst/>
              <a:ahLst/>
              <a:cxnLst/>
              <a:rect l="l" t="t" r="r" b="b"/>
              <a:pathLst>
                <a:path w="4966" h="2080" extrusionOk="0">
                  <a:moveTo>
                    <a:pt x="-7799" y="-5265"/>
                  </a:moveTo>
                  <a:cubicBezTo>
                    <a:pt x="-6171" y="-5941"/>
                    <a:pt x="-4522" y="-6634"/>
                    <a:pt x="-2833" y="-7345"/>
                  </a:cubicBezTo>
                  <a:cubicBezTo>
                    <a:pt x="-4522" y="-6634"/>
                    <a:pt x="-6171" y="-5941"/>
                    <a:pt x="-7799" y="-5265"/>
                  </a:cubicBezTo>
                </a:path>
              </a:pathLst>
            </a:custGeom>
            <a:solidFill>
              <a:srgbClr val="89C2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9" name="Google Shape;1859;p18"/>
            <p:cNvSpPr/>
            <p:nvPr/>
          </p:nvSpPr>
          <p:spPr>
            <a:xfrm rot="10800000" flipH="1">
              <a:off x="4483966" y="3260340"/>
              <a:ext cx="2330" cy="956"/>
            </a:xfrm>
            <a:custGeom>
              <a:avLst/>
              <a:gdLst/>
              <a:ahLst/>
              <a:cxnLst/>
              <a:rect l="l" t="t" r="r" b="b"/>
              <a:pathLst>
                <a:path w="2330" h="956" extrusionOk="0">
                  <a:moveTo>
                    <a:pt x="-5478" y="-7340"/>
                  </a:moveTo>
                  <a:lnTo>
                    <a:pt x="-6013" y="-7103"/>
                  </a:lnTo>
                  <a:cubicBezTo>
                    <a:pt x="-6594" y="-6866"/>
                    <a:pt x="-7223" y="-6612"/>
                    <a:pt x="-7809" y="-6384"/>
                  </a:cubicBezTo>
                  <a:cubicBezTo>
                    <a:pt x="-7042" y="-6694"/>
                    <a:pt x="-6258" y="-7008"/>
                    <a:pt x="-5478" y="-7340"/>
                  </a:cubicBezTo>
                </a:path>
              </a:pathLst>
            </a:custGeom>
            <a:solidFill>
              <a:srgbClr val="89C2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0" name="Google Shape;1860;p18"/>
            <p:cNvSpPr/>
            <p:nvPr/>
          </p:nvSpPr>
          <p:spPr>
            <a:xfrm rot="10800000" flipH="1">
              <a:off x="4279646" y="3217949"/>
              <a:ext cx="103" cy="60"/>
            </a:xfrm>
            <a:custGeom>
              <a:avLst/>
              <a:gdLst/>
              <a:ahLst/>
              <a:cxnLst/>
              <a:rect l="l" t="t" r="r" b="b"/>
              <a:pathLst>
                <a:path w="103" h="60" extrusionOk="0">
                  <a:moveTo>
                    <a:pt x="-7296" y="-7392"/>
                  </a:moveTo>
                  <a:lnTo>
                    <a:pt x="-7395" y="-7453"/>
                  </a:lnTo>
                  <a:cubicBezTo>
                    <a:pt x="-7352" y="-7435"/>
                    <a:pt x="-7326" y="-7422"/>
                    <a:pt x="-7292" y="-7405"/>
                  </a:cubicBezTo>
                  <a:lnTo>
                    <a:pt x="-7296" y="-7392"/>
                  </a:lnTo>
                </a:path>
              </a:pathLst>
            </a:custGeom>
            <a:solidFill>
              <a:srgbClr val="89C2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1" name="Google Shape;1861;p18"/>
            <p:cNvSpPr/>
            <p:nvPr/>
          </p:nvSpPr>
          <p:spPr>
            <a:xfrm rot="10800000" flipH="1">
              <a:off x="4272910" y="3217962"/>
              <a:ext cx="213722" cy="153237"/>
            </a:xfrm>
            <a:custGeom>
              <a:avLst/>
              <a:gdLst/>
              <a:ahLst/>
              <a:cxnLst/>
              <a:rect l="l" t="t" r="r" b="b"/>
              <a:pathLst>
                <a:path w="213722" h="153237" extrusionOk="0">
                  <a:moveTo>
                    <a:pt x="202336" y="104075"/>
                  </a:moveTo>
                  <a:cubicBezTo>
                    <a:pt x="200647" y="104785"/>
                    <a:pt x="198998" y="105479"/>
                    <a:pt x="197370" y="106155"/>
                  </a:cubicBezTo>
                  <a:cubicBezTo>
                    <a:pt x="197042" y="106293"/>
                    <a:pt x="196702" y="106435"/>
                    <a:pt x="196366" y="106573"/>
                  </a:cubicBezTo>
                  <a:cubicBezTo>
                    <a:pt x="195927" y="106766"/>
                    <a:pt x="195492" y="106939"/>
                    <a:pt x="195061" y="107124"/>
                  </a:cubicBezTo>
                  <a:lnTo>
                    <a:pt x="194915" y="107193"/>
                  </a:lnTo>
                  <a:lnTo>
                    <a:pt x="167642" y="33503"/>
                  </a:lnTo>
                  <a:lnTo>
                    <a:pt x="142398" y="57506"/>
                  </a:lnTo>
                  <a:lnTo>
                    <a:pt x="105577" y="17472"/>
                  </a:lnTo>
                  <a:lnTo>
                    <a:pt x="-757" y="145987"/>
                  </a:lnTo>
                  <a:cubicBezTo>
                    <a:pt x="-792" y="145970"/>
                    <a:pt x="-818" y="145957"/>
                    <a:pt x="-861" y="145940"/>
                  </a:cubicBezTo>
                  <a:lnTo>
                    <a:pt x="-7597" y="141374"/>
                  </a:lnTo>
                  <a:cubicBezTo>
                    <a:pt x="1582" y="131907"/>
                    <a:pt x="103720" y="-7251"/>
                    <a:pt x="103720" y="-7251"/>
                  </a:cubicBezTo>
                  <a:lnTo>
                    <a:pt x="118688" y="14470"/>
                  </a:lnTo>
                  <a:lnTo>
                    <a:pt x="113739" y="20646"/>
                  </a:lnTo>
                  <a:lnTo>
                    <a:pt x="123516" y="21490"/>
                  </a:lnTo>
                  <a:lnTo>
                    <a:pt x="142937" y="49672"/>
                  </a:lnTo>
                  <a:lnTo>
                    <a:pt x="164093" y="24962"/>
                  </a:lnTo>
                  <a:lnTo>
                    <a:pt x="171411" y="25595"/>
                  </a:lnTo>
                  <a:lnTo>
                    <a:pt x="170381" y="17614"/>
                  </a:lnTo>
                  <a:lnTo>
                    <a:pt x="179930" y="6467"/>
                  </a:lnTo>
                  <a:lnTo>
                    <a:pt x="206126" y="102533"/>
                  </a:lnTo>
                  <a:lnTo>
                    <a:pt x="205790" y="102653"/>
                  </a:lnTo>
                  <a:cubicBezTo>
                    <a:pt x="205011" y="102985"/>
                    <a:pt x="204227" y="103299"/>
                    <a:pt x="203460" y="103609"/>
                  </a:cubicBezTo>
                  <a:cubicBezTo>
                    <a:pt x="203090" y="103769"/>
                    <a:pt x="202710" y="103919"/>
                    <a:pt x="202336" y="104075"/>
                  </a:cubicBezTo>
                </a:path>
              </a:pathLst>
            </a:custGeom>
            <a:solidFill>
              <a:srgbClr val="89C2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2" name="Google Shape;1862;p18"/>
            <p:cNvSpPr/>
            <p:nvPr/>
          </p:nvSpPr>
          <p:spPr>
            <a:xfrm rot="10800000" flipH="1">
              <a:off x="4399194" y="3338988"/>
              <a:ext cx="51693" cy="30024"/>
            </a:xfrm>
            <a:custGeom>
              <a:avLst/>
              <a:gdLst/>
              <a:ahLst/>
              <a:cxnLst/>
              <a:rect l="l" t="t" r="r" b="b"/>
              <a:pathLst>
                <a:path w="51693" h="30024" extrusionOk="0">
                  <a:moveTo>
                    <a:pt x="-2860" y="19459"/>
                  </a:moveTo>
                  <a:lnTo>
                    <a:pt x="-7688" y="12438"/>
                  </a:lnTo>
                  <a:lnTo>
                    <a:pt x="7960" y="-7095"/>
                  </a:lnTo>
                  <a:lnTo>
                    <a:pt x="41219" y="-5837"/>
                  </a:lnTo>
                  <a:lnTo>
                    <a:pt x="44006" y="15582"/>
                  </a:lnTo>
                  <a:lnTo>
                    <a:pt x="37718" y="22930"/>
                  </a:lnTo>
                  <a:lnTo>
                    <a:pt x="-2860" y="19459"/>
                  </a:lnTo>
                </a:path>
              </a:pathLst>
            </a:custGeom>
            <a:solidFill>
              <a:srgbClr val="2B3D4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3" name="Google Shape;1863;p18"/>
            <p:cNvSpPr/>
            <p:nvPr/>
          </p:nvSpPr>
          <p:spPr>
            <a:xfrm rot="10800000" flipH="1">
              <a:off x="4444600" y="3338354"/>
              <a:ext cx="7317" cy="7980"/>
            </a:xfrm>
            <a:custGeom>
              <a:avLst/>
              <a:gdLst/>
              <a:ahLst/>
              <a:cxnLst/>
              <a:rect l="l" t="t" r="r" b="b"/>
              <a:pathLst>
                <a:path w="7317" h="7980" extrusionOk="0">
                  <a:moveTo>
                    <a:pt x="-7734" y="222"/>
                  </a:moveTo>
                  <a:lnTo>
                    <a:pt x="-1446" y="-7125"/>
                  </a:lnTo>
                  <a:lnTo>
                    <a:pt x="-417" y="856"/>
                  </a:lnTo>
                  <a:close/>
                </a:path>
              </a:pathLst>
            </a:custGeom>
            <a:solidFill>
              <a:srgbClr val="2B3D4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4" name="Google Shape;1864;p18"/>
            <p:cNvSpPr/>
            <p:nvPr/>
          </p:nvSpPr>
          <p:spPr>
            <a:xfrm rot="10800000" flipH="1">
              <a:off x="4394245" y="3342459"/>
              <a:ext cx="9777" cy="7020"/>
            </a:xfrm>
            <a:custGeom>
              <a:avLst/>
              <a:gdLst/>
              <a:ahLst/>
              <a:cxnLst/>
              <a:rect l="l" t="t" r="r" b="b"/>
              <a:pathLst>
                <a:path w="9777" h="7020" extrusionOk="0">
                  <a:moveTo>
                    <a:pt x="-7636" y="-939"/>
                  </a:moveTo>
                  <a:lnTo>
                    <a:pt x="-2687" y="-7116"/>
                  </a:lnTo>
                  <a:lnTo>
                    <a:pt x="2142" y="-95"/>
                  </a:lnTo>
                  <a:close/>
                </a:path>
              </a:pathLst>
            </a:custGeom>
            <a:solidFill>
              <a:srgbClr val="2B3D4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5" name="Google Shape;1865;p18"/>
            <p:cNvSpPr/>
            <p:nvPr/>
          </p:nvSpPr>
          <p:spPr>
            <a:xfrm rot="10800000" flipH="1">
              <a:off x="4146604" y="3843254"/>
              <a:ext cx="7899" cy="35270"/>
            </a:xfrm>
            <a:custGeom>
              <a:avLst/>
              <a:gdLst/>
              <a:ahLst/>
              <a:cxnLst/>
              <a:rect l="l" t="t" r="r" b="b"/>
              <a:pathLst>
                <a:path w="7899" h="35270" extrusionOk="0">
                  <a:moveTo>
                    <a:pt x="-7135" y="-5761"/>
                  </a:moveTo>
                  <a:cubicBezTo>
                    <a:pt x="-1424" y="16115"/>
                    <a:pt x="764" y="29510"/>
                    <a:pt x="764" y="29510"/>
                  </a:cubicBezTo>
                  <a:lnTo>
                    <a:pt x="-7135" y="-5761"/>
                  </a:lnTo>
                </a:path>
              </a:pathLst>
            </a:custGeom>
            <a:solidFill>
              <a:srgbClr val="2C74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6" name="Google Shape;1866;p18"/>
            <p:cNvSpPr/>
            <p:nvPr/>
          </p:nvSpPr>
          <p:spPr>
            <a:xfrm rot="10800000" flipH="1">
              <a:off x="4146595" y="3843254"/>
              <a:ext cx="96668" cy="154077"/>
            </a:xfrm>
            <a:custGeom>
              <a:avLst/>
              <a:gdLst/>
              <a:ahLst/>
              <a:cxnLst/>
              <a:rect l="l" t="t" r="r" b="b"/>
              <a:pathLst>
                <a:path w="96668" h="154077" extrusionOk="0">
                  <a:moveTo>
                    <a:pt x="76579" y="-5605"/>
                  </a:moveTo>
                  <a:cubicBezTo>
                    <a:pt x="80291" y="76"/>
                    <a:pt x="84572" y="6094"/>
                    <a:pt x="89444" y="12235"/>
                  </a:cubicBezTo>
                  <a:lnTo>
                    <a:pt x="683" y="148473"/>
                  </a:lnTo>
                  <a:cubicBezTo>
                    <a:pt x="683" y="148473"/>
                    <a:pt x="-1505" y="135078"/>
                    <a:pt x="-7216" y="113202"/>
                  </a:cubicBezTo>
                  <a:lnTo>
                    <a:pt x="-7225" y="113168"/>
                  </a:lnTo>
                  <a:cubicBezTo>
                    <a:pt x="23205" y="80899"/>
                    <a:pt x="54974" y="29572"/>
                    <a:pt x="76579" y="-5605"/>
                  </a:cubicBezTo>
                </a:path>
              </a:pathLst>
            </a:custGeom>
            <a:solidFill>
              <a:srgbClr val="2C74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7" name="Google Shape;1867;p18"/>
            <p:cNvSpPr/>
            <p:nvPr/>
          </p:nvSpPr>
          <p:spPr>
            <a:xfrm rot="10800000" flipH="1">
              <a:off x="4230399" y="3979492"/>
              <a:ext cx="19670" cy="49062"/>
            </a:xfrm>
            <a:custGeom>
              <a:avLst/>
              <a:gdLst/>
              <a:ahLst/>
              <a:cxnLst/>
              <a:rect l="l" t="t" r="r" b="b"/>
              <a:pathLst>
                <a:path w="19670" h="49062" extrusionOk="0">
                  <a:moveTo>
                    <a:pt x="-7316" y="25838"/>
                  </a:moveTo>
                  <a:cubicBezTo>
                    <a:pt x="928" y="12426"/>
                    <a:pt x="7707" y="1361"/>
                    <a:pt x="12355" y="-5384"/>
                  </a:cubicBezTo>
                  <a:lnTo>
                    <a:pt x="12286" y="33337"/>
                  </a:lnTo>
                  <a:lnTo>
                    <a:pt x="5549" y="43678"/>
                  </a:lnTo>
                  <a:cubicBezTo>
                    <a:pt x="678" y="37536"/>
                    <a:pt x="-3603" y="31519"/>
                    <a:pt x="-7316" y="25838"/>
                  </a:cubicBezTo>
                </a:path>
              </a:pathLst>
            </a:custGeom>
            <a:solidFill>
              <a:srgbClr val="2C74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8" name="Google Shape;1868;p18"/>
            <p:cNvSpPr/>
            <p:nvPr/>
          </p:nvSpPr>
          <p:spPr>
            <a:xfrm rot="10800000" flipH="1">
              <a:off x="4598505" y="3710380"/>
              <a:ext cx="3496" cy="29460"/>
            </a:xfrm>
            <a:custGeom>
              <a:avLst/>
              <a:gdLst/>
              <a:ahLst/>
              <a:cxnLst/>
              <a:rect l="l" t="t" r="r" b="b"/>
              <a:pathLst>
                <a:path w="3496" h="29460" extrusionOk="0">
                  <a:moveTo>
                    <a:pt x="-8040" y="23342"/>
                  </a:moveTo>
                  <a:cubicBezTo>
                    <a:pt x="-7222" y="15680"/>
                    <a:pt x="-6068" y="5614"/>
                    <a:pt x="-4543" y="-6118"/>
                  </a:cubicBezTo>
                  <a:cubicBezTo>
                    <a:pt x="-6068" y="5614"/>
                    <a:pt x="-7222" y="15680"/>
                    <a:pt x="-8040" y="23342"/>
                  </a:cubicBezTo>
                </a:path>
              </a:pathLst>
            </a:custGeom>
            <a:solidFill>
              <a:srgbClr val="2C74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9" name="Google Shape;1869;p18"/>
            <p:cNvSpPr/>
            <p:nvPr/>
          </p:nvSpPr>
          <p:spPr>
            <a:xfrm rot="10800000" flipH="1">
              <a:off x="4617796" y="3833520"/>
              <a:ext cx="982" cy="4522"/>
            </a:xfrm>
            <a:custGeom>
              <a:avLst/>
              <a:gdLst/>
              <a:ahLst/>
              <a:cxnLst/>
              <a:rect l="l" t="t" r="r" b="b"/>
              <a:pathLst>
                <a:path w="982" h="4522" extrusionOk="0">
                  <a:moveTo>
                    <a:pt x="-8077" y="-1304"/>
                  </a:moveTo>
                  <a:cubicBezTo>
                    <a:pt x="-7758" y="-2816"/>
                    <a:pt x="-7426" y="-4315"/>
                    <a:pt x="-7094" y="-5827"/>
                  </a:cubicBezTo>
                  <a:cubicBezTo>
                    <a:pt x="-7426" y="-4315"/>
                    <a:pt x="-7758" y="-2816"/>
                    <a:pt x="-8077" y="-1304"/>
                  </a:cubicBezTo>
                </a:path>
              </a:pathLst>
            </a:custGeom>
            <a:solidFill>
              <a:srgbClr val="2C74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0" name="Google Shape;1870;p18"/>
            <p:cNvSpPr/>
            <p:nvPr/>
          </p:nvSpPr>
          <p:spPr>
            <a:xfrm rot="10800000" flipH="1">
              <a:off x="4598169" y="3707223"/>
              <a:ext cx="284" cy="2670"/>
            </a:xfrm>
            <a:custGeom>
              <a:avLst/>
              <a:gdLst/>
              <a:ahLst/>
              <a:cxnLst/>
              <a:rect l="l" t="t" r="r" b="b"/>
              <a:pathLst>
                <a:path w="284" h="2670" extrusionOk="0">
                  <a:moveTo>
                    <a:pt x="-8036" y="-3491"/>
                  </a:moveTo>
                  <a:cubicBezTo>
                    <a:pt x="-7942" y="-4344"/>
                    <a:pt x="-7851" y="-5236"/>
                    <a:pt x="-7752" y="-6162"/>
                  </a:cubicBezTo>
                  <a:cubicBezTo>
                    <a:pt x="-7851" y="-5236"/>
                    <a:pt x="-7942" y="-4344"/>
                    <a:pt x="-8036" y="-3491"/>
                  </a:cubicBezTo>
                </a:path>
              </a:pathLst>
            </a:custGeom>
            <a:solidFill>
              <a:srgbClr val="2C74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1" name="Google Shape;1871;p18"/>
            <p:cNvSpPr/>
            <p:nvPr/>
          </p:nvSpPr>
          <p:spPr>
            <a:xfrm rot="10800000" flipH="1">
              <a:off x="4616328" y="3826547"/>
              <a:ext cx="973" cy="4651"/>
            </a:xfrm>
            <a:custGeom>
              <a:avLst/>
              <a:gdLst/>
              <a:ahLst/>
              <a:cxnLst/>
              <a:rect l="l" t="t" r="r" b="b"/>
              <a:pathLst>
                <a:path w="973" h="4651" extrusionOk="0">
                  <a:moveTo>
                    <a:pt x="-8074" y="-1194"/>
                  </a:moveTo>
                  <a:cubicBezTo>
                    <a:pt x="-7759" y="-2744"/>
                    <a:pt x="-7432" y="-4299"/>
                    <a:pt x="-7100" y="-5845"/>
                  </a:cubicBezTo>
                  <a:cubicBezTo>
                    <a:pt x="-7432" y="-4299"/>
                    <a:pt x="-7759" y="-2744"/>
                    <a:pt x="-8074" y="-1194"/>
                  </a:cubicBezTo>
                </a:path>
              </a:pathLst>
            </a:custGeom>
            <a:solidFill>
              <a:srgbClr val="2C74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2" name="Google Shape;1872;p18"/>
            <p:cNvSpPr/>
            <p:nvPr/>
          </p:nvSpPr>
          <p:spPr>
            <a:xfrm rot="10800000" flipH="1">
              <a:off x="4605926" y="3767816"/>
              <a:ext cx="6232" cy="37376"/>
            </a:xfrm>
            <a:custGeom>
              <a:avLst/>
              <a:gdLst/>
              <a:ahLst/>
              <a:cxnLst/>
              <a:rect l="l" t="t" r="r" b="b"/>
              <a:pathLst>
                <a:path w="6232" h="37376" extrusionOk="0">
                  <a:moveTo>
                    <a:pt x="-8058" y="31420"/>
                  </a:moveTo>
                  <a:cubicBezTo>
                    <a:pt x="-6283" y="19619"/>
                    <a:pt x="-4207" y="6995"/>
                    <a:pt x="-1826" y="-5957"/>
                  </a:cubicBezTo>
                  <a:cubicBezTo>
                    <a:pt x="-4207" y="6995"/>
                    <a:pt x="-6283" y="19619"/>
                    <a:pt x="-8058" y="31420"/>
                  </a:cubicBezTo>
                </a:path>
              </a:pathLst>
            </a:custGeom>
            <a:solidFill>
              <a:srgbClr val="2C74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3" name="Google Shape;1873;p18"/>
            <p:cNvSpPr/>
            <p:nvPr/>
          </p:nvSpPr>
          <p:spPr>
            <a:xfrm rot="10800000" flipH="1">
              <a:off x="4604272" y="3756548"/>
              <a:ext cx="723" cy="5026"/>
            </a:xfrm>
            <a:custGeom>
              <a:avLst/>
              <a:gdLst/>
              <a:ahLst/>
              <a:cxnLst/>
              <a:rect l="l" t="t" r="r" b="b"/>
              <a:pathLst>
                <a:path w="723" h="5026" extrusionOk="0">
                  <a:moveTo>
                    <a:pt x="-8049" y="-1002"/>
                  </a:moveTo>
                  <a:cubicBezTo>
                    <a:pt x="-7808" y="-2661"/>
                    <a:pt x="-7571" y="-4319"/>
                    <a:pt x="-7326" y="-6029"/>
                  </a:cubicBezTo>
                  <a:cubicBezTo>
                    <a:pt x="-7571" y="-4319"/>
                    <a:pt x="-7808" y="-2661"/>
                    <a:pt x="-8049" y="-1002"/>
                  </a:cubicBezTo>
                </a:path>
              </a:pathLst>
            </a:custGeom>
            <a:solidFill>
              <a:srgbClr val="2C74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4" name="Google Shape;1874;p18"/>
            <p:cNvSpPr/>
            <p:nvPr/>
          </p:nvSpPr>
          <p:spPr>
            <a:xfrm rot="10800000" flipH="1">
              <a:off x="4602721" y="3745281"/>
              <a:ext cx="659" cy="4901"/>
            </a:xfrm>
            <a:custGeom>
              <a:avLst/>
              <a:gdLst/>
              <a:ahLst/>
              <a:cxnLst/>
              <a:rect l="l" t="t" r="r" b="b"/>
              <a:pathLst>
                <a:path w="659" h="4901" extrusionOk="0">
                  <a:moveTo>
                    <a:pt x="-8046" y="-1157"/>
                  </a:moveTo>
                  <a:cubicBezTo>
                    <a:pt x="-7835" y="-2764"/>
                    <a:pt x="-7611" y="-4396"/>
                    <a:pt x="-7387" y="-6059"/>
                  </a:cubicBezTo>
                  <a:cubicBezTo>
                    <a:pt x="-7611" y="-4396"/>
                    <a:pt x="-7835" y="-2764"/>
                    <a:pt x="-8046" y="-1157"/>
                  </a:cubicBezTo>
                </a:path>
              </a:pathLst>
            </a:custGeom>
            <a:solidFill>
              <a:srgbClr val="2C74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5" name="Google Shape;1875;p18"/>
            <p:cNvSpPr/>
            <p:nvPr/>
          </p:nvSpPr>
          <p:spPr>
            <a:xfrm rot="10800000" flipH="1">
              <a:off x="4603467" y="3750751"/>
              <a:ext cx="688" cy="4961"/>
            </a:xfrm>
            <a:custGeom>
              <a:avLst/>
              <a:gdLst/>
              <a:ahLst/>
              <a:cxnLst/>
              <a:rect l="l" t="t" r="r" b="b"/>
              <a:pathLst>
                <a:path w="688" h="4961" extrusionOk="0">
                  <a:moveTo>
                    <a:pt x="-8047" y="-1082"/>
                  </a:moveTo>
                  <a:cubicBezTo>
                    <a:pt x="-7828" y="-2706"/>
                    <a:pt x="-7600" y="-4356"/>
                    <a:pt x="-7359" y="-6044"/>
                  </a:cubicBezTo>
                  <a:cubicBezTo>
                    <a:pt x="-7600" y="-4364"/>
                    <a:pt x="-7828" y="-2706"/>
                    <a:pt x="-8047" y="-1082"/>
                  </a:cubicBezTo>
                </a:path>
              </a:pathLst>
            </a:custGeom>
            <a:solidFill>
              <a:srgbClr val="2C74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6" name="Google Shape;1876;p18"/>
            <p:cNvSpPr/>
            <p:nvPr/>
          </p:nvSpPr>
          <p:spPr>
            <a:xfrm rot="10800000" flipH="1">
              <a:off x="4613558" y="3812631"/>
              <a:ext cx="973" cy="5060"/>
            </a:xfrm>
            <a:custGeom>
              <a:avLst/>
              <a:gdLst/>
              <a:ahLst/>
              <a:cxnLst/>
              <a:rect l="l" t="t" r="r" b="b"/>
              <a:pathLst>
                <a:path w="973" h="5060" extrusionOk="0">
                  <a:moveTo>
                    <a:pt x="-8068" y="-820"/>
                  </a:moveTo>
                  <a:cubicBezTo>
                    <a:pt x="-7749" y="-2504"/>
                    <a:pt x="-7422" y="-4184"/>
                    <a:pt x="-7094" y="-5881"/>
                  </a:cubicBezTo>
                  <a:cubicBezTo>
                    <a:pt x="-7422" y="-4184"/>
                    <a:pt x="-7749" y="-2504"/>
                    <a:pt x="-8068" y="-820"/>
                  </a:cubicBezTo>
                </a:path>
              </a:pathLst>
            </a:custGeom>
            <a:solidFill>
              <a:srgbClr val="2C74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7" name="Google Shape;1877;p18"/>
            <p:cNvSpPr/>
            <p:nvPr/>
          </p:nvSpPr>
          <p:spPr>
            <a:xfrm rot="10800000" flipH="1">
              <a:off x="4602007" y="3739884"/>
              <a:ext cx="646" cy="4884"/>
            </a:xfrm>
            <a:custGeom>
              <a:avLst/>
              <a:gdLst/>
              <a:ahLst/>
              <a:cxnLst/>
              <a:rect l="l" t="t" r="r" b="b"/>
              <a:pathLst>
                <a:path w="646" h="4884" extrusionOk="0">
                  <a:moveTo>
                    <a:pt x="-8044" y="-1189"/>
                  </a:moveTo>
                  <a:cubicBezTo>
                    <a:pt x="-7834" y="-2778"/>
                    <a:pt x="-7623" y="-4410"/>
                    <a:pt x="-7398" y="-6073"/>
                  </a:cubicBezTo>
                  <a:cubicBezTo>
                    <a:pt x="-7623" y="-4410"/>
                    <a:pt x="-7834" y="-2778"/>
                    <a:pt x="-8044" y="-1189"/>
                  </a:cubicBezTo>
                </a:path>
              </a:pathLst>
            </a:custGeom>
            <a:solidFill>
              <a:srgbClr val="2C74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8" name="Google Shape;1878;p18"/>
            <p:cNvSpPr/>
            <p:nvPr/>
          </p:nvSpPr>
          <p:spPr>
            <a:xfrm rot="10800000" flipH="1">
              <a:off x="4614911" y="3819578"/>
              <a:ext cx="964" cy="4802"/>
            </a:xfrm>
            <a:custGeom>
              <a:avLst/>
              <a:gdLst/>
              <a:ahLst/>
              <a:cxnLst/>
              <a:rect l="l" t="t" r="r" b="b"/>
              <a:pathLst>
                <a:path w="964" h="4802" extrusionOk="0">
                  <a:moveTo>
                    <a:pt x="-8071" y="-1061"/>
                  </a:moveTo>
                  <a:cubicBezTo>
                    <a:pt x="-7752" y="-2667"/>
                    <a:pt x="-7434" y="-4265"/>
                    <a:pt x="-7106" y="-5863"/>
                  </a:cubicBezTo>
                  <a:cubicBezTo>
                    <a:pt x="-7434" y="-4265"/>
                    <a:pt x="-7752" y="-2667"/>
                    <a:pt x="-8071" y="-1061"/>
                  </a:cubicBezTo>
                </a:path>
              </a:pathLst>
            </a:custGeom>
            <a:solidFill>
              <a:srgbClr val="2C74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9" name="Google Shape;1879;p18"/>
            <p:cNvSpPr/>
            <p:nvPr/>
          </p:nvSpPr>
          <p:spPr>
            <a:xfrm rot="10800000" flipH="1">
              <a:off x="4605099" y="3762272"/>
              <a:ext cx="805" cy="5431"/>
            </a:xfrm>
            <a:custGeom>
              <a:avLst/>
              <a:gdLst/>
              <a:ahLst/>
              <a:cxnLst/>
              <a:rect l="l" t="t" r="r" b="b"/>
              <a:pathLst>
                <a:path w="805" h="5431" extrusionOk="0">
                  <a:moveTo>
                    <a:pt x="-8051" y="-582"/>
                  </a:moveTo>
                  <a:cubicBezTo>
                    <a:pt x="-7788" y="-2382"/>
                    <a:pt x="-7517" y="-4183"/>
                    <a:pt x="-7245" y="-6013"/>
                  </a:cubicBezTo>
                  <a:cubicBezTo>
                    <a:pt x="-7517" y="-4183"/>
                    <a:pt x="-7788" y="-2365"/>
                    <a:pt x="-8051" y="-582"/>
                  </a:cubicBezTo>
                </a:path>
              </a:pathLst>
            </a:custGeom>
            <a:solidFill>
              <a:srgbClr val="2C74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0" name="Google Shape;1880;p18"/>
            <p:cNvSpPr/>
            <p:nvPr/>
          </p:nvSpPr>
          <p:spPr>
            <a:xfrm rot="10800000" flipH="1">
              <a:off x="4612262" y="3805744"/>
              <a:ext cx="1033" cy="5508"/>
            </a:xfrm>
            <a:custGeom>
              <a:avLst/>
              <a:gdLst/>
              <a:ahLst/>
              <a:cxnLst/>
              <a:rect l="l" t="t" r="r" b="b"/>
              <a:pathLst>
                <a:path w="1033" h="5508" extrusionOk="0">
                  <a:moveTo>
                    <a:pt x="-8066" y="-390"/>
                  </a:moveTo>
                  <a:cubicBezTo>
                    <a:pt x="-7729" y="-2216"/>
                    <a:pt x="-7385" y="-4055"/>
                    <a:pt x="-7032" y="-5899"/>
                  </a:cubicBezTo>
                  <a:cubicBezTo>
                    <a:pt x="-7385" y="-4055"/>
                    <a:pt x="-7729" y="-2216"/>
                    <a:pt x="-8066" y="-390"/>
                  </a:cubicBezTo>
                </a:path>
              </a:pathLst>
            </a:custGeom>
            <a:solidFill>
              <a:srgbClr val="2C74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1" name="Google Shape;1881;p18"/>
            <p:cNvSpPr/>
            <p:nvPr/>
          </p:nvSpPr>
          <p:spPr>
            <a:xfrm rot="10800000" flipH="1">
              <a:off x="4596998" y="3695185"/>
              <a:ext cx="47" cy="615"/>
            </a:xfrm>
            <a:custGeom>
              <a:avLst/>
              <a:gdLst/>
              <a:ahLst/>
              <a:cxnLst/>
              <a:rect l="l" t="t" r="r" b="b"/>
              <a:pathLst>
                <a:path w="47" h="615" extrusionOk="0">
                  <a:moveTo>
                    <a:pt x="-8034" y="-5580"/>
                  </a:moveTo>
                  <a:cubicBezTo>
                    <a:pt x="-8025" y="-5757"/>
                    <a:pt x="-8000" y="-5972"/>
                    <a:pt x="-7987" y="-6196"/>
                  </a:cubicBezTo>
                  <a:cubicBezTo>
                    <a:pt x="-8000" y="-5985"/>
                    <a:pt x="-8025" y="-5735"/>
                    <a:pt x="-8034" y="-5580"/>
                  </a:cubicBezTo>
                </a:path>
              </a:pathLst>
            </a:custGeom>
            <a:solidFill>
              <a:srgbClr val="2C74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2" name="Google Shape;1882;p18"/>
            <p:cNvSpPr/>
            <p:nvPr/>
          </p:nvSpPr>
          <p:spPr>
            <a:xfrm rot="10800000" flipH="1">
              <a:off x="4597235" y="3697812"/>
              <a:ext cx="111" cy="1171"/>
            </a:xfrm>
            <a:custGeom>
              <a:avLst/>
              <a:gdLst/>
              <a:ahLst/>
              <a:cxnLst/>
              <a:rect l="l" t="t" r="r" b="b"/>
              <a:pathLst>
                <a:path w="111" h="1171" extrusionOk="0">
                  <a:moveTo>
                    <a:pt x="-8034" y="-5017"/>
                  </a:moveTo>
                  <a:cubicBezTo>
                    <a:pt x="-8000" y="-5366"/>
                    <a:pt x="-7961" y="-5766"/>
                    <a:pt x="-7922" y="-6188"/>
                  </a:cubicBezTo>
                  <a:cubicBezTo>
                    <a:pt x="-7961" y="-5766"/>
                    <a:pt x="-8000" y="-5366"/>
                    <a:pt x="-8034" y="-5017"/>
                  </a:cubicBezTo>
                </a:path>
              </a:pathLst>
            </a:custGeom>
            <a:solidFill>
              <a:srgbClr val="2C74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3" name="Google Shape;1883;p18"/>
            <p:cNvSpPr/>
            <p:nvPr/>
          </p:nvSpPr>
          <p:spPr>
            <a:xfrm rot="10800000" flipH="1">
              <a:off x="4597407" y="3699625"/>
              <a:ext cx="151" cy="1511"/>
            </a:xfrm>
            <a:custGeom>
              <a:avLst/>
              <a:gdLst/>
              <a:ahLst/>
              <a:cxnLst/>
              <a:rect l="l" t="t" r="r" b="b"/>
              <a:pathLst>
                <a:path w="151" h="1511" extrusionOk="0">
                  <a:moveTo>
                    <a:pt x="-8035" y="-4671"/>
                  </a:moveTo>
                  <a:cubicBezTo>
                    <a:pt x="-7987" y="-5150"/>
                    <a:pt x="-7935" y="-5653"/>
                    <a:pt x="-7884" y="-6183"/>
                  </a:cubicBezTo>
                  <a:cubicBezTo>
                    <a:pt x="-7935" y="-5662"/>
                    <a:pt x="-7987" y="-5145"/>
                    <a:pt x="-8035" y="-4671"/>
                  </a:cubicBezTo>
                </a:path>
              </a:pathLst>
            </a:custGeom>
            <a:solidFill>
              <a:srgbClr val="2C74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4" name="Google Shape;1884;p18"/>
            <p:cNvSpPr/>
            <p:nvPr/>
          </p:nvSpPr>
          <p:spPr>
            <a:xfrm rot="10800000" flipH="1">
              <a:off x="4597885" y="3704376"/>
              <a:ext cx="232" cy="2343"/>
            </a:xfrm>
            <a:custGeom>
              <a:avLst/>
              <a:gdLst/>
              <a:ahLst/>
              <a:cxnLst/>
              <a:rect l="l" t="t" r="r" b="b"/>
              <a:pathLst>
                <a:path w="232" h="2343" extrusionOk="0">
                  <a:moveTo>
                    <a:pt x="-8036" y="-3827"/>
                  </a:moveTo>
                  <a:cubicBezTo>
                    <a:pt x="-7963" y="-4576"/>
                    <a:pt x="-7885" y="-5351"/>
                    <a:pt x="-7803" y="-6170"/>
                  </a:cubicBezTo>
                  <a:cubicBezTo>
                    <a:pt x="-7885" y="-5351"/>
                    <a:pt x="-7963" y="-4576"/>
                    <a:pt x="-8036" y="-3827"/>
                  </a:cubicBezTo>
                </a:path>
              </a:pathLst>
            </a:custGeom>
            <a:solidFill>
              <a:srgbClr val="2C74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5" name="Google Shape;1885;p18"/>
            <p:cNvSpPr/>
            <p:nvPr/>
          </p:nvSpPr>
          <p:spPr>
            <a:xfrm rot="10800000" flipH="1">
              <a:off x="4597631" y="3701912"/>
              <a:ext cx="180" cy="1834"/>
            </a:xfrm>
            <a:custGeom>
              <a:avLst/>
              <a:gdLst/>
              <a:ahLst/>
              <a:cxnLst/>
              <a:rect l="l" t="t" r="r" b="b"/>
              <a:pathLst>
                <a:path w="180" h="1834" extrusionOk="0">
                  <a:moveTo>
                    <a:pt x="-8035" y="-4342"/>
                  </a:moveTo>
                  <a:cubicBezTo>
                    <a:pt x="-7975" y="-4919"/>
                    <a:pt x="-7919" y="-5531"/>
                    <a:pt x="-7854" y="-6177"/>
                  </a:cubicBezTo>
                  <a:cubicBezTo>
                    <a:pt x="-7919" y="-5531"/>
                    <a:pt x="-7975" y="-4919"/>
                    <a:pt x="-8035" y="-4342"/>
                  </a:cubicBezTo>
                </a:path>
              </a:pathLst>
            </a:custGeom>
            <a:solidFill>
              <a:srgbClr val="2C74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6" name="Google Shape;1886;p18"/>
            <p:cNvSpPr/>
            <p:nvPr/>
          </p:nvSpPr>
          <p:spPr>
            <a:xfrm rot="10800000" flipH="1">
              <a:off x="4597097" y="3696287"/>
              <a:ext cx="73" cy="779"/>
            </a:xfrm>
            <a:custGeom>
              <a:avLst/>
              <a:gdLst/>
              <a:ahLst/>
              <a:cxnLst/>
              <a:rect l="l" t="t" r="r" b="b"/>
              <a:pathLst>
                <a:path w="73" h="779" extrusionOk="0">
                  <a:moveTo>
                    <a:pt x="-8034" y="-5413"/>
                  </a:moveTo>
                  <a:cubicBezTo>
                    <a:pt x="-8013" y="-5655"/>
                    <a:pt x="-7991" y="-5926"/>
                    <a:pt x="-7961" y="-6193"/>
                  </a:cubicBezTo>
                  <a:cubicBezTo>
                    <a:pt x="-7991" y="-5926"/>
                    <a:pt x="-8013" y="-5655"/>
                    <a:pt x="-8034" y="-5413"/>
                  </a:cubicBezTo>
                </a:path>
              </a:pathLst>
            </a:custGeom>
            <a:solidFill>
              <a:srgbClr val="2C74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7" name="Google Shape;1887;p18"/>
            <p:cNvSpPr/>
            <p:nvPr/>
          </p:nvSpPr>
          <p:spPr>
            <a:xfrm rot="10800000" flipH="1">
              <a:off x="4543779" y="3519537"/>
              <a:ext cx="75193" cy="319393"/>
            </a:xfrm>
            <a:custGeom>
              <a:avLst/>
              <a:gdLst/>
              <a:ahLst/>
              <a:cxnLst/>
              <a:rect l="l" t="t" r="r" b="b"/>
              <a:pathLst>
                <a:path w="75193" h="319393" extrusionOk="0">
                  <a:moveTo>
                    <a:pt x="67191" y="-6239"/>
                  </a:moveTo>
                  <a:cubicBezTo>
                    <a:pt x="67126" y="-5946"/>
                    <a:pt x="67066" y="-5653"/>
                    <a:pt x="66997" y="-5352"/>
                  </a:cubicBezTo>
                  <a:cubicBezTo>
                    <a:pt x="66666" y="-3840"/>
                    <a:pt x="66334" y="-2341"/>
                    <a:pt x="66015" y="-829"/>
                  </a:cubicBezTo>
                  <a:cubicBezTo>
                    <a:pt x="65847" y="-49"/>
                    <a:pt x="65679" y="717"/>
                    <a:pt x="65520" y="1492"/>
                  </a:cubicBezTo>
                  <a:cubicBezTo>
                    <a:pt x="65188" y="3039"/>
                    <a:pt x="64861" y="4593"/>
                    <a:pt x="64547" y="6144"/>
                  </a:cubicBezTo>
                  <a:cubicBezTo>
                    <a:pt x="64391" y="6872"/>
                    <a:pt x="64245" y="7587"/>
                    <a:pt x="64094" y="8310"/>
                  </a:cubicBezTo>
                  <a:cubicBezTo>
                    <a:pt x="63767" y="9908"/>
                    <a:pt x="63448" y="11506"/>
                    <a:pt x="63130" y="13113"/>
                  </a:cubicBezTo>
                  <a:cubicBezTo>
                    <a:pt x="63005" y="13742"/>
                    <a:pt x="62880" y="14366"/>
                    <a:pt x="62751" y="14999"/>
                  </a:cubicBezTo>
                  <a:cubicBezTo>
                    <a:pt x="62423" y="16696"/>
                    <a:pt x="62096" y="18376"/>
                    <a:pt x="61777" y="20060"/>
                  </a:cubicBezTo>
                  <a:cubicBezTo>
                    <a:pt x="61686" y="20521"/>
                    <a:pt x="61596" y="20973"/>
                    <a:pt x="61514" y="21438"/>
                  </a:cubicBezTo>
                  <a:cubicBezTo>
                    <a:pt x="61161" y="23282"/>
                    <a:pt x="60817" y="25121"/>
                    <a:pt x="60481" y="26947"/>
                  </a:cubicBezTo>
                  <a:cubicBezTo>
                    <a:pt x="60446" y="27137"/>
                    <a:pt x="60407" y="27313"/>
                    <a:pt x="60377" y="27499"/>
                  </a:cubicBezTo>
                  <a:cubicBezTo>
                    <a:pt x="57996" y="40450"/>
                    <a:pt x="55919" y="53074"/>
                    <a:pt x="54145" y="64876"/>
                  </a:cubicBezTo>
                  <a:cubicBezTo>
                    <a:pt x="54141" y="64919"/>
                    <a:pt x="54128" y="64949"/>
                    <a:pt x="54123" y="64988"/>
                  </a:cubicBezTo>
                  <a:cubicBezTo>
                    <a:pt x="53852" y="66818"/>
                    <a:pt x="53581" y="68618"/>
                    <a:pt x="53318" y="70419"/>
                  </a:cubicBezTo>
                  <a:cubicBezTo>
                    <a:pt x="53288" y="70656"/>
                    <a:pt x="53253" y="70888"/>
                    <a:pt x="53214" y="71117"/>
                  </a:cubicBezTo>
                  <a:cubicBezTo>
                    <a:pt x="52969" y="72827"/>
                    <a:pt x="52732" y="74485"/>
                    <a:pt x="52491" y="76143"/>
                  </a:cubicBezTo>
                  <a:cubicBezTo>
                    <a:pt x="52443" y="76427"/>
                    <a:pt x="52414" y="76703"/>
                    <a:pt x="52374" y="76979"/>
                  </a:cubicBezTo>
                  <a:cubicBezTo>
                    <a:pt x="52133" y="78667"/>
                    <a:pt x="51905" y="80317"/>
                    <a:pt x="51686" y="81940"/>
                  </a:cubicBezTo>
                  <a:cubicBezTo>
                    <a:pt x="51655" y="82130"/>
                    <a:pt x="51630" y="82324"/>
                    <a:pt x="51599" y="82509"/>
                  </a:cubicBezTo>
                  <a:cubicBezTo>
                    <a:pt x="51376" y="84172"/>
                    <a:pt x="51151" y="85804"/>
                    <a:pt x="50940" y="87411"/>
                  </a:cubicBezTo>
                  <a:cubicBezTo>
                    <a:pt x="50915" y="87587"/>
                    <a:pt x="50889" y="87751"/>
                    <a:pt x="50872" y="87923"/>
                  </a:cubicBezTo>
                  <a:cubicBezTo>
                    <a:pt x="50647" y="89586"/>
                    <a:pt x="50436" y="91218"/>
                    <a:pt x="50226" y="92807"/>
                  </a:cubicBezTo>
                  <a:cubicBezTo>
                    <a:pt x="50221" y="92816"/>
                    <a:pt x="50221" y="92833"/>
                    <a:pt x="50221" y="92850"/>
                  </a:cubicBezTo>
                  <a:cubicBezTo>
                    <a:pt x="48696" y="104583"/>
                    <a:pt x="47542" y="114649"/>
                    <a:pt x="46724" y="122311"/>
                  </a:cubicBezTo>
                  <a:cubicBezTo>
                    <a:pt x="46707" y="122466"/>
                    <a:pt x="46685" y="122634"/>
                    <a:pt x="46672" y="122798"/>
                  </a:cubicBezTo>
                  <a:cubicBezTo>
                    <a:pt x="46573" y="123724"/>
                    <a:pt x="46483" y="124615"/>
                    <a:pt x="46388" y="125468"/>
                  </a:cubicBezTo>
                  <a:cubicBezTo>
                    <a:pt x="46371" y="125645"/>
                    <a:pt x="46353" y="125808"/>
                    <a:pt x="46336" y="125972"/>
                  </a:cubicBezTo>
                  <a:cubicBezTo>
                    <a:pt x="46254" y="126790"/>
                    <a:pt x="46177" y="127566"/>
                    <a:pt x="46104" y="128315"/>
                  </a:cubicBezTo>
                  <a:cubicBezTo>
                    <a:pt x="46078" y="128522"/>
                    <a:pt x="46052" y="128741"/>
                    <a:pt x="46030" y="128944"/>
                  </a:cubicBezTo>
                  <a:cubicBezTo>
                    <a:pt x="45966" y="129590"/>
                    <a:pt x="45910" y="130201"/>
                    <a:pt x="45849" y="130779"/>
                  </a:cubicBezTo>
                  <a:cubicBezTo>
                    <a:pt x="45819" y="131037"/>
                    <a:pt x="45798" y="131300"/>
                    <a:pt x="45776" y="131554"/>
                  </a:cubicBezTo>
                  <a:cubicBezTo>
                    <a:pt x="45725" y="132084"/>
                    <a:pt x="45673" y="132588"/>
                    <a:pt x="45625" y="133066"/>
                  </a:cubicBezTo>
                  <a:cubicBezTo>
                    <a:pt x="45604" y="133294"/>
                    <a:pt x="45582" y="133492"/>
                    <a:pt x="45565" y="133707"/>
                  </a:cubicBezTo>
                  <a:cubicBezTo>
                    <a:pt x="45526" y="134130"/>
                    <a:pt x="45488" y="134530"/>
                    <a:pt x="45453" y="134879"/>
                  </a:cubicBezTo>
                  <a:cubicBezTo>
                    <a:pt x="45427" y="135150"/>
                    <a:pt x="45410" y="135379"/>
                    <a:pt x="45388" y="135624"/>
                  </a:cubicBezTo>
                  <a:cubicBezTo>
                    <a:pt x="45358" y="135891"/>
                    <a:pt x="45337" y="136163"/>
                    <a:pt x="45315" y="136404"/>
                  </a:cubicBezTo>
                  <a:cubicBezTo>
                    <a:pt x="45294" y="136589"/>
                    <a:pt x="45285" y="136727"/>
                    <a:pt x="45264" y="136890"/>
                  </a:cubicBezTo>
                  <a:cubicBezTo>
                    <a:pt x="45251" y="137114"/>
                    <a:pt x="45225" y="137330"/>
                    <a:pt x="45216" y="137506"/>
                  </a:cubicBezTo>
                  <a:cubicBezTo>
                    <a:pt x="45160" y="138084"/>
                    <a:pt x="45134" y="138389"/>
                    <a:pt x="45134" y="138389"/>
                  </a:cubicBezTo>
                  <a:cubicBezTo>
                    <a:pt x="45134" y="138389"/>
                    <a:pt x="12612" y="205477"/>
                    <a:pt x="-8002" y="313154"/>
                  </a:cubicBezTo>
                  <a:cubicBezTo>
                    <a:pt x="-8002" y="229118"/>
                    <a:pt x="1241" y="141120"/>
                    <a:pt x="67191" y="-6239"/>
                  </a:cubicBezTo>
                </a:path>
              </a:pathLst>
            </a:custGeom>
            <a:solidFill>
              <a:srgbClr val="2C74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8" name="Google Shape;1888;p18"/>
            <p:cNvSpPr/>
            <p:nvPr/>
          </p:nvSpPr>
          <p:spPr>
            <a:xfrm rot="10800000" flipH="1">
              <a:off x="4324087" y="3883677"/>
              <a:ext cx="9407" cy="33324"/>
            </a:xfrm>
            <a:custGeom>
              <a:avLst/>
              <a:gdLst/>
              <a:ahLst/>
              <a:cxnLst/>
              <a:rect l="l" t="t" r="r" b="b"/>
              <a:pathLst>
                <a:path w="9407" h="33324" extrusionOk="0">
                  <a:moveTo>
                    <a:pt x="1913" y="27667"/>
                  </a:moveTo>
                  <a:lnTo>
                    <a:pt x="1913" y="27667"/>
                  </a:lnTo>
                  <a:lnTo>
                    <a:pt x="-7494" y="-5657"/>
                  </a:lnTo>
                  <a:close/>
                </a:path>
              </a:pathLst>
            </a:custGeom>
            <a:solidFill>
              <a:srgbClr val="2C74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9" name="Google Shape;1889;p18"/>
            <p:cNvSpPr/>
            <p:nvPr/>
          </p:nvSpPr>
          <p:spPr>
            <a:xfrm rot="10800000" flipH="1">
              <a:off x="4201010" y="3482267"/>
              <a:ext cx="132483" cy="434733"/>
            </a:xfrm>
            <a:custGeom>
              <a:avLst/>
              <a:gdLst/>
              <a:ahLst/>
              <a:cxnLst/>
              <a:rect l="l" t="t" r="r" b="b"/>
              <a:pathLst>
                <a:path w="132483" h="434733" extrusionOk="0">
                  <a:moveTo>
                    <a:pt x="22638" y="428548"/>
                  </a:moveTo>
                  <a:cubicBezTo>
                    <a:pt x="22638" y="428548"/>
                    <a:pt x="-15583" y="310628"/>
                    <a:pt x="-5754" y="253843"/>
                  </a:cubicBezTo>
                  <a:cubicBezTo>
                    <a:pt x="4074" y="197067"/>
                    <a:pt x="115706" y="-6185"/>
                    <a:pt x="115706" y="-6185"/>
                  </a:cubicBezTo>
                  <a:lnTo>
                    <a:pt x="125113" y="27139"/>
                  </a:lnTo>
                  <a:cubicBezTo>
                    <a:pt x="87107" y="99748"/>
                    <a:pt x="12210" y="253602"/>
                    <a:pt x="13908" y="283325"/>
                  </a:cubicBezTo>
                  <a:cubicBezTo>
                    <a:pt x="16087" y="321547"/>
                    <a:pt x="22638" y="428548"/>
                    <a:pt x="22638" y="428548"/>
                  </a:cubicBezTo>
                </a:path>
              </a:pathLst>
            </a:custGeom>
            <a:solidFill>
              <a:srgbClr val="2C748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0" name="Google Shape;1890;p18"/>
            <p:cNvSpPr/>
            <p:nvPr/>
          </p:nvSpPr>
          <p:spPr>
            <a:xfrm rot="10800000" flipH="1">
              <a:off x="4818727" y="3401294"/>
              <a:ext cx="176342" cy="163725"/>
            </a:xfrm>
            <a:custGeom>
              <a:avLst/>
              <a:gdLst/>
              <a:ahLst/>
              <a:cxnLst/>
              <a:rect l="l" t="t" r="r" b="b"/>
              <a:pathLst>
                <a:path w="176342" h="163725" extrusionOk="0">
                  <a:moveTo>
                    <a:pt x="788" y="-6755"/>
                  </a:moveTo>
                  <a:cubicBezTo>
                    <a:pt x="22026" y="3909"/>
                    <a:pt x="47443" y="14893"/>
                    <a:pt x="57396" y="14893"/>
                  </a:cubicBezTo>
                  <a:cubicBezTo>
                    <a:pt x="72691" y="14893"/>
                    <a:pt x="96208" y="10056"/>
                    <a:pt x="128640" y="19230"/>
                  </a:cubicBezTo>
                  <a:cubicBezTo>
                    <a:pt x="177354" y="32987"/>
                    <a:pt x="171237" y="121864"/>
                    <a:pt x="159220" y="126231"/>
                  </a:cubicBezTo>
                  <a:cubicBezTo>
                    <a:pt x="147247" y="130599"/>
                    <a:pt x="84966" y="91279"/>
                    <a:pt x="84966" y="91279"/>
                  </a:cubicBezTo>
                  <a:cubicBezTo>
                    <a:pt x="84966" y="91279"/>
                    <a:pt x="95992" y="136766"/>
                    <a:pt x="96250" y="147047"/>
                  </a:cubicBezTo>
                  <a:cubicBezTo>
                    <a:pt x="96509" y="157975"/>
                    <a:pt x="76735" y="161356"/>
                    <a:pt x="72450" y="149589"/>
                  </a:cubicBezTo>
                  <a:cubicBezTo>
                    <a:pt x="66523" y="133273"/>
                    <a:pt x="53012" y="108878"/>
                    <a:pt x="39052" y="93760"/>
                  </a:cubicBezTo>
                  <a:cubicBezTo>
                    <a:pt x="29564" y="83475"/>
                    <a:pt x="5220" y="65630"/>
                    <a:pt x="-8657" y="55776"/>
                  </a:cubicBezTo>
                  <a:cubicBezTo>
                    <a:pt x="-8485" y="38939"/>
                    <a:pt x="-3941" y="14393"/>
                    <a:pt x="788" y="-6755"/>
                  </a:cubicBezTo>
                </a:path>
              </a:pathLst>
            </a:custGeom>
            <a:solidFill>
              <a:srgbClr val="F9C0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1" name="Google Shape;1891;p18"/>
            <p:cNvSpPr/>
            <p:nvPr/>
          </p:nvSpPr>
          <p:spPr>
            <a:xfrm rot="10800000" flipH="1">
              <a:off x="4254561" y="3096076"/>
              <a:ext cx="60532" cy="60071"/>
            </a:xfrm>
            <a:custGeom>
              <a:avLst/>
              <a:gdLst/>
              <a:ahLst/>
              <a:cxnLst/>
              <a:rect l="l" t="t" r="r" b="b"/>
              <a:pathLst>
                <a:path w="60532" h="60071" extrusionOk="0">
                  <a:moveTo>
                    <a:pt x="-7406" y="52377"/>
                  </a:moveTo>
                  <a:cubicBezTo>
                    <a:pt x="-122" y="6226"/>
                    <a:pt x="53126" y="-7694"/>
                    <a:pt x="53126" y="-7694"/>
                  </a:cubicBezTo>
                  <a:cubicBezTo>
                    <a:pt x="42083" y="-4145"/>
                    <a:pt x="-855" y="12131"/>
                    <a:pt x="-7406" y="52377"/>
                  </a:cubicBezTo>
                </a:path>
              </a:pathLst>
            </a:custGeom>
            <a:solidFill>
              <a:srgbClr val="F9C0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2" name="Google Shape;1892;p18"/>
            <p:cNvSpPr/>
            <p:nvPr/>
          </p:nvSpPr>
          <p:spPr>
            <a:xfrm rot="10800000" flipH="1">
              <a:off x="4254036" y="3092001"/>
              <a:ext cx="374" cy="2911"/>
            </a:xfrm>
            <a:custGeom>
              <a:avLst/>
              <a:gdLst/>
              <a:ahLst/>
              <a:cxnLst/>
              <a:rect l="l" t="t" r="r" b="b"/>
              <a:pathLst>
                <a:path w="374" h="2911" extrusionOk="0">
                  <a:moveTo>
                    <a:pt x="-6969" y="-7780"/>
                  </a:moveTo>
                  <a:cubicBezTo>
                    <a:pt x="-7116" y="-6815"/>
                    <a:pt x="-7258" y="-5855"/>
                    <a:pt x="-7344" y="-4869"/>
                  </a:cubicBezTo>
                  <a:cubicBezTo>
                    <a:pt x="-7258" y="-5868"/>
                    <a:pt x="-7116" y="-6815"/>
                    <a:pt x="-6969" y="-7780"/>
                  </a:cubicBezTo>
                </a:path>
              </a:pathLst>
            </a:custGeom>
            <a:solidFill>
              <a:srgbClr val="F9C0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3" name="Google Shape;1893;p18"/>
            <p:cNvSpPr/>
            <p:nvPr/>
          </p:nvSpPr>
          <p:spPr>
            <a:xfrm rot="10800000" flipH="1">
              <a:off x="4313414" y="2995122"/>
              <a:ext cx="177474" cy="311321"/>
            </a:xfrm>
            <a:custGeom>
              <a:avLst/>
              <a:gdLst/>
              <a:ahLst/>
              <a:cxnLst/>
              <a:rect l="l" t="t" r="r" b="b"/>
              <a:pathLst>
                <a:path w="177474" h="311321" extrusionOk="0">
                  <a:moveTo>
                    <a:pt x="121015" y="57253"/>
                  </a:moveTo>
                  <a:cubicBezTo>
                    <a:pt x="113495" y="79762"/>
                    <a:pt x="108861" y="99600"/>
                    <a:pt x="120960" y="109567"/>
                  </a:cubicBezTo>
                  <a:cubicBezTo>
                    <a:pt x="125775" y="113521"/>
                    <a:pt x="150101" y="104786"/>
                    <a:pt x="165241" y="118578"/>
                  </a:cubicBezTo>
                  <a:cubicBezTo>
                    <a:pt x="182762" y="134570"/>
                    <a:pt x="144502" y="293954"/>
                    <a:pt x="144502" y="293954"/>
                  </a:cubicBezTo>
                  <a:cubicBezTo>
                    <a:pt x="144502" y="293954"/>
                    <a:pt x="140901" y="295517"/>
                    <a:pt x="90103" y="303309"/>
                  </a:cubicBezTo>
                  <a:cubicBezTo>
                    <a:pt x="39305" y="311109"/>
                    <a:pt x="62012" y="197251"/>
                    <a:pt x="32130" y="198659"/>
                  </a:cubicBezTo>
                  <a:cubicBezTo>
                    <a:pt x="20621" y="199194"/>
                    <a:pt x="33288" y="237040"/>
                    <a:pt x="9108" y="238590"/>
                  </a:cubicBezTo>
                  <a:cubicBezTo>
                    <a:pt x="-15063" y="240154"/>
                    <a:pt x="-5962" y="142688"/>
                    <a:pt x="-5962" y="142667"/>
                  </a:cubicBezTo>
                  <a:cubicBezTo>
                    <a:pt x="-5962" y="142667"/>
                    <a:pt x="6881" y="128794"/>
                    <a:pt x="244" y="91288"/>
                  </a:cubicBezTo>
                  <a:lnTo>
                    <a:pt x="101849" y="-7629"/>
                  </a:lnTo>
                  <a:lnTo>
                    <a:pt x="121015" y="57253"/>
                  </a:lnTo>
                </a:path>
              </a:pathLst>
            </a:custGeom>
            <a:solidFill>
              <a:srgbClr val="F9C0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4" name="Google Shape;1894;p18"/>
            <p:cNvSpPr/>
            <p:nvPr/>
          </p:nvSpPr>
          <p:spPr>
            <a:xfrm rot="10800000" flipH="1">
              <a:off x="4321300" y="3207526"/>
              <a:ext cx="101604" cy="98916"/>
            </a:xfrm>
            <a:custGeom>
              <a:avLst/>
              <a:gdLst/>
              <a:ahLst/>
              <a:cxnLst/>
              <a:rect l="l" t="t" r="r" b="b"/>
              <a:pathLst>
                <a:path w="101604" h="98916" extrusionOk="0">
                  <a:moveTo>
                    <a:pt x="94023" y="-7350"/>
                  </a:moveTo>
                  <a:lnTo>
                    <a:pt x="-7581" y="91567"/>
                  </a:lnTo>
                  <a:lnTo>
                    <a:pt x="-7581" y="91567"/>
                  </a:lnTo>
                  <a:close/>
                </a:path>
              </a:pathLst>
            </a:custGeom>
            <a:solidFill>
              <a:srgbClr val="F9C0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5" name="Google Shape;1895;p18"/>
            <p:cNvSpPr/>
            <p:nvPr/>
          </p:nvSpPr>
          <p:spPr>
            <a:xfrm rot="10800000" flipH="1">
              <a:off x="4254411" y="3094913"/>
              <a:ext cx="150" cy="1163"/>
            </a:xfrm>
            <a:custGeom>
              <a:avLst/>
              <a:gdLst/>
              <a:ahLst/>
              <a:cxnLst/>
              <a:rect l="l" t="t" r="r" b="b"/>
              <a:pathLst>
                <a:path w="150" h="1163" extrusionOk="0">
                  <a:moveTo>
                    <a:pt x="-7194" y="-7775"/>
                  </a:moveTo>
                  <a:cubicBezTo>
                    <a:pt x="-7254" y="-7396"/>
                    <a:pt x="-7293" y="-7008"/>
                    <a:pt x="-7345" y="-6612"/>
                  </a:cubicBezTo>
                  <a:cubicBezTo>
                    <a:pt x="-7293" y="-7000"/>
                    <a:pt x="-7254" y="-7404"/>
                    <a:pt x="-7194" y="-7775"/>
                  </a:cubicBezTo>
                </a:path>
              </a:pathLst>
            </a:custGeom>
            <a:solidFill>
              <a:srgbClr val="202E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6" name="Google Shape;1896;p18"/>
            <p:cNvSpPr/>
            <p:nvPr/>
          </p:nvSpPr>
          <p:spPr>
            <a:xfrm rot="10800000" flipH="1">
              <a:off x="4253747" y="3087513"/>
              <a:ext cx="288" cy="4487"/>
            </a:xfrm>
            <a:custGeom>
              <a:avLst/>
              <a:gdLst/>
              <a:ahLst/>
              <a:cxnLst/>
              <a:rect l="l" t="t" r="r" b="b"/>
              <a:pathLst>
                <a:path w="288" h="4487" extrusionOk="0">
                  <a:moveTo>
                    <a:pt x="-7055" y="-7790"/>
                  </a:moveTo>
                  <a:cubicBezTo>
                    <a:pt x="-7193" y="-6325"/>
                    <a:pt x="-7296" y="-4835"/>
                    <a:pt x="-7343" y="-3302"/>
                  </a:cubicBezTo>
                  <a:cubicBezTo>
                    <a:pt x="-7296" y="-4835"/>
                    <a:pt x="-7197" y="-6325"/>
                    <a:pt x="-7055" y="-7790"/>
                  </a:cubicBezTo>
                </a:path>
              </a:pathLst>
            </a:custGeom>
            <a:solidFill>
              <a:srgbClr val="202E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7" name="Google Shape;1897;p18"/>
            <p:cNvSpPr/>
            <p:nvPr/>
          </p:nvSpPr>
          <p:spPr>
            <a:xfrm rot="10800000" flipH="1">
              <a:off x="4253107" y="2900696"/>
              <a:ext cx="253318" cy="255450"/>
            </a:xfrm>
            <a:custGeom>
              <a:avLst/>
              <a:gdLst/>
              <a:ahLst/>
              <a:cxnLst/>
              <a:rect l="l" t="t" r="r" b="b"/>
              <a:pathLst>
                <a:path w="253318" h="255450" extrusionOk="0">
                  <a:moveTo>
                    <a:pt x="69460" y="87972"/>
                  </a:moveTo>
                  <a:cubicBezTo>
                    <a:pt x="93640" y="86422"/>
                    <a:pt x="80973" y="48575"/>
                    <a:pt x="92481" y="48041"/>
                  </a:cubicBezTo>
                  <a:cubicBezTo>
                    <a:pt x="122364" y="46632"/>
                    <a:pt x="99657" y="160491"/>
                    <a:pt x="150455" y="152691"/>
                  </a:cubicBezTo>
                  <a:cubicBezTo>
                    <a:pt x="201253" y="144899"/>
                    <a:pt x="204854" y="143336"/>
                    <a:pt x="204854" y="143336"/>
                  </a:cubicBezTo>
                  <a:cubicBezTo>
                    <a:pt x="204854" y="143336"/>
                    <a:pt x="244130" y="174528"/>
                    <a:pt x="245694" y="214304"/>
                  </a:cubicBezTo>
                  <a:cubicBezTo>
                    <a:pt x="247257" y="254067"/>
                    <a:pt x="182534" y="254847"/>
                    <a:pt x="137301" y="233798"/>
                  </a:cubicBezTo>
                  <a:cubicBezTo>
                    <a:pt x="92076" y="212740"/>
                    <a:pt x="124819" y="226002"/>
                    <a:pt x="56207" y="201830"/>
                  </a:cubicBezTo>
                  <a:cubicBezTo>
                    <a:pt x="-12427" y="177642"/>
                    <a:pt x="-8533" y="113703"/>
                    <a:pt x="-6957" y="60682"/>
                  </a:cubicBezTo>
                  <a:cubicBezTo>
                    <a:pt x="-6909" y="59149"/>
                    <a:pt x="-6806" y="57659"/>
                    <a:pt x="-6668" y="56194"/>
                  </a:cubicBezTo>
                  <a:cubicBezTo>
                    <a:pt x="-6582" y="55208"/>
                    <a:pt x="-6440" y="54248"/>
                    <a:pt x="-6293" y="53283"/>
                  </a:cubicBezTo>
                  <a:cubicBezTo>
                    <a:pt x="-6242" y="52886"/>
                    <a:pt x="-6203" y="52499"/>
                    <a:pt x="-6143" y="52120"/>
                  </a:cubicBezTo>
                  <a:cubicBezTo>
                    <a:pt x="408" y="11874"/>
                    <a:pt x="43346" y="-4402"/>
                    <a:pt x="54389" y="-7951"/>
                  </a:cubicBezTo>
                  <a:cubicBezTo>
                    <a:pt x="54389" y="-7930"/>
                    <a:pt x="45288" y="89536"/>
                    <a:pt x="69460" y="87972"/>
                  </a:cubicBezTo>
                </a:path>
              </a:pathLst>
            </a:custGeom>
            <a:solidFill>
              <a:srgbClr val="202E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8" name="Google Shape;1898;p18"/>
            <p:cNvSpPr/>
            <p:nvPr/>
          </p:nvSpPr>
          <p:spPr>
            <a:xfrm rot="10800000" flipH="1">
              <a:off x="7146272" y="5261945"/>
              <a:ext cx="237412" cy="208069"/>
            </a:xfrm>
            <a:custGeom>
              <a:avLst/>
              <a:gdLst/>
              <a:ahLst/>
              <a:cxnLst/>
              <a:rect l="l" t="t" r="r" b="b"/>
              <a:pathLst>
                <a:path w="237412" h="208069" extrusionOk="0">
                  <a:moveTo>
                    <a:pt x="199842" y="1957"/>
                  </a:moveTo>
                  <a:cubicBezTo>
                    <a:pt x="140232" y="-15056"/>
                    <a:pt x="57148" y="27542"/>
                    <a:pt x="52884" y="92493"/>
                  </a:cubicBezTo>
                  <a:cubicBezTo>
                    <a:pt x="52238" y="102399"/>
                    <a:pt x="34794" y="66909"/>
                    <a:pt x="34794" y="66909"/>
                  </a:cubicBezTo>
                  <a:cubicBezTo>
                    <a:pt x="34794" y="66909"/>
                    <a:pt x="-12627" y="86980"/>
                    <a:pt x="-13273" y="103519"/>
                  </a:cubicBezTo>
                  <a:cubicBezTo>
                    <a:pt x="-13316" y="104725"/>
                    <a:pt x="-13402" y="106060"/>
                    <a:pt x="-13402" y="107611"/>
                  </a:cubicBezTo>
                  <a:cubicBezTo>
                    <a:pt x="-13402" y="119326"/>
                    <a:pt x="-12024" y="140388"/>
                    <a:pt x="-10258" y="162742"/>
                  </a:cubicBezTo>
                  <a:cubicBezTo>
                    <a:pt x="5937" y="129405"/>
                    <a:pt x="27343" y="140517"/>
                    <a:pt x="42332" y="150337"/>
                  </a:cubicBezTo>
                  <a:cubicBezTo>
                    <a:pt x="58268" y="160803"/>
                    <a:pt x="64212" y="202625"/>
                    <a:pt x="96601" y="206114"/>
                  </a:cubicBezTo>
                  <a:cubicBezTo>
                    <a:pt x="102243" y="206760"/>
                    <a:pt x="107756" y="205339"/>
                    <a:pt x="113097" y="202711"/>
                  </a:cubicBezTo>
                  <a:cubicBezTo>
                    <a:pt x="113227" y="200687"/>
                    <a:pt x="113269" y="199007"/>
                    <a:pt x="113227" y="197931"/>
                  </a:cubicBezTo>
                  <a:cubicBezTo>
                    <a:pt x="112236" y="161277"/>
                    <a:pt x="149622" y="127596"/>
                    <a:pt x="198809" y="79701"/>
                  </a:cubicBezTo>
                  <a:cubicBezTo>
                    <a:pt x="239252" y="40291"/>
                    <a:pt x="224522" y="9021"/>
                    <a:pt x="199842" y="1957"/>
                  </a:cubicBezTo>
                </a:path>
              </a:pathLst>
            </a:custGeom>
            <a:solidFill>
              <a:srgbClr val="3025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9" name="Google Shape;1899;p18"/>
            <p:cNvSpPr/>
            <p:nvPr/>
          </p:nvSpPr>
          <p:spPr>
            <a:xfrm rot="10800000" flipH="1">
              <a:off x="6590800" y="5264805"/>
              <a:ext cx="301166" cy="193984"/>
            </a:xfrm>
            <a:custGeom>
              <a:avLst/>
              <a:gdLst/>
              <a:ahLst/>
              <a:cxnLst/>
              <a:rect l="l" t="t" r="r" b="b"/>
              <a:pathLst>
                <a:path w="301166" h="193984" extrusionOk="0">
                  <a:moveTo>
                    <a:pt x="288746" y="97279"/>
                  </a:moveTo>
                  <a:cubicBezTo>
                    <a:pt x="288057" y="80740"/>
                    <a:pt x="225001" y="66354"/>
                    <a:pt x="225001" y="66354"/>
                  </a:cubicBezTo>
                  <a:cubicBezTo>
                    <a:pt x="225001" y="66354"/>
                    <a:pt x="200623" y="88665"/>
                    <a:pt x="190889" y="86598"/>
                  </a:cubicBezTo>
                  <a:cubicBezTo>
                    <a:pt x="175986" y="83410"/>
                    <a:pt x="195713" y="69671"/>
                    <a:pt x="184902" y="53907"/>
                  </a:cubicBezTo>
                  <a:cubicBezTo>
                    <a:pt x="174263" y="38401"/>
                    <a:pt x="133734" y="20914"/>
                    <a:pt x="41820" y="1403"/>
                  </a:cubicBezTo>
                  <a:cubicBezTo>
                    <a:pt x="-40316" y="-16084"/>
                    <a:pt x="-18522" y="41890"/>
                    <a:pt x="37556" y="75959"/>
                  </a:cubicBezTo>
                  <a:cubicBezTo>
                    <a:pt x="134122" y="134579"/>
                    <a:pt x="156690" y="157837"/>
                    <a:pt x="160696" y="185876"/>
                  </a:cubicBezTo>
                  <a:cubicBezTo>
                    <a:pt x="169396" y="190313"/>
                    <a:pt x="180767" y="193069"/>
                    <a:pt x="196488" y="191906"/>
                  </a:cubicBezTo>
                  <a:cubicBezTo>
                    <a:pt x="221297" y="190011"/>
                    <a:pt x="185634" y="159302"/>
                    <a:pt x="210917" y="141642"/>
                  </a:cubicBezTo>
                  <a:cubicBezTo>
                    <a:pt x="227155" y="130315"/>
                    <a:pt x="266220" y="160120"/>
                    <a:pt x="284181" y="175238"/>
                  </a:cubicBezTo>
                  <a:cubicBezTo>
                    <a:pt x="286894" y="143753"/>
                    <a:pt x="289263" y="110028"/>
                    <a:pt x="288746" y="97279"/>
                  </a:cubicBezTo>
                </a:path>
              </a:pathLst>
            </a:custGeom>
            <a:solidFill>
              <a:srgbClr val="3025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0" name="Google Shape;1900;p18"/>
            <p:cNvSpPr/>
            <p:nvPr/>
          </p:nvSpPr>
          <p:spPr>
            <a:xfrm rot="10800000" flipH="1">
              <a:off x="6773665" y="5227212"/>
              <a:ext cx="102982" cy="90642"/>
            </a:xfrm>
            <a:custGeom>
              <a:avLst/>
              <a:gdLst/>
              <a:ahLst/>
              <a:cxnLst/>
              <a:rect l="l" t="t" r="r" b="b"/>
              <a:pathLst>
                <a:path w="102982" h="90642" extrusionOk="0">
                  <a:moveTo>
                    <a:pt x="88613" y="76751"/>
                  </a:moveTo>
                  <a:lnTo>
                    <a:pt x="-8641" y="88596"/>
                  </a:lnTo>
                  <a:lnTo>
                    <a:pt x="-12517" y="48497"/>
                  </a:lnTo>
                  <a:cubicBezTo>
                    <a:pt x="-5454" y="50521"/>
                    <a:pt x="3031" y="51512"/>
                    <a:pt x="13455" y="50736"/>
                  </a:cubicBezTo>
                  <a:cubicBezTo>
                    <a:pt x="38263" y="48841"/>
                    <a:pt x="2601" y="18132"/>
                    <a:pt x="27883" y="473"/>
                  </a:cubicBezTo>
                  <a:cubicBezTo>
                    <a:pt x="41407" y="-8960"/>
                    <a:pt x="70653" y="10034"/>
                    <a:pt x="90465" y="25454"/>
                  </a:cubicBezTo>
                  <a:lnTo>
                    <a:pt x="88613" y="76751"/>
                  </a:lnTo>
                </a:path>
              </a:pathLst>
            </a:custGeom>
            <a:solidFill>
              <a:srgbClr val="F9C0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1" name="Google Shape;1901;p18"/>
            <p:cNvSpPr/>
            <p:nvPr/>
          </p:nvSpPr>
          <p:spPr>
            <a:xfrm rot="10800000" flipH="1">
              <a:off x="7157513" y="5223810"/>
              <a:ext cx="108108" cy="104057"/>
            </a:xfrm>
            <a:custGeom>
              <a:avLst/>
              <a:gdLst/>
              <a:ahLst/>
              <a:cxnLst/>
              <a:rect l="l" t="t" r="r" b="b"/>
              <a:pathLst>
                <a:path w="108108" h="104057" extrusionOk="0">
                  <a:moveTo>
                    <a:pt x="85467" y="63729"/>
                  </a:moveTo>
                  <a:cubicBezTo>
                    <a:pt x="88612" y="64074"/>
                    <a:pt x="91756" y="63729"/>
                    <a:pt x="94814" y="62954"/>
                  </a:cubicBezTo>
                  <a:lnTo>
                    <a:pt x="86716" y="102019"/>
                  </a:lnTo>
                  <a:lnTo>
                    <a:pt x="-13295" y="86901"/>
                  </a:lnTo>
                  <a:lnTo>
                    <a:pt x="-6231" y="1449"/>
                  </a:lnTo>
                  <a:cubicBezTo>
                    <a:pt x="6690" y="-6649"/>
                    <a:pt x="20559" y="975"/>
                    <a:pt x="31198" y="7952"/>
                  </a:cubicBezTo>
                  <a:cubicBezTo>
                    <a:pt x="47134" y="18419"/>
                    <a:pt x="53078" y="60240"/>
                    <a:pt x="85467" y="63729"/>
                  </a:cubicBezTo>
                </a:path>
              </a:pathLst>
            </a:custGeom>
            <a:solidFill>
              <a:srgbClr val="F9C0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2" name="Google Shape;1902;p18"/>
            <p:cNvSpPr/>
            <p:nvPr/>
          </p:nvSpPr>
          <p:spPr>
            <a:xfrm rot="10800000" flipH="1">
              <a:off x="6899487" y="2805012"/>
              <a:ext cx="283162" cy="558818"/>
            </a:xfrm>
            <a:custGeom>
              <a:avLst/>
              <a:gdLst/>
              <a:ahLst/>
              <a:cxnLst/>
              <a:rect l="l" t="t" r="r" b="b"/>
              <a:pathLst>
                <a:path w="283162" h="558818" extrusionOk="0">
                  <a:moveTo>
                    <a:pt x="8400" y="434389"/>
                  </a:moveTo>
                  <a:cubicBezTo>
                    <a:pt x="8400" y="434389"/>
                    <a:pt x="-45783" y="233988"/>
                    <a:pt x="18479" y="220335"/>
                  </a:cubicBezTo>
                  <a:cubicBezTo>
                    <a:pt x="60688" y="211371"/>
                    <a:pt x="50136" y="216230"/>
                    <a:pt x="53108" y="191223"/>
                  </a:cubicBezTo>
                  <a:cubicBezTo>
                    <a:pt x="55606" y="170058"/>
                    <a:pt x="60559" y="135722"/>
                    <a:pt x="6936" y="125083"/>
                  </a:cubicBezTo>
                  <a:lnTo>
                    <a:pt x="59224" y="-7804"/>
                  </a:lnTo>
                  <a:lnTo>
                    <a:pt x="184216" y="131729"/>
                  </a:lnTo>
                  <a:cubicBezTo>
                    <a:pt x="181718" y="148639"/>
                    <a:pt x="177411" y="180869"/>
                    <a:pt x="183484" y="197012"/>
                  </a:cubicBezTo>
                  <a:cubicBezTo>
                    <a:pt x="195285" y="228475"/>
                    <a:pt x="223970" y="245660"/>
                    <a:pt x="236203" y="266640"/>
                  </a:cubicBezTo>
                  <a:cubicBezTo>
                    <a:pt x="263208" y="312855"/>
                    <a:pt x="295598" y="433321"/>
                    <a:pt x="238830" y="488947"/>
                  </a:cubicBezTo>
                  <a:cubicBezTo>
                    <a:pt x="153894" y="572143"/>
                    <a:pt x="126544" y="508630"/>
                    <a:pt x="80544" y="538367"/>
                  </a:cubicBezTo>
                  <a:cubicBezTo>
                    <a:pt x="-9690" y="596689"/>
                    <a:pt x="8400" y="434389"/>
                    <a:pt x="8400" y="434389"/>
                  </a:cubicBezTo>
                </a:path>
              </a:pathLst>
            </a:custGeom>
            <a:solidFill>
              <a:srgbClr val="F9C0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3" name="Google Shape;1903;p18"/>
            <p:cNvSpPr/>
            <p:nvPr/>
          </p:nvSpPr>
          <p:spPr>
            <a:xfrm rot="10800000" flipH="1">
              <a:off x="6919356" y="2805012"/>
              <a:ext cx="263293" cy="343373"/>
            </a:xfrm>
            <a:custGeom>
              <a:avLst/>
              <a:gdLst/>
              <a:ahLst/>
              <a:cxnLst/>
              <a:rect l="l" t="t" r="r" b="b"/>
              <a:pathLst>
                <a:path w="263293" h="343373" extrusionOk="0">
                  <a:moveTo>
                    <a:pt x="168461" y="-8087"/>
                  </a:moveTo>
                  <a:cubicBezTo>
                    <a:pt x="181985" y="16877"/>
                    <a:pt x="205545" y="32425"/>
                    <a:pt x="216313" y="50911"/>
                  </a:cubicBezTo>
                  <a:cubicBezTo>
                    <a:pt x="243318" y="97127"/>
                    <a:pt x="275708" y="217592"/>
                    <a:pt x="218940" y="273218"/>
                  </a:cubicBezTo>
                  <a:cubicBezTo>
                    <a:pt x="134004" y="356414"/>
                    <a:pt x="106654" y="292902"/>
                    <a:pt x="60654" y="322638"/>
                  </a:cubicBezTo>
                  <a:cubicBezTo>
                    <a:pt x="-29580" y="380960"/>
                    <a:pt x="-11490" y="218660"/>
                    <a:pt x="-11490" y="218660"/>
                  </a:cubicBezTo>
                  <a:cubicBezTo>
                    <a:pt x="-11490" y="218660"/>
                    <a:pt x="-11964" y="216898"/>
                    <a:pt x="-12782" y="213694"/>
                  </a:cubicBezTo>
                  <a:cubicBezTo>
                    <a:pt x="-12782" y="213698"/>
                    <a:pt x="93044" y="230410"/>
                    <a:pt x="123409" y="194842"/>
                  </a:cubicBezTo>
                  <a:cubicBezTo>
                    <a:pt x="153774" y="159274"/>
                    <a:pt x="106999" y="107360"/>
                    <a:pt x="108592" y="99491"/>
                  </a:cubicBezTo>
                  <a:cubicBezTo>
                    <a:pt x="109324" y="95934"/>
                    <a:pt x="115957" y="89434"/>
                    <a:pt x="119532" y="89912"/>
                  </a:cubicBezTo>
                  <a:cubicBezTo>
                    <a:pt x="136502" y="92165"/>
                    <a:pt x="149854" y="137962"/>
                    <a:pt x="165489" y="136321"/>
                  </a:cubicBezTo>
                  <a:cubicBezTo>
                    <a:pt x="194519" y="133268"/>
                    <a:pt x="184785" y="72245"/>
                    <a:pt x="156702" y="69832"/>
                  </a:cubicBezTo>
                  <a:cubicBezTo>
                    <a:pt x="141326" y="68510"/>
                    <a:pt x="156961" y="5028"/>
                    <a:pt x="168461" y="-8087"/>
                  </a:cubicBezTo>
                </a:path>
              </a:pathLst>
            </a:custGeom>
            <a:solidFill>
              <a:srgbClr val="2B1F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4" name="Google Shape;1904;p18"/>
            <p:cNvSpPr/>
            <p:nvPr/>
          </p:nvSpPr>
          <p:spPr>
            <a:xfrm rot="10800000" flipH="1">
              <a:off x="6264341" y="3199972"/>
              <a:ext cx="1553380" cy="928024"/>
            </a:xfrm>
            <a:custGeom>
              <a:avLst/>
              <a:gdLst/>
              <a:ahLst/>
              <a:cxnLst/>
              <a:rect l="l" t="t" r="r" b="b"/>
              <a:pathLst>
                <a:path w="1553380" h="928024" extrusionOk="0">
                  <a:moveTo>
                    <a:pt x="-12552" y="510211"/>
                  </a:moveTo>
                  <a:cubicBezTo>
                    <a:pt x="-12552" y="510211"/>
                    <a:pt x="-10030" y="639453"/>
                    <a:pt x="6255" y="653251"/>
                  </a:cubicBezTo>
                  <a:cubicBezTo>
                    <a:pt x="22585" y="667054"/>
                    <a:pt x="297354" y="586751"/>
                    <a:pt x="318684" y="598045"/>
                  </a:cubicBezTo>
                  <a:cubicBezTo>
                    <a:pt x="340058" y="609338"/>
                    <a:pt x="487864" y="868548"/>
                    <a:pt x="550129" y="889904"/>
                  </a:cubicBezTo>
                  <a:cubicBezTo>
                    <a:pt x="597037" y="905964"/>
                    <a:pt x="672578" y="914244"/>
                    <a:pt x="672578" y="914244"/>
                  </a:cubicBezTo>
                  <a:lnTo>
                    <a:pt x="719000" y="802566"/>
                  </a:lnTo>
                  <a:lnTo>
                    <a:pt x="833084" y="921944"/>
                  </a:lnTo>
                  <a:cubicBezTo>
                    <a:pt x="833084" y="921944"/>
                    <a:pt x="855078" y="909920"/>
                    <a:pt x="874373" y="895011"/>
                  </a:cubicBezTo>
                  <a:cubicBezTo>
                    <a:pt x="879329" y="891179"/>
                    <a:pt x="970624" y="901123"/>
                    <a:pt x="1027268" y="878182"/>
                  </a:cubicBezTo>
                  <a:cubicBezTo>
                    <a:pt x="1050058" y="868942"/>
                    <a:pt x="1047492" y="863268"/>
                    <a:pt x="1069840" y="827605"/>
                  </a:cubicBezTo>
                  <a:cubicBezTo>
                    <a:pt x="1146177" y="705811"/>
                    <a:pt x="1227160" y="572949"/>
                    <a:pt x="1254730" y="572949"/>
                  </a:cubicBezTo>
                  <a:cubicBezTo>
                    <a:pt x="1282344" y="572949"/>
                    <a:pt x="1459313" y="697163"/>
                    <a:pt x="1459313" y="697163"/>
                  </a:cubicBezTo>
                  <a:lnTo>
                    <a:pt x="1540828" y="610595"/>
                  </a:lnTo>
                  <a:cubicBezTo>
                    <a:pt x="1540828" y="610595"/>
                    <a:pt x="1290089" y="401162"/>
                    <a:pt x="1220876" y="401047"/>
                  </a:cubicBezTo>
                  <a:cubicBezTo>
                    <a:pt x="1172729" y="400972"/>
                    <a:pt x="1001291" y="610595"/>
                    <a:pt x="1001291" y="610595"/>
                  </a:cubicBezTo>
                  <a:cubicBezTo>
                    <a:pt x="1001291" y="610595"/>
                    <a:pt x="987484" y="109948"/>
                    <a:pt x="992529" y="89871"/>
                  </a:cubicBezTo>
                  <a:cubicBezTo>
                    <a:pt x="992529" y="89871"/>
                    <a:pt x="1003814" y="-481"/>
                    <a:pt x="964915" y="-2982"/>
                  </a:cubicBezTo>
                  <a:cubicBezTo>
                    <a:pt x="926016" y="-5495"/>
                    <a:pt x="435424" y="-15532"/>
                    <a:pt x="449187" y="22106"/>
                  </a:cubicBezTo>
                  <a:cubicBezTo>
                    <a:pt x="463038" y="59756"/>
                    <a:pt x="523223" y="389749"/>
                    <a:pt x="516983" y="571688"/>
                  </a:cubicBezTo>
                  <a:cubicBezTo>
                    <a:pt x="516983" y="571688"/>
                    <a:pt x="394578" y="450146"/>
                    <a:pt x="298637" y="447469"/>
                  </a:cubicBezTo>
                  <a:cubicBezTo>
                    <a:pt x="263633" y="446495"/>
                    <a:pt x="17584" y="510220"/>
                    <a:pt x="-12552" y="510211"/>
                  </a:cubicBezTo>
                </a:path>
              </a:pathLst>
            </a:custGeom>
            <a:solidFill>
              <a:srgbClr val="FFF8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5" name="Google Shape;1905;p18"/>
            <p:cNvSpPr/>
            <p:nvPr/>
          </p:nvSpPr>
          <p:spPr>
            <a:xfrm rot="10800000" flipH="1">
              <a:off x="6717984" y="4115812"/>
              <a:ext cx="605353" cy="1125742"/>
            </a:xfrm>
            <a:custGeom>
              <a:avLst/>
              <a:gdLst/>
              <a:ahLst/>
              <a:cxnLst/>
              <a:rect l="l" t="t" r="r" b="b"/>
              <a:pathLst>
                <a:path w="605353" h="1125742" extrusionOk="0">
                  <a:moveTo>
                    <a:pt x="508799" y="1112925"/>
                  </a:moveTo>
                  <a:cubicBezTo>
                    <a:pt x="466460" y="1110733"/>
                    <a:pt x="141360" y="1104234"/>
                    <a:pt x="31314" y="1122134"/>
                  </a:cubicBezTo>
                  <a:cubicBezTo>
                    <a:pt x="22958" y="1023135"/>
                    <a:pt x="44" y="755905"/>
                    <a:pt x="-10336" y="688629"/>
                  </a:cubicBezTo>
                  <a:cubicBezTo>
                    <a:pt x="-23128" y="605544"/>
                    <a:pt x="17359" y="117808"/>
                    <a:pt x="-10336" y="17711"/>
                  </a:cubicBezTo>
                  <a:lnTo>
                    <a:pt x="164317" y="-3609"/>
                  </a:lnTo>
                  <a:cubicBezTo>
                    <a:pt x="164317" y="-3609"/>
                    <a:pt x="179220" y="488391"/>
                    <a:pt x="198386" y="603434"/>
                  </a:cubicBezTo>
                  <a:cubicBezTo>
                    <a:pt x="217553" y="718434"/>
                    <a:pt x="279360" y="929309"/>
                    <a:pt x="279360" y="929309"/>
                  </a:cubicBezTo>
                  <a:cubicBezTo>
                    <a:pt x="279360" y="929309"/>
                    <a:pt x="356026" y="505447"/>
                    <a:pt x="364554" y="433045"/>
                  </a:cubicBezTo>
                  <a:cubicBezTo>
                    <a:pt x="373039" y="360643"/>
                    <a:pt x="409262" y="-3609"/>
                    <a:pt x="409262" y="-3609"/>
                  </a:cubicBezTo>
                  <a:lnTo>
                    <a:pt x="592443" y="24086"/>
                  </a:lnTo>
                  <a:cubicBezTo>
                    <a:pt x="592443" y="24086"/>
                    <a:pt x="539164" y="433045"/>
                    <a:pt x="539164" y="533142"/>
                  </a:cubicBezTo>
                  <a:cubicBezTo>
                    <a:pt x="539164" y="619801"/>
                    <a:pt x="515216" y="1009895"/>
                    <a:pt x="508799" y="1112925"/>
                  </a:cubicBezTo>
                </a:path>
              </a:pathLst>
            </a:custGeom>
            <a:solidFill>
              <a:srgbClr val="2B3D4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6" name="Google Shape;1906;p18"/>
            <p:cNvSpPr/>
            <p:nvPr/>
          </p:nvSpPr>
          <p:spPr>
            <a:xfrm rot="10800000" flipH="1">
              <a:off x="6018508" y="3373663"/>
              <a:ext cx="253120" cy="212035"/>
            </a:xfrm>
            <a:custGeom>
              <a:avLst/>
              <a:gdLst/>
              <a:ahLst/>
              <a:cxnLst/>
              <a:rect l="l" t="t" r="r" b="b"/>
              <a:pathLst>
                <a:path w="253120" h="212035" extrusionOk="0">
                  <a:moveTo>
                    <a:pt x="241972" y="71147"/>
                  </a:moveTo>
                  <a:cubicBezTo>
                    <a:pt x="212727" y="86773"/>
                    <a:pt x="156347" y="118418"/>
                    <a:pt x="144459" y="136163"/>
                  </a:cubicBezTo>
                  <a:cubicBezTo>
                    <a:pt x="126628" y="162759"/>
                    <a:pt x="110778" y="195032"/>
                    <a:pt x="92559" y="190346"/>
                  </a:cubicBezTo>
                  <a:cubicBezTo>
                    <a:pt x="75804" y="186048"/>
                    <a:pt x="100312" y="148128"/>
                    <a:pt x="106686" y="118668"/>
                  </a:cubicBezTo>
                  <a:cubicBezTo>
                    <a:pt x="62452" y="134694"/>
                    <a:pt x="29330" y="225174"/>
                    <a:pt x="-2499" y="201278"/>
                  </a:cubicBezTo>
                  <a:cubicBezTo>
                    <a:pt x="-34372" y="177382"/>
                    <a:pt x="30450" y="58747"/>
                    <a:pt x="52847" y="34054"/>
                  </a:cubicBezTo>
                  <a:cubicBezTo>
                    <a:pt x="77828" y="6485"/>
                    <a:pt x="101001" y="10185"/>
                    <a:pt x="135544" y="14832"/>
                  </a:cubicBezTo>
                  <a:cubicBezTo>
                    <a:pt x="165004" y="18794"/>
                    <a:pt x="220135" y="-923"/>
                    <a:pt x="235598" y="-6764"/>
                  </a:cubicBezTo>
                  <a:cubicBezTo>
                    <a:pt x="236545" y="14927"/>
                    <a:pt x="238440" y="46205"/>
                    <a:pt x="241972" y="71147"/>
                  </a:cubicBezTo>
                </a:path>
              </a:pathLst>
            </a:custGeom>
            <a:solidFill>
              <a:srgbClr val="F9C0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7" name="Google Shape;1907;p18"/>
            <p:cNvSpPr/>
            <p:nvPr/>
          </p:nvSpPr>
          <p:spPr>
            <a:xfrm rot="10800000" flipH="1">
              <a:off x="7744005" y="3259144"/>
              <a:ext cx="186678" cy="235920"/>
            </a:xfrm>
            <a:custGeom>
              <a:avLst/>
              <a:gdLst/>
              <a:ahLst/>
              <a:cxnLst/>
              <a:rect l="l" t="t" r="r" b="b"/>
              <a:pathLst>
                <a:path w="186678" h="235920" extrusionOk="0">
                  <a:moveTo>
                    <a:pt x="152889" y="228080"/>
                  </a:moveTo>
                  <a:cubicBezTo>
                    <a:pt x="115132" y="240867"/>
                    <a:pt x="111843" y="144589"/>
                    <a:pt x="74763" y="115592"/>
                  </a:cubicBezTo>
                  <a:cubicBezTo>
                    <a:pt x="71700" y="145580"/>
                    <a:pt x="83189" y="189234"/>
                    <a:pt x="65887" y="188116"/>
                  </a:cubicBezTo>
                  <a:cubicBezTo>
                    <a:pt x="47145" y="186886"/>
                    <a:pt x="42098" y="151284"/>
                    <a:pt x="33448" y="120462"/>
                  </a:cubicBezTo>
                  <a:cubicBezTo>
                    <a:pt x="29438" y="106171"/>
                    <a:pt x="7136" y="78849"/>
                    <a:pt x="-13815" y="55439"/>
                  </a:cubicBezTo>
                  <a:lnTo>
                    <a:pt x="44667" y="-6678"/>
                  </a:lnTo>
                  <a:cubicBezTo>
                    <a:pt x="57011" y="341"/>
                    <a:pt x="69401" y="6027"/>
                    <a:pt x="79674" y="7929"/>
                  </a:cubicBezTo>
                  <a:cubicBezTo>
                    <a:pt x="113916" y="14254"/>
                    <a:pt x="137119" y="17958"/>
                    <a:pt x="152302" y="51938"/>
                  </a:cubicBezTo>
                  <a:cubicBezTo>
                    <a:pt x="165864" y="82373"/>
                    <a:pt x="190554" y="215280"/>
                    <a:pt x="152889" y="228080"/>
                  </a:cubicBezTo>
                </a:path>
              </a:pathLst>
            </a:custGeom>
            <a:solidFill>
              <a:srgbClr val="F9C0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8" name="Google Shape;1908;p18"/>
            <p:cNvSpPr/>
            <p:nvPr/>
          </p:nvSpPr>
          <p:spPr>
            <a:xfrm rot="10800000" flipH="1">
              <a:off x="6575538" y="3479968"/>
              <a:ext cx="238679" cy="217500"/>
            </a:xfrm>
            <a:custGeom>
              <a:avLst/>
              <a:gdLst/>
              <a:ahLst/>
              <a:cxnLst/>
              <a:rect l="l" t="t" r="r" b="b"/>
              <a:pathLst>
                <a:path w="238679" h="217500" extrusionOk="0">
                  <a:moveTo>
                    <a:pt x="220328" y="211023"/>
                  </a:moveTo>
                  <a:cubicBezTo>
                    <a:pt x="193969" y="163808"/>
                    <a:pt x="110583" y="64349"/>
                    <a:pt x="-12255" y="16557"/>
                  </a:cubicBezTo>
                  <a:cubicBezTo>
                    <a:pt x="83707" y="19232"/>
                    <a:pt x="206115" y="140774"/>
                    <a:pt x="206115" y="140774"/>
                  </a:cubicBezTo>
                  <a:cubicBezTo>
                    <a:pt x="207579" y="97979"/>
                    <a:pt x="205383" y="46978"/>
                    <a:pt x="200946" y="-6477"/>
                  </a:cubicBezTo>
                  <a:cubicBezTo>
                    <a:pt x="242984" y="126737"/>
                    <a:pt x="220328" y="211023"/>
                    <a:pt x="220328" y="211023"/>
                  </a:cubicBezTo>
                </a:path>
              </a:pathLst>
            </a:custGeom>
            <a:solidFill>
              <a:srgbClr val="BFBA7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9" name="Google Shape;1909;p18"/>
            <p:cNvSpPr/>
            <p:nvPr/>
          </p:nvSpPr>
          <p:spPr>
            <a:xfrm rot="10800000" flipH="1">
              <a:off x="7259226" y="3428157"/>
              <a:ext cx="122601" cy="313380"/>
            </a:xfrm>
            <a:custGeom>
              <a:avLst/>
              <a:gdLst/>
              <a:ahLst/>
              <a:cxnLst/>
              <a:rect l="l" t="t" r="r" b="b"/>
              <a:pathLst>
                <a:path w="122601" h="313380" extrusionOk="0">
                  <a:moveTo>
                    <a:pt x="-12976" y="306893"/>
                  </a:moveTo>
                  <a:cubicBezTo>
                    <a:pt x="-12976" y="306893"/>
                    <a:pt x="-17499" y="76450"/>
                    <a:pt x="-313" y="-6487"/>
                  </a:cubicBezTo>
                  <a:cubicBezTo>
                    <a:pt x="2443" y="112949"/>
                    <a:pt x="5458" y="223740"/>
                    <a:pt x="5458" y="223740"/>
                  </a:cubicBezTo>
                  <a:cubicBezTo>
                    <a:pt x="5458" y="223740"/>
                    <a:pt x="56110" y="159943"/>
                    <a:pt x="109087" y="106329"/>
                  </a:cubicBezTo>
                  <a:cubicBezTo>
                    <a:pt x="73510" y="172184"/>
                    <a:pt x="22127" y="270446"/>
                    <a:pt x="-12976" y="306893"/>
                  </a:cubicBezTo>
                </a:path>
              </a:pathLst>
            </a:custGeom>
            <a:solidFill>
              <a:srgbClr val="BFBA7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0" name="Google Shape;1910;p18"/>
            <p:cNvSpPr/>
            <p:nvPr/>
          </p:nvSpPr>
          <p:spPr>
            <a:xfrm rot="10800000" flipH="1">
              <a:off x="6890129" y="3215365"/>
              <a:ext cx="261527" cy="244751"/>
            </a:xfrm>
            <a:custGeom>
              <a:avLst/>
              <a:gdLst/>
              <a:ahLst/>
              <a:cxnLst/>
              <a:rect l="l" t="t" r="r" b="b"/>
              <a:pathLst>
                <a:path w="261527" h="244751" extrusionOk="0">
                  <a:moveTo>
                    <a:pt x="248616" y="225937"/>
                  </a:moveTo>
                  <a:cubicBezTo>
                    <a:pt x="248487" y="225989"/>
                    <a:pt x="248358" y="226028"/>
                    <a:pt x="248272" y="226088"/>
                  </a:cubicBezTo>
                  <a:cubicBezTo>
                    <a:pt x="247755" y="226493"/>
                    <a:pt x="247195" y="226898"/>
                    <a:pt x="246678" y="227303"/>
                  </a:cubicBezTo>
                  <a:lnTo>
                    <a:pt x="155971" y="75861"/>
                  </a:lnTo>
                  <a:lnTo>
                    <a:pt x="36104" y="90095"/>
                  </a:lnTo>
                  <a:lnTo>
                    <a:pt x="-6321" y="237614"/>
                  </a:lnTo>
                  <a:cubicBezTo>
                    <a:pt x="-8475" y="237244"/>
                    <a:pt x="-10714" y="236847"/>
                    <a:pt x="-12911" y="236429"/>
                  </a:cubicBezTo>
                  <a:lnTo>
                    <a:pt x="6342" y="33354"/>
                  </a:lnTo>
                  <a:lnTo>
                    <a:pt x="97911" y="70933"/>
                  </a:lnTo>
                  <a:lnTo>
                    <a:pt x="155971" y="-7137"/>
                  </a:lnTo>
                  <a:lnTo>
                    <a:pt x="248616" y="225937"/>
                  </a:lnTo>
                </a:path>
              </a:pathLst>
            </a:custGeom>
            <a:solidFill>
              <a:srgbClr val="BFBA7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1" name="Google Shape;1911;p18"/>
            <p:cNvSpPr/>
            <p:nvPr/>
          </p:nvSpPr>
          <p:spPr>
            <a:xfrm rot="10800000" flipH="1">
              <a:off x="6886726" y="3336248"/>
              <a:ext cx="172284" cy="736355"/>
            </a:xfrm>
            <a:custGeom>
              <a:avLst/>
              <a:gdLst/>
              <a:ahLst/>
              <a:cxnLst/>
              <a:rect l="l" t="t" r="r" b="b"/>
              <a:pathLst>
                <a:path w="172284" h="736355" extrusionOk="0">
                  <a:moveTo>
                    <a:pt x="39603" y="703547"/>
                  </a:moveTo>
                  <a:lnTo>
                    <a:pt x="82545" y="730183"/>
                  </a:lnTo>
                  <a:lnTo>
                    <a:pt x="136685" y="719871"/>
                  </a:lnTo>
                  <a:lnTo>
                    <a:pt x="159470" y="689312"/>
                  </a:lnTo>
                  <a:lnTo>
                    <a:pt x="110929" y="645974"/>
                  </a:lnTo>
                  <a:cubicBezTo>
                    <a:pt x="110929" y="645974"/>
                    <a:pt x="137546" y="173408"/>
                    <a:pt x="153009" y="112398"/>
                  </a:cubicBezTo>
                  <a:cubicBezTo>
                    <a:pt x="153009" y="112398"/>
                    <a:pt x="75696" y="38505"/>
                    <a:pt x="61914" y="7576"/>
                  </a:cubicBezTo>
                  <a:cubicBezTo>
                    <a:pt x="48174" y="-23358"/>
                    <a:pt x="58339" y="7576"/>
                    <a:pt x="58339" y="7576"/>
                  </a:cubicBezTo>
                  <a:cubicBezTo>
                    <a:pt x="58339" y="7576"/>
                    <a:pt x="19833" y="87481"/>
                    <a:pt x="-12814" y="132159"/>
                  </a:cubicBezTo>
                  <a:cubicBezTo>
                    <a:pt x="-12814" y="132159"/>
                    <a:pt x="67082" y="609024"/>
                    <a:pt x="68805" y="655433"/>
                  </a:cubicBezTo>
                  <a:lnTo>
                    <a:pt x="39603" y="703547"/>
                  </a:lnTo>
                </a:path>
              </a:pathLst>
            </a:custGeom>
            <a:solidFill>
              <a:srgbClr val="3025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2" name="Google Shape;1912;p18"/>
            <p:cNvSpPr/>
            <p:nvPr/>
          </p:nvSpPr>
          <p:spPr>
            <a:xfrm rot="10800000" flipH="1">
              <a:off x="3620819" y="5144688"/>
              <a:ext cx="92572" cy="74949"/>
            </a:xfrm>
            <a:custGeom>
              <a:avLst/>
              <a:gdLst/>
              <a:ahLst/>
              <a:cxnLst/>
              <a:rect l="l" t="t" r="r" b="b"/>
              <a:pathLst>
                <a:path w="92572" h="74949" extrusionOk="0">
                  <a:moveTo>
                    <a:pt x="36305" y="-2149"/>
                  </a:moveTo>
                  <a:cubicBezTo>
                    <a:pt x="25516" y="-3570"/>
                    <a:pt x="10385" y="6638"/>
                    <a:pt x="-3406" y="8619"/>
                  </a:cubicBezTo>
                  <a:lnTo>
                    <a:pt x="-6163" y="50484"/>
                  </a:lnTo>
                  <a:cubicBezTo>
                    <a:pt x="23931" y="49666"/>
                    <a:pt x="57307" y="61252"/>
                    <a:pt x="82602" y="72665"/>
                  </a:cubicBezTo>
                  <a:lnTo>
                    <a:pt x="86410" y="26623"/>
                  </a:lnTo>
                  <a:cubicBezTo>
                    <a:pt x="64004" y="24426"/>
                    <a:pt x="53387" y="134"/>
                    <a:pt x="36305" y="-2149"/>
                  </a:cubicBezTo>
                </a:path>
              </a:pathLst>
            </a:custGeom>
            <a:solidFill>
              <a:srgbClr val="F9C0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3" name="Google Shape;1913;p18"/>
            <p:cNvSpPr/>
            <p:nvPr/>
          </p:nvSpPr>
          <p:spPr>
            <a:xfrm rot="10800000" flipH="1">
              <a:off x="3601364" y="5170789"/>
              <a:ext cx="227018" cy="196095"/>
            </a:xfrm>
            <a:custGeom>
              <a:avLst/>
              <a:gdLst/>
              <a:ahLst/>
              <a:cxnLst/>
              <a:rect l="l" t="t" r="r" b="b"/>
              <a:pathLst>
                <a:path w="227018" h="196095" extrusionOk="0">
                  <a:moveTo>
                    <a:pt x="200921" y="71589"/>
                  </a:moveTo>
                  <a:cubicBezTo>
                    <a:pt x="176078" y="98077"/>
                    <a:pt x="161451" y="114789"/>
                    <a:pt x="133980" y="149073"/>
                  </a:cubicBezTo>
                  <a:cubicBezTo>
                    <a:pt x="121628" y="164493"/>
                    <a:pt x="125245" y="175175"/>
                    <a:pt x="116993" y="194040"/>
                  </a:cubicBezTo>
                  <a:cubicBezTo>
                    <a:pt x="59885" y="191111"/>
                    <a:pt x="80099" y="153854"/>
                    <a:pt x="44858" y="157429"/>
                  </a:cubicBezTo>
                  <a:cubicBezTo>
                    <a:pt x="28771" y="159066"/>
                    <a:pt x="29787" y="189603"/>
                    <a:pt x="-1116" y="179998"/>
                  </a:cubicBezTo>
                  <a:cubicBezTo>
                    <a:pt x="-263" y="147092"/>
                    <a:pt x="-10519" y="118321"/>
                    <a:pt x="-4179" y="113971"/>
                  </a:cubicBezTo>
                  <a:cubicBezTo>
                    <a:pt x="19261" y="97948"/>
                    <a:pt x="64257" y="51647"/>
                    <a:pt x="73995" y="75767"/>
                  </a:cubicBezTo>
                  <a:cubicBezTo>
                    <a:pt x="74775" y="52250"/>
                    <a:pt x="116472" y="18267"/>
                    <a:pt x="173817" y="952"/>
                  </a:cubicBezTo>
                  <a:cubicBezTo>
                    <a:pt x="227233" y="-15156"/>
                    <a:pt x="233315" y="37046"/>
                    <a:pt x="200921" y="71589"/>
                  </a:cubicBezTo>
                </a:path>
              </a:pathLst>
            </a:custGeom>
            <a:solidFill>
              <a:srgbClr val="2B3D4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4" name="Google Shape;1914;p18"/>
            <p:cNvSpPr/>
            <p:nvPr/>
          </p:nvSpPr>
          <p:spPr>
            <a:xfrm rot="10800000" flipH="1">
              <a:off x="3154829" y="5122937"/>
              <a:ext cx="93916" cy="87197"/>
            </a:xfrm>
            <a:custGeom>
              <a:avLst/>
              <a:gdLst/>
              <a:ahLst/>
              <a:cxnLst/>
              <a:rect l="l" t="t" r="r" b="b"/>
              <a:pathLst>
                <a:path w="93916" h="87197" extrusionOk="0">
                  <a:moveTo>
                    <a:pt x="87501" y="68074"/>
                  </a:moveTo>
                  <a:cubicBezTo>
                    <a:pt x="61844" y="68333"/>
                    <a:pt x="27874" y="71821"/>
                    <a:pt x="-3805" y="84872"/>
                  </a:cubicBezTo>
                  <a:lnTo>
                    <a:pt x="-5226" y="61011"/>
                  </a:lnTo>
                  <a:cubicBezTo>
                    <a:pt x="26801" y="66524"/>
                    <a:pt x="49272" y="31033"/>
                    <a:pt x="43289" y="14020"/>
                  </a:cubicBezTo>
                  <a:cubicBezTo>
                    <a:pt x="34352" y="-11392"/>
                    <a:pt x="54048" y="-5663"/>
                    <a:pt x="88690" y="20782"/>
                  </a:cubicBezTo>
                  <a:cubicBezTo>
                    <a:pt x="88591" y="27846"/>
                    <a:pt x="87609" y="61570"/>
                    <a:pt x="87501" y="68074"/>
                  </a:cubicBezTo>
                </a:path>
              </a:pathLst>
            </a:custGeom>
            <a:solidFill>
              <a:srgbClr val="F9C0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5" name="Google Shape;1915;p18"/>
            <p:cNvSpPr/>
            <p:nvPr/>
          </p:nvSpPr>
          <p:spPr>
            <a:xfrm rot="10800000" flipH="1">
              <a:off x="3025874" y="5142342"/>
              <a:ext cx="235141" cy="170749"/>
            </a:xfrm>
            <a:custGeom>
              <a:avLst/>
              <a:gdLst/>
              <a:ahLst/>
              <a:cxnLst/>
              <a:rect l="l" t="t" r="r" b="b"/>
              <a:pathLst>
                <a:path w="235141" h="170749" extrusionOk="0">
                  <a:moveTo>
                    <a:pt x="177444" y="140397"/>
                  </a:moveTo>
                  <a:cubicBezTo>
                    <a:pt x="164385" y="158530"/>
                    <a:pt x="141695" y="178428"/>
                    <a:pt x="117011" y="163138"/>
                  </a:cubicBezTo>
                  <a:cubicBezTo>
                    <a:pt x="106687" y="133032"/>
                    <a:pt x="110318" y="123082"/>
                    <a:pt x="96690" y="115071"/>
                  </a:cubicBezTo>
                  <a:cubicBezTo>
                    <a:pt x="18843" y="69287"/>
                    <a:pt x="-26618" y="13983"/>
                    <a:pt x="5091" y="1320"/>
                  </a:cubicBezTo>
                  <a:cubicBezTo>
                    <a:pt x="37385" y="-11558"/>
                    <a:pt x="156550" y="12950"/>
                    <a:pt x="155051" y="47062"/>
                  </a:cubicBezTo>
                  <a:cubicBezTo>
                    <a:pt x="166990" y="40687"/>
                    <a:pt x="221725" y="54298"/>
                    <a:pt x="224068" y="64592"/>
                  </a:cubicBezTo>
                  <a:cubicBezTo>
                    <a:pt x="228504" y="84017"/>
                    <a:pt x="233083" y="118646"/>
                    <a:pt x="227350" y="149571"/>
                  </a:cubicBezTo>
                  <a:cubicBezTo>
                    <a:pt x="202869" y="159563"/>
                    <a:pt x="204708" y="102580"/>
                    <a:pt x="177444" y="140397"/>
                  </a:cubicBezTo>
                </a:path>
              </a:pathLst>
            </a:custGeom>
            <a:solidFill>
              <a:srgbClr val="2B3D4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6" name="Google Shape;1916;p18"/>
            <p:cNvSpPr/>
            <p:nvPr/>
          </p:nvSpPr>
          <p:spPr>
            <a:xfrm rot="10800000" flipH="1">
              <a:off x="3109277" y="4021861"/>
              <a:ext cx="633802" cy="1148798"/>
            </a:xfrm>
            <a:custGeom>
              <a:avLst/>
              <a:gdLst/>
              <a:ahLst/>
              <a:cxnLst/>
              <a:rect l="l" t="t" r="r" b="b"/>
              <a:pathLst>
                <a:path w="633802" h="1148798" extrusionOk="0">
                  <a:moveTo>
                    <a:pt x="532124" y="1135592"/>
                  </a:moveTo>
                  <a:lnTo>
                    <a:pt x="201886" y="1144973"/>
                  </a:lnTo>
                  <a:lnTo>
                    <a:pt x="224799" y="1090815"/>
                  </a:lnTo>
                  <a:cubicBezTo>
                    <a:pt x="141875" y="1067298"/>
                    <a:pt x="84409" y="1123980"/>
                    <a:pt x="74731" y="1101673"/>
                  </a:cubicBezTo>
                  <a:cubicBezTo>
                    <a:pt x="72496" y="1056686"/>
                    <a:pt x="72741" y="826152"/>
                    <a:pt x="77333" y="775630"/>
                  </a:cubicBezTo>
                  <a:cubicBezTo>
                    <a:pt x="95250" y="578666"/>
                    <a:pt x="73108" y="385837"/>
                    <a:pt x="-5678" y="73745"/>
                  </a:cubicBezTo>
                  <a:cubicBezTo>
                    <a:pt x="59316" y="11507"/>
                    <a:pt x="173958" y="29468"/>
                    <a:pt x="173958" y="29468"/>
                  </a:cubicBezTo>
                  <a:cubicBezTo>
                    <a:pt x="193108" y="90844"/>
                    <a:pt x="197677" y="241679"/>
                    <a:pt x="233194" y="477622"/>
                  </a:cubicBezTo>
                  <a:cubicBezTo>
                    <a:pt x="270873" y="727907"/>
                    <a:pt x="340712" y="913052"/>
                    <a:pt x="340622" y="910188"/>
                  </a:cubicBezTo>
                  <a:cubicBezTo>
                    <a:pt x="336444" y="774209"/>
                    <a:pt x="450939" y="480895"/>
                    <a:pt x="469783" y="3668"/>
                  </a:cubicBezTo>
                  <a:cubicBezTo>
                    <a:pt x="528106" y="-25189"/>
                    <a:pt x="628125" y="38599"/>
                    <a:pt x="628125" y="38599"/>
                  </a:cubicBezTo>
                  <a:cubicBezTo>
                    <a:pt x="628125" y="38599"/>
                    <a:pt x="583051" y="492740"/>
                    <a:pt x="576884" y="692417"/>
                  </a:cubicBezTo>
                  <a:cubicBezTo>
                    <a:pt x="573903" y="788810"/>
                    <a:pt x="532124" y="1135592"/>
                    <a:pt x="532124" y="1135592"/>
                  </a:cubicBezTo>
                </a:path>
              </a:pathLst>
            </a:custGeom>
            <a:solidFill>
              <a:srgbClr val="2B3D4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7" name="Google Shape;1917;p18"/>
            <p:cNvSpPr/>
            <p:nvPr/>
          </p:nvSpPr>
          <p:spPr>
            <a:xfrm rot="10800000" flipH="1">
              <a:off x="3851449" y="3330715"/>
              <a:ext cx="169261" cy="203147"/>
            </a:xfrm>
            <a:custGeom>
              <a:avLst/>
              <a:gdLst/>
              <a:ahLst/>
              <a:cxnLst/>
              <a:rect l="l" t="t" r="r" b="b"/>
              <a:pathLst>
                <a:path w="169261" h="203147" extrusionOk="0">
                  <a:moveTo>
                    <a:pt x="108242" y="196058"/>
                  </a:moveTo>
                  <a:cubicBezTo>
                    <a:pt x="93107" y="192207"/>
                    <a:pt x="57294" y="109666"/>
                    <a:pt x="57294" y="109666"/>
                  </a:cubicBezTo>
                  <a:cubicBezTo>
                    <a:pt x="57294" y="109666"/>
                    <a:pt x="64771" y="172903"/>
                    <a:pt x="57931" y="183468"/>
                  </a:cubicBezTo>
                  <a:cubicBezTo>
                    <a:pt x="50678" y="194671"/>
                    <a:pt x="34048" y="193943"/>
                    <a:pt x="32231" y="178752"/>
                  </a:cubicBezTo>
                  <a:cubicBezTo>
                    <a:pt x="28195" y="145143"/>
                    <a:pt x="14834" y="138119"/>
                    <a:pt x="-4673" y="109834"/>
                  </a:cubicBezTo>
                  <a:cubicBezTo>
                    <a:pt x="-10849" y="100884"/>
                    <a:pt x="-534" y="60940"/>
                    <a:pt x="-5095" y="39796"/>
                  </a:cubicBezTo>
                  <a:cubicBezTo>
                    <a:pt x="20683" y="23950"/>
                    <a:pt x="51178" y="2574"/>
                    <a:pt x="64482" y="-6889"/>
                  </a:cubicBezTo>
                  <a:cubicBezTo>
                    <a:pt x="71227" y="2828"/>
                    <a:pt x="77446" y="10422"/>
                    <a:pt x="82008" y="13536"/>
                  </a:cubicBezTo>
                  <a:cubicBezTo>
                    <a:pt x="97444" y="24058"/>
                    <a:pt x="133671" y="51826"/>
                    <a:pt x="153372" y="88018"/>
                  </a:cubicBezTo>
                  <a:cubicBezTo>
                    <a:pt x="185731" y="147508"/>
                    <a:pt x="123377" y="199921"/>
                    <a:pt x="108242" y="196058"/>
                  </a:cubicBezTo>
                </a:path>
              </a:pathLst>
            </a:custGeom>
            <a:solidFill>
              <a:srgbClr val="F9C0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8" name="Google Shape;1918;p18"/>
            <p:cNvSpPr/>
            <p:nvPr/>
          </p:nvSpPr>
          <p:spPr>
            <a:xfrm rot="10800000" flipH="1">
              <a:off x="3879355" y="3248792"/>
              <a:ext cx="178810" cy="234792"/>
            </a:xfrm>
            <a:custGeom>
              <a:avLst/>
              <a:gdLst/>
              <a:ahLst/>
              <a:cxnLst/>
              <a:rect l="l" t="t" r="r" b="b"/>
              <a:pathLst>
                <a:path w="178810" h="234792" extrusionOk="0">
                  <a:moveTo>
                    <a:pt x="86399" y="226360"/>
                  </a:moveTo>
                  <a:cubicBezTo>
                    <a:pt x="79840" y="229633"/>
                    <a:pt x="72022" y="226838"/>
                    <a:pt x="69029" y="220140"/>
                  </a:cubicBezTo>
                  <a:lnTo>
                    <a:pt x="-5553" y="53365"/>
                  </a:lnTo>
                  <a:cubicBezTo>
                    <a:pt x="-8551" y="46672"/>
                    <a:pt x="-5816" y="38174"/>
                    <a:pt x="529" y="34491"/>
                  </a:cubicBezTo>
                  <a:lnTo>
                    <a:pt x="69124" y="-5332"/>
                  </a:lnTo>
                  <a:cubicBezTo>
                    <a:pt x="75464" y="-9002"/>
                    <a:pt x="83320" y="-6642"/>
                    <a:pt x="86585" y="-78"/>
                  </a:cubicBezTo>
                  <a:lnTo>
                    <a:pt x="170655" y="169342"/>
                  </a:lnTo>
                  <a:cubicBezTo>
                    <a:pt x="173920" y="175915"/>
                    <a:pt x="171215" y="183973"/>
                    <a:pt x="164655" y="187255"/>
                  </a:cubicBezTo>
                  <a:lnTo>
                    <a:pt x="86399" y="226360"/>
                  </a:lnTo>
                </a:path>
              </a:pathLst>
            </a:custGeom>
            <a:solidFill>
              <a:srgbClr val="2B3D4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9" name="Google Shape;1919;p18"/>
            <p:cNvSpPr/>
            <p:nvPr/>
          </p:nvSpPr>
          <p:spPr>
            <a:xfrm rot="10800000" flipH="1">
              <a:off x="3962773" y="3369849"/>
              <a:ext cx="57934" cy="113737"/>
            </a:xfrm>
            <a:custGeom>
              <a:avLst/>
              <a:gdLst/>
              <a:ahLst/>
              <a:cxnLst/>
              <a:rect l="l" t="t" r="r" b="b"/>
              <a:pathLst>
                <a:path w="57934" h="113737" extrusionOk="0">
                  <a:moveTo>
                    <a:pt x="15736" y="91950"/>
                  </a:moveTo>
                  <a:cubicBezTo>
                    <a:pt x="459" y="76246"/>
                    <a:pt x="-9107" y="46200"/>
                    <a:pt x="-4641" y="28954"/>
                  </a:cubicBezTo>
                  <a:cubicBezTo>
                    <a:pt x="-179" y="11721"/>
                    <a:pt x="3086" y="10722"/>
                    <a:pt x="-6816" y="-6902"/>
                  </a:cubicBezTo>
                  <a:cubicBezTo>
                    <a:pt x="7759" y="-7092"/>
                    <a:pt x="49973" y="25271"/>
                    <a:pt x="51076" y="67076"/>
                  </a:cubicBezTo>
                  <a:cubicBezTo>
                    <a:pt x="51709" y="91119"/>
                    <a:pt x="45115" y="106826"/>
                    <a:pt x="45115" y="106826"/>
                  </a:cubicBezTo>
                  <a:cubicBezTo>
                    <a:pt x="45115" y="106826"/>
                    <a:pt x="31022" y="107666"/>
                    <a:pt x="15736" y="91950"/>
                  </a:cubicBezTo>
                </a:path>
              </a:pathLst>
            </a:custGeom>
            <a:solidFill>
              <a:srgbClr val="F9C0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0" name="Google Shape;1920;p18"/>
            <p:cNvSpPr/>
            <p:nvPr/>
          </p:nvSpPr>
          <p:spPr>
            <a:xfrm rot="10800000" flipH="1">
              <a:off x="3048143" y="3198748"/>
              <a:ext cx="881826" cy="990551"/>
            </a:xfrm>
            <a:custGeom>
              <a:avLst/>
              <a:gdLst/>
              <a:ahLst/>
              <a:cxnLst/>
              <a:rect l="l" t="t" r="r" b="b"/>
              <a:pathLst>
                <a:path w="881826" h="990551" extrusionOk="0">
                  <a:moveTo>
                    <a:pt x="351736" y="984352"/>
                  </a:moveTo>
                  <a:cubicBezTo>
                    <a:pt x="351736" y="984352"/>
                    <a:pt x="269190" y="934161"/>
                    <a:pt x="195724" y="922941"/>
                  </a:cubicBezTo>
                  <a:cubicBezTo>
                    <a:pt x="122271" y="911734"/>
                    <a:pt x="87495" y="849811"/>
                    <a:pt x="50148" y="683148"/>
                  </a:cubicBezTo>
                  <a:cubicBezTo>
                    <a:pt x="12801" y="516476"/>
                    <a:pt x="-8153" y="451150"/>
                    <a:pt x="-5594" y="416822"/>
                  </a:cubicBezTo>
                  <a:cubicBezTo>
                    <a:pt x="-603" y="349838"/>
                    <a:pt x="173478" y="-6200"/>
                    <a:pt x="173478" y="-6200"/>
                  </a:cubicBezTo>
                  <a:cubicBezTo>
                    <a:pt x="190969" y="30230"/>
                    <a:pt x="227924" y="68485"/>
                    <a:pt x="285807" y="107081"/>
                  </a:cubicBezTo>
                  <a:cubicBezTo>
                    <a:pt x="285807" y="107081"/>
                    <a:pt x="271589" y="140724"/>
                    <a:pt x="264138" y="158366"/>
                  </a:cubicBezTo>
                  <a:cubicBezTo>
                    <a:pt x="341532" y="159822"/>
                    <a:pt x="514975" y="151052"/>
                    <a:pt x="593131" y="151858"/>
                  </a:cubicBezTo>
                  <a:cubicBezTo>
                    <a:pt x="567620" y="254608"/>
                    <a:pt x="564261" y="325288"/>
                    <a:pt x="560958" y="429197"/>
                  </a:cubicBezTo>
                  <a:cubicBezTo>
                    <a:pt x="662243" y="172373"/>
                    <a:pt x="844679" y="604155"/>
                    <a:pt x="876022" y="645874"/>
                  </a:cubicBezTo>
                  <a:cubicBezTo>
                    <a:pt x="876022" y="645874"/>
                    <a:pt x="824281" y="689134"/>
                    <a:pt x="790707" y="711488"/>
                  </a:cubicBezTo>
                  <a:cubicBezTo>
                    <a:pt x="790707" y="711488"/>
                    <a:pt x="709729" y="617258"/>
                    <a:pt x="677779" y="573812"/>
                  </a:cubicBezTo>
                  <a:cubicBezTo>
                    <a:pt x="665943" y="602079"/>
                    <a:pt x="656821" y="820480"/>
                    <a:pt x="600522" y="853248"/>
                  </a:cubicBezTo>
                  <a:cubicBezTo>
                    <a:pt x="525045" y="897193"/>
                    <a:pt x="506408" y="915546"/>
                    <a:pt x="506408" y="915546"/>
                  </a:cubicBezTo>
                  <a:lnTo>
                    <a:pt x="475677" y="838776"/>
                  </a:lnTo>
                  <a:lnTo>
                    <a:pt x="351736" y="984352"/>
                  </a:lnTo>
                </a:path>
              </a:pathLst>
            </a:custGeom>
            <a:solidFill>
              <a:srgbClr val="B1D7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1" name="Google Shape;1921;p18"/>
            <p:cNvSpPr/>
            <p:nvPr/>
          </p:nvSpPr>
          <p:spPr>
            <a:xfrm rot="10800000" flipH="1">
              <a:off x="3366777" y="3237710"/>
              <a:ext cx="224714" cy="180992"/>
            </a:xfrm>
            <a:custGeom>
              <a:avLst/>
              <a:gdLst/>
              <a:ahLst/>
              <a:cxnLst/>
              <a:rect l="l" t="t" r="r" b="b"/>
              <a:pathLst>
                <a:path w="224714" h="180992" extrusionOk="0">
                  <a:moveTo>
                    <a:pt x="-5784" y="173830"/>
                  </a:moveTo>
                  <a:cubicBezTo>
                    <a:pt x="4316" y="161249"/>
                    <a:pt x="102625" y="-7163"/>
                    <a:pt x="102625" y="-7163"/>
                  </a:cubicBezTo>
                  <a:lnTo>
                    <a:pt x="156830" y="57629"/>
                  </a:lnTo>
                  <a:lnTo>
                    <a:pt x="196921" y="844"/>
                  </a:lnTo>
                  <a:lnTo>
                    <a:pt x="218930" y="97814"/>
                  </a:lnTo>
                  <a:lnTo>
                    <a:pt x="185050" y="35124"/>
                  </a:lnTo>
                  <a:lnTo>
                    <a:pt x="157063" y="67217"/>
                  </a:lnTo>
                  <a:lnTo>
                    <a:pt x="107699" y="22694"/>
                  </a:lnTo>
                  <a:lnTo>
                    <a:pt x="-5784" y="173830"/>
                  </a:lnTo>
                </a:path>
              </a:pathLst>
            </a:custGeom>
            <a:solidFill>
              <a:srgbClr val="89C2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2" name="Google Shape;1922;p18"/>
            <p:cNvSpPr/>
            <p:nvPr/>
          </p:nvSpPr>
          <p:spPr>
            <a:xfrm rot="10800000" flipH="1">
              <a:off x="3221256" y="3536391"/>
              <a:ext cx="125893" cy="489816"/>
            </a:xfrm>
            <a:custGeom>
              <a:avLst/>
              <a:gdLst/>
              <a:ahLst/>
              <a:cxnLst/>
              <a:rect l="l" t="t" r="r" b="b"/>
              <a:pathLst>
                <a:path w="125893" h="489816" extrusionOk="0">
                  <a:moveTo>
                    <a:pt x="22243" y="308121"/>
                  </a:moveTo>
                  <a:cubicBezTo>
                    <a:pt x="29255" y="354379"/>
                    <a:pt x="49434" y="483846"/>
                    <a:pt x="49434" y="483846"/>
                  </a:cubicBezTo>
                  <a:cubicBezTo>
                    <a:pt x="49434" y="483846"/>
                    <a:pt x="-10521" y="344710"/>
                    <a:pt x="-5038" y="274495"/>
                  </a:cubicBezTo>
                  <a:cubicBezTo>
                    <a:pt x="441" y="204281"/>
                    <a:pt x="91437" y="-4497"/>
                    <a:pt x="91437" y="-4497"/>
                  </a:cubicBezTo>
                  <a:lnTo>
                    <a:pt x="120501" y="-5970"/>
                  </a:lnTo>
                  <a:cubicBezTo>
                    <a:pt x="82525" y="86710"/>
                    <a:pt x="16790" y="272152"/>
                    <a:pt x="22243" y="308121"/>
                  </a:cubicBezTo>
                </a:path>
              </a:pathLst>
            </a:custGeom>
            <a:solidFill>
              <a:srgbClr val="89C2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3" name="Google Shape;1923;p18"/>
            <p:cNvSpPr/>
            <p:nvPr/>
          </p:nvSpPr>
          <p:spPr>
            <a:xfrm rot="10800000" flipH="1">
              <a:off x="3416107" y="2881520"/>
              <a:ext cx="362167" cy="462803"/>
            </a:xfrm>
            <a:custGeom>
              <a:avLst/>
              <a:gdLst/>
              <a:ahLst/>
              <a:cxnLst/>
              <a:rect l="l" t="t" r="r" b="b"/>
              <a:pathLst>
                <a:path w="362167" h="462803" extrusionOk="0">
                  <a:moveTo>
                    <a:pt x="35722" y="206373"/>
                  </a:moveTo>
                  <a:cubicBezTo>
                    <a:pt x="35722" y="206373"/>
                    <a:pt x="22732" y="162220"/>
                    <a:pt x="-6022" y="125602"/>
                  </a:cubicBezTo>
                  <a:lnTo>
                    <a:pt x="107496" y="-7729"/>
                  </a:lnTo>
                  <a:lnTo>
                    <a:pt x="138227" y="69041"/>
                  </a:lnTo>
                  <a:cubicBezTo>
                    <a:pt x="146652" y="87553"/>
                    <a:pt x="155688" y="93595"/>
                    <a:pt x="163273" y="95516"/>
                  </a:cubicBezTo>
                  <a:cubicBezTo>
                    <a:pt x="170660" y="97390"/>
                    <a:pt x="191945" y="73580"/>
                    <a:pt x="216207" y="79748"/>
                  </a:cubicBezTo>
                  <a:cubicBezTo>
                    <a:pt x="244302" y="86889"/>
                    <a:pt x="318815" y="263209"/>
                    <a:pt x="318815" y="263209"/>
                  </a:cubicBezTo>
                  <a:cubicBezTo>
                    <a:pt x="318815" y="263209"/>
                    <a:pt x="324337" y="276290"/>
                    <a:pt x="348918" y="318267"/>
                  </a:cubicBezTo>
                  <a:cubicBezTo>
                    <a:pt x="373494" y="360248"/>
                    <a:pt x="332353" y="385677"/>
                    <a:pt x="271472" y="389020"/>
                  </a:cubicBezTo>
                  <a:cubicBezTo>
                    <a:pt x="210591" y="392358"/>
                    <a:pt x="269452" y="440326"/>
                    <a:pt x="181561" y="453768"/>
                  </a:cubicBezTo>
                  <a:cubicBezTo>
                    <a:pt x="93644" y="467215"/>
                    <a:pt x="37932" y="373747"/>
                    <a:pt x="9092" y="315674"/>
                  </a:cubicBezTo>
                  <a:cubicBezTo>
                    <a:pt x="-19757" y="257619"/>
                    <a:pt x="35722" y="206373"/>
                    <a:pt x="35722" y="206373"/>
                  </a:cubicBezTo>
                </a:path>
              </a:pathLst>
            </a:custGeom>
            <a:solidFill>
              <a:srgbClr val="F9C0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4" name="Google Shape;1924;p18"/>
            <p:cNvSpPr/>
            <p:nvPr/>
          </p:nvSpPr>
          <p:spPr>
            <a:xfrm rot="10800000" flipH="1">
              <a:off x="3423154" y="2858680"/>
              <a:ext cx="394936" cy="271541"/>
            </a:xfrm>
            <a:custGeom>
              <a:avLst/>
              <a:gdLst/>
              <a:ahLst/>
              <a:cxnLst/>
              <a:rect l="l" t="t" r="r" b="b"/>
              <a:pathLst>
                <a:path w="394936" h="271541" extrusionOk="0">
                  <a:moveTo>
                    <a:pt x="262404" y="263238"/>
                  </a:moveTo>
                  <a:cubicBezTo>
                    <a:pt x="201519" y="266576"/>
                    <a:pt x="220311" y="236852"/>
                    <a:pt x="132407" y="250295"/>
                  </a:cubicBezTo>
                  <a:cubicBezTo>
                    <a:pt x="44504" y="263742"/>
                    <a:pt x="30837" y="159333"/>
                    <a:pt x="1997" y="101260"/>
                  </a:cubicBezTo>
                  <a:cubicBezTo>
                    <a:pt x="-23316" y="50312"/>
                    <a:pt x="18088" y="2830"/>
                    <a:pt x="28628" y="-8041"/>
                  </a:cubicBezTo>
                  <a:cubicBezTo>
                    <a:pt x="28636" y="-8024"/>
                    <a:pt x="74938" y="102294"/>
                    <a:pt x="100100" y="86698"/>
                  </a:cubicBezTo>
                  <a:cubicBezTo>
                    <a:pt x="125270" y="71098"/>
                    <a:pt x="89832" y="37593"/>
                    <a:pt x="101930" y="30391"/>
                  </a:cubicBezTo>
                  <a:cubicBezTo>
                    <a:pt x="133338" y="11673"/>
                    <a:pt x="174406" y="147493"/>
                    <a:pt x="224678" y="109844"/>
                  </a:cubicBezTo>
                  <a:cubicBezTo>
                    <a:pt x="274959" y="72192"/>
                    <a:pt x="311721" y="48796"/>
                    <a:pt x="311721" y="48796"/>
                  </a:cubicBezTo>
                  <a:cubicBezTo>
                    <a:pt x="311721" y="48796"/>
                    <a:pt x="359973" y="36046"/>
                    <a:pt x="384554" y="78019"/>
                  </a:cubicBezTo>
                  <a:cubicBezTo>
                    <a:pt x="409139" y="119996"/>
                    <a:pt x="323285" y="259900"/>
                    <a:pt x="262404" y="263238"/>
                  </a:cubicBezTo>
                </a:path>
              </a:pathLst>
            </a:custGeom>
            <a:solidFill>
              <a:srgbClr val="202E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5" name="Google Shape;1925;p18"/>
            <p:cNvSpPr/>
            <p:nvPr/>
          </p:nvSpPr>
          <p:spPr>
            <a:xfrm rot="10800000" flipH="1">
              <a:off x="3614905" y="3582317"/>
              <a:ext cx="103331" cy="250341"/>
            </a:xfrm>
            <a:custGeom>
              <a:avLst/>
              <a:gdLst/>
              <a:ahLst/>
              <a:cxnLst/>
              <a:rect l="l" t="t" r="r" b="b"/>
              <a:pathLst>
                <a:path w="103331" h="250341" extrusionOk="0">
                  <a:moveTo>
                    <a:pt x="9925" y="244177"/>
                  </a:moveTo>
                  <a:cubicBezTo>
                    <a:pt x="8668" y="118940"/>
                    <a:pt x="2715" y="34107"/>
                    <a:pt x="97170" y="-3236"/>
                  </a:cubicBezTo>
                  <a:cubicBezTo>
                    <a:pt x="25560" y="-20546"/>
                    <a:pt x="5394" y="43290"/>
                    <a:pt x="-6162" y="72591"/>
                  </a:cubicBezTo>
                  <a:cubicBezTo>
                    <a:pt x="-6162" y="72591"/>
                    <a:pt x="1656" y="197251"/>
                    <a:pt x="9925" y="244177"/>
                  </a:cubicBezTo>
                </a:path>
              </a:pathLst>
            </a:custGeom>
            <a:solidFill>
              <a:srgbClr val="89C2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26" name="Google Shape;1926;p18"/>
          <p:cNvSpPr txBox="1"/>
          <p:nvPr/>
        </p:nvSpPr>
        <p:spPr>
          <a:xfrm>
            <a:off x="2731100" y="1569750"/>
            <a:ext cx="875700" cy="4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1"/>
              <a:buFont typeface="Arial"/>
              <a:buNone/>
            </a:pPr>
            <a:r>
              <a:rPr lang="en" sz="105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Question Bank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27" name="Google Shape;1927;p18"/>
          <p:cNvGrpSpPr/>
          <p:nvPr/>
        </p:nvGrpSpPr>
        <p:grpSpPr>
          <a:xfrm>
            <a:off x="2829885" y="1098110"/>
            <a:ext cx="481770" cy="478905"/>
            <a:chOff x="7839391" y="1505647"/>
            <a:chExt cx="1150632" cy="971212"/>
          </a:xfrm>
        </p:grpSpPr>
        <p:pic>
          <p:nvPicPr>
            <p:cNvPr id="1928" name="Google Shape;1928;p18" descr="Question Mark with solid fil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886308" y="1505647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29" name="Google Shape;1929;p18"/>
            <p:cNvGrpSpPr/>
            <p:nvPr/>
          </p:nvGrpSpPr>
          <p:grpSpPr>
            <a:xfrm>
              <a:off x="8669834" y="1637296"/>
              <a:ext cx="320189" cy="257910"/>
              <a:chOff x="7792342" y="1129355"/>
              <a:chExt cx="1102200" cy="466721"/>
            </a:xfrm>
          </p:grpSpPr>
          <p:sp>
            <p:nvSpPr>
              <p:cNvPr id="1930" name="Google Shape;1930;p18"/>
              <p:cNvSpPr/>
              <p:nvPr/>
            </p:nvSpPr>
            <p:spPr>
              <a:xfrm>
                <a:off x="7792342" y="1129355"/>
                <a:ext cx="1101900" cy="48000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1" name="Google Shape;1931;p18"/>
              <p:cNvSpPr/>
              <p:nvPr/>
            </p:nvSpPr>
            <p:spPr>
              <a:xfrm>
                <a:off x="7792342" y="1207709"/>
                <a:ext cx="1101900" cy="48000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932" name="Google Shape;1932;p18"/>
              <p:cNvGrpSpPr/>
              <p:nvPr/>
            </p:nvGrpSpPr>
            <p:grpSpPr>
              <a:xfrm>
                <a:off x="7792342" y="1286063"/>
                <a:ext cx="1101790" cy="83100"/>
                <a:chOff x="7792342" y="1292928"/>
                <a:chExt cx="1101790" cy="83100"/>
              </a:xfrm>
            </p:grpSpPr>
            <p:sp>
              <p:nvSpPr>
                <p:cNvPr id="1933" name="Google Shape;1933;p18"/>
                <p:cNvSpPr/>
                <p:nvPr/>
              </p:nvSpPr>
              <p:spPr>
                <a:xfrm>
                  <a:off x="7792342" y="1292928"/>
                  <a:ext cx="86700" cy="831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4" name="Google Shape;1934;p18"/>
                <p:cNvSpPr/>
                <p:nvPr/>
              </p:nvSpPr>
              <p:spPr>
                <a:xfrm>
                  <a:off x="7924232" y="1292928"/>
                  <a:ext cx="969900" cy="831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935" name="Google Shape;1935;p18"/>
              <p:cNvSpPr/>
              <p:nvPr/>
            </p:nvSpPr>
            <p:spPr>
              <a:xfrm>
                <a:off x="7792342" y="1512976"/>
                <a:ext cx="1102200" cy="83100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936" name="Google Shape;1936;p18"/>
              <p:cNvGrpSpPr/>
              <p:nvPr/>
            </p:nvGrpSpPr>
            <p:grpSpPr>
              <a:xfrm>
                <a:off x="7792342" y="1399519"/>
                <a:ext cx="1101880" cy="83100"/>
                <a:chOff x="8691595" y="1493525"/>
                <a:chExt cx="1101880" cy="83100"/>
              </a:xfrm>
            </p:grpSpPr>
            <p:sp>
              <p:nvSpPr>
                <p:cNvPr id="1937" name="Google Shape;1937;p18"/>
                <p:cNvSpPr/>
                <p:nvPr/>
              </p:nvSpPr>
              <p:spPr>
                <a:xfrm>
                  <a:off x="8691595" y="1493525"/>
                  <a:ext cx="339000" cy="831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8" name="Google Shape;1938;p18"/>
                <p:cNvSpPr/>
                <p:nvPr/>
              </p:nvSpPr>
              <p:spPr>
                <a:xfrm>
                  <a:off x="9070175" y="1493525"/>
                  <a:ext cx="723300" cy="831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pic>
          <p:nvPicPr>
            <p:cNvPr id="1939" name="Google Shape;1939;p18" descr="Question Mark with solid fil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-1969929">
              <a:off x="7923632" y="1952078"/>
              <a:ext cx="440540" cy="4405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0" name="Google Shape;1940;p18" descr="Question Mark with solid fill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1565465">
              <a:off x="8343625" y="1951767"/>
              <a:ext cx="448931" cy="4489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41" name="Google Shape;1941;p18"/>
          <p:cNvSpPr txBox="1"/>
          <p:nvPr/>
        </p:nvSpPr>
        <p:spPr>
          <a:xfrm>
            <a:off x="479625" y="2702612"/>
            <a:ext cx="939300" cy="4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1"/>
              <a:buFont typeface="Arial"/>
              <a:buNone/>
            </a:pPr>
            <a:r>
              <a:rPr lang="en" sz="105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Content Sourcing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42" name="Google Shape;1942;p18"/>
          <p:cNvGrpSpPr/>
          <p:nvPr/>
        </p:nvGrpSpPr>
        <p:grpSpPr>
          <a:xfrm>
            <a:off x="819769" y="2139072"/>
            <a:ext cx="413081" cy="401551"/>
            <a:chOff x="9505166" y="2238902"/>
            <a:chExt cx="1039983" cy="858565"/>
          </a:xfrm>
        </p:grpSpPr>
        <p:grpSp>
          <p:nvGrpSpPr>
            <p:cNvPr id="1943" name="Google Shape;1943;p18"/>
            <p:cNvGrpSpPr/>
            <p:nvPr/>
          </p:nvGrpSpPr>
          <p:grpSpPr>
            <a:xfrm>
              <a:off x="9505166" y="2464587"/>
              <a:ext cx="805685" cy="612282"/>
              <a:chOff x="5443327" y="2815141"/>
              <a:chExt cx="1314545" cy="998992"/>
            </a:xfrm>
          </p:grpSpPr>
          <p:sp>
            <p:nvSpPr>
              <p:cNvPr id="1944" name="Google Shape;1944;p18"/>
              <p:cNvSpPr/>
              <p:nvPr/>
            </p:nvSpPr>
            <p:spPr>
              <a:xfrm>
                <a:off x="5900966" y="3649427"/>
                <a:ext cx="399249" cy="147313"/>
              </a:xfrm>
              <a:custGeom>
                <a:avLst/>
                <a:gdLst/>
                <a:ahLst/>
                <a:cxnLst/>
                <a:rect l="l" t="t" r="r" b="b"/>
                <a:pathLst>
                  <a:path w="399249" h="147313" extrusionOk="0">
                    <a:moveTo>
                      <a:pt x="321726" y="0"/>
                    </a:moveTo>
                    <a:lnTo>
                      <a:pt x="199634" y="0"/>
                    </a:lnTo>
                    <a:lnTo>
                      <a:pt x="77524" y="0"/>
                    </a:lnTo>
                    <a:cubicBezTo>
                      <a:pt x="77524" y="0"/>
                      <a:pt x="99813" y="133502"/>
                      <a:pt x="0" y="147304"/>
                    </a:cubicBezTo>
                    <a:lnTo>
                      <a:pt x="199634" y="147314"/>
                    </a:lnTo>
                    <a:lnTo>
                      <a:pt x="399250" y="147304"/>
                    </a:lnTo>
                    <a:cubicBezTo>
                      <a:pt x="299447" y="133493"/>
                      <a:pt x="321726" y="0"/>
                      <a:pt x="321726" y="0"/>
                    </a:cubicBezTo>
                    <a:close/>
                  </a:path>
                </a:pathLst>
              </a:custGeom>
              <a:solidFill>
                <a:srgbClr val="24A8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5" name="Google Shape;1945;p18"/>
              <p:cNvSpPr/>
              <p:nvPr/>
            </p:nvSpPr>
            <p:spPr>
              <a:xfrm>
                <a:off x="5889097" y="3788349"/>
                <a:ext cx="422995" cy="25784"/>
              </a:xfrm>
              <a:custGeom>
                <a:avLst/>
                <a:gdLst/>
                <a:ahLst/>
                <a:cxnLst/>
                <a:rect l="l" t="t" r="r" b="b"/>
                <a:pathLst>
                  <a:path w="422995" h="25784" extrusionOk="0">
                    <a:moveTo>
                      <a:pt x="0" y="0"/>
                    </a:moveTo>
                    <a:lnTo>
                      <a:pt x="422996" y="0"/>
                    </a:lnTo>
                    <a:lnTo>
                      <a:pt x="422996" y="25784"/>
                    </a:lnTo>
                    <a:lnTo>
                      <a:pt x="0" y="25784"/>
                    </a:lnTo>
                    <a:close/>
                  </a:path>
                </a:pathLst>
              </a:custGeom>
              <a:solidFill>
                <a:srgbClr val="B8BE3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6" name="Google Shape;1946;p18"/>
              <p:cNvSpPr/>
              <p:nvPr/>
            </p:nvSpPr>
            <p:spPr>
              <a:xfrm>
                <a:off x="5443327" y="2815141"/>
                <a:ext cx="1314535" cy="842010"/>
              </a:xfrm>
              <a:custGeom>
                <a:avLst/>
                <a:gdLst/>
                <a:ahLst/>
                <a:cxnLst/>
                <a:rect l="l" t="t" r="r" b="b"/>
                <a:pathLst>
                  <a:path w="1314535" h="842010" extrusionOk="0">
                    <a:moveTo>
                      <a:pt x="1314536" y="812940"/>
                    </a:moveTo>
                    <a:cubicBezTo>
                      <a:pt x="1314536" y="828999"/>
                      <a:pt x="1301515" y="842010"/>
                      <a:pt x="1285446" y="842010"/>
                    </a:cubicBezTo>
                    <a:lnTo>
                      <a:pt x="29061" y="842010"/>
                    </a:lnTo>
                    <a:cubicBezTo>
                      <a:pt x="13011" y="842010"/>
                      <a:pt x="0" y="828999"/>
                      <a:pt x="0" y="812940"/>
                    </a:cubicBezTo>
                    <a:lnTo>
                      <a:pt x="0" y="29070"/>
                    </a:lnTo>
                    <a:cubicBezTo>
                      <a:pt x="0" y="13011"/>
                      <a:pt x="13011" y="0"/>
                      <a:pt x="29061" y="0"/>
                    </a:cubicBezTo>
                    <a:lnTo>
                      <a:pt x="1285446" y="0"/>
                    </a:lnTo>
                    <a:cubicBezTo>
                      <a:pt x="1301515" y="0"/>
                      <a:pt x="1314536" y="13011"/>
                      <a:pt x="1314536" y="29070"/>
                    </a:cubicBezTo>
                    <a:lnTo>
                      <a:pt x="1314536" y="812940"/>
                    </a:lnTo>
                    <a:close/>
                  </a:path>
                </a:pathLst>
              </a:custGeom>
              <a:solidFill>
                <a:srgbClr val="3596D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7" name="Google Shape;1947;p18"/>
              <p:cNvSpPr/>
              <p:nvPr/>
            </p:nvSpPr>
            <p:spPr>
              <a:xfrm>
                <a:off x="5472388" y="2846040"/>
                <a:ext cx="1252070" cy="680294"/>
              </a:xfrm>
              <a:custGeom>
                <a:avLst/>
                <a:gdLst/>
                <a:ahLst/>
                <a:cxnLst/>
                <a:rect l="l" t="t" r="r" b="b"/>
                <a:pathLst>
                  <a:path w="1252070" h="680294" extrusionOk="0">
                    <a:moveTo>
                      <a:pt x="0" y="0"/>
                    </a:moveTo>
                    <a:lnTo>
                      <a:pt x="1252071" y="0"/>
                    </a:lnTo>
                    <a:lnTo>
                      <a:pt x="1252071" y="680295"/>
                    </a:lnTo>
                    <a:lnTo>
                      <a:pt x="0" y="680295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8" name="Google Shape;1948;p18"/>
              <p:cNvSpPr/>
              <p:nvPr/>
            </p:nvSpPr>
            <p:spPr>
              <a:xfrm>
                <a:off x="5443337" y="3561225"/>
                <a:ext cx="1314535" cy="95935"/>
              </a:xfrm>
              <a:custGeom>
                <a:avLst/>
                <a:gdLst/>
                <a:ahLst/>
                <a:cxnLst/>
                <a:rect l="l" t="t" r="r" b="b"/>
                <a:pathLst>
                  <a:path w="1314535" h="95935" extrusionOk="0">
                    <a:moveTo>
                      <a:pt x="0" y="0"/>
                    </a:moveTo>
                    <a:lnTo>
                      <a:pt x="0" y="66865"/>
                    </a:lnTo>
                    <a:cubicBezTo>
                      <a:pt x="0" y="82925"/>
                      <a:pt x="13011" y="95936"/>
                      <a:pt x="29061" y="95936"/>
                    </a:cubicBezTo>
                    <a:lnTo>
                      <a:pt x="1285447" y="95936"/>
                    </a:lnTo>
                    <a:cubicBezTo>
                      <a:pt x="1301515" y="95936"/>
                      <a:pt x="1314536" y="82925"/>
                      <a:pt x="1314536" y="66865"/>
                    </a:cubicBezTo>
                    <a:lnTo>
                      <a:pt x="131453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8BE3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49" name="Google Shape;1949;p18"/>
            <p:cNvGrpSpPr/>
            <p:nvPr/>
          </p:nvGrpSpPr>
          <p:grpSpPr>
            <a:xfrm>
              <a:off x="9999589" y="2732351"/>
              <a:ext cx="365110" cy="365116"/>
              <a:chOff x="6182439" y="2549737"/>
              <a:chExt cx="734186" cy="734196"/>
            </a:xfrm>
          </p:grpSpPr>
          <p:sp>
            <p:nvSpPr>
              <p:cNvPr id="1950" name="Google Shape;1950;p18"/>
              <p:cNvSpPr/>
              <p:nvPr/>
            </p:nvSpPr>
            <p:spPr>
              <a:xfrm>
                <a:off x="6182439" y="2739827"/>
                <a:ext cx="734177" cy="544106"/>
              </a:xfrm>
              <a:custGeom>
                <a:avLst/>
                <a:gdLst/>
                <a:ahLst/>
                <a:cxnLst/>
                <a:rect l="l" t="t" r="r" b="b"/>
                <a:pathLst>
                  <a:path w="734177" h="544106" extrusionOk="0">
                    <a:moveTo>
                      <a:pt x="654968" y="0"/>
                    </a:moveTo>
                    <a:lnTo>
                      <a:pt x="734178" y="30775"/>
                    </a:lnTo>
                    <a:lnTo>
                      <a:pt x="734178" y="496338"/>
                    </a:lnTo>
                    <a:cubicBezTo>
                      <a:pt x="734178" y="522742"/>
                      <a:pt x="712803" y="544106"/>
                      <a:pt x="686438" y="544106"/>
                    </a:cubicBezTo>
                    <a:lnTo>
                      <a:pt x="47720" y="544106"/>
                    </a:lnTo>
                    <a:cubicBezTo>
                      <a:pt x="21355" y="544106"/>
                      <a:pt x="0" y="522751"/>
                      <a:pt x="0" y="496338"/>
                    </a:cubicBezTo>
                    <a:lnTo>
                      <a:pt x="0" y="30775"/>
                    </a:lnTo>
                    <a:lnTo>
                      <a:pt x="79172" y="6591"/>
                    </a:lnTo>
                  </a:path>
                </a:pathLst>
              </a:custGeom>
              <a:solidFill>
                <a:srgbClr val="174F7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1" name="Google Shape;1951;p18"/>
              <p:cNvSpPr/>
              <p:nvPr/>
            </p:nvSpPr>
            <p:spPr>
              <a:xfrm>
                <a:off x="6266021" y="2549737"/>
                <a:ext cx="567013" cy="513426"/>
              </a:xfrm>
              <a:custGeom>
                <a:avLst/>
                <a:gdLst/>
                <a:ahLst/>
                <a:cxnLst/>
                <a:rect l="l" t="t" r="r" b="b"/>
                <a:pathLst>
                  <a:path w="567013" h="513426" extrusionOk="0">
                    <a:moveTo>
                      <a:pt x="47996" y="513426"/>
                    </a:moveTo>
                    <a:cubicBezTo>
                      <a:pt x="21612" y="513426"/>
                      <a:pt x="0" y="491823"/>
                      <a:pt x="0" y="465430"/>
                    </a:cubicBezTo>
                    <a:lnTo>
                      <a:pt x="0" y="47987"/>
                    </a:lnTo>
                    <a:cubicBezTo>
                      <a:pt x="0" y="21593"/>
                      <a:pt x="21622" y="0"/>
                      <a:pt x="47996" y="0"/>
                    </a:cubicBezTo>
                    <a:lnTo>
                      <a:pt x="518998" y="0"/>
                    </a:lnTo>
                    <a:cubicBezTo>
                      <a:pt x="545401" y="0"/>
                      <a:pt x="567014" y="21603"/>
                      <a:pt x="567014" y="47987"/>
                    </a:cubicBezTo>
                    <a:lnTo>
                      <a:pt x="567014" y="465430"/>
                    </a:lnTo>
                    <a:cubicBezTo>
                      <a:pt x="567014" y="491823"/>
                      <a:pt x="545401" y="513426"/>
                      <a:pt x="518998" y="513426"/>
                    </a:cubicBezTo>
                    <a:lnTo>
                      <a:pt x="47996" y="51342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952" name="Google Shape;1952;p18"/>
              <p:cNvGrpSpPr/>
              <p:nvPr/>
            </p:nvGrpSpPr>
            <p:grpSpPr>
              <a:xfrm>
                <a:off x="6319637" y="2660751"/>
                <a:ext cx="435673" cy="297637"/>
                <a:chOff x="6319637" y="2660751"/>
                <a:chExt cx="435673" cy="297637"/>
              </a:xfrm>
            </p:grpSpPr>
            <p:sp>
              <p:nvSpPr>
                <p:cNvPr id="1953" name="Google Shape;1953;p18"/>
                <p:cNvSpPr/>
                <p:nvPr/>
              </p:nvSpPr>
              <p:spPr>
                <a:xfrm>
                  <a:off x="6460921" y="2660751"/>
                  <a:ext cx="190090" cy="18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090" h="18383" extrusionOk="0">
                      <a:moveTo>
                        <a:pt x="0" y="0"/>
                      </a:moveTo>
                      <a:lnTo>
                        <a:pt x="190090" y="0"/>
                      </a:lnTo>
                      <a:lnTo>
                        <a:pt x="190090" y="18383"/>
                      </a:lnTo>
                      <a:lnTo>
                        <a:pt x="0" y="18383"/>
                      </a:lnTo>
                      <a:close/>
                    </a:path>
                  </a:pathLst>
                </a:custGeom>
                <a:solidFill>
                  <a:srgbClr val="CFCFC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4" name="Google Shape;1954;p18"/>
                <p:cNvSpPr/>
                <p:nvPr/>
              </p:nvSpPr>
              <p:spPr>
                <a:xfrm>
                  <a:off x="6460921" y="2730559"/>
                  <a:ext cx="294379" cy="183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379" h="18392" extrusionOk="0">
                      <a:moveTo>
                        <a:pt x="0" y="0"/>
                      </a:moveTo>
                      <a:lnTo>
                        <a:pt x="294380" y="0"/>
                      </a:lnTo>
                      <a:lnTo>
                        <a:pt x="294380" y="18393"/>
                      </a:lnTo>
                      <a:lnTo>
                        <a:pt x="0" y="18393"/>
                      </a:lnTo>
                      <a:close/>
                    </a:path>
                  </a:pathLst>
                </a:custGeom>
                <a:solidFill>
                  <a:srgbClr val="CFCFC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5" name="Google Shape;1955;p18"/>
                <p:cNvSpPr/>
                <p:nvPr/>
              </p:nvSpPr>
              <p:spPr>
                <a:xfrm>
                  <a:off x="6319637" y="2800387"/>
                  <a:ext cx="435673" cy="18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673" h="18373" extrusionOk="0">
                      <a:moveTo>
                        <a:pt x="0" y="0"/>
                      </a:moveTo>
                      <a:lnTo>
                        <a:pt x="435674" y="0"/>
                      </a:lnTo>
                      <a:lnTo>
                        <a:pt x="435674" y="18374"/>
                      </a:lnTo>
                      <a:lnTo>
                        <a:pt x="0" y="18374"/>
                      </a:lnTo>
                      <a:close/>
                    </a:path>
                  </a:pathLst>
                </a:custGeom>
                <a:solidFill>
                  <a:srgbClr val="CFCFC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6" name="Google Shape;1956;p18"/>
                <p:cNvSpPr/>
                <p:nvPr/>
              </p:nvSpPr>
              <p:spPr>
                <a:xfrm>
                  <a:off x="6319637" y="2870196"/>
                  <a:ext cx="435673" cy="183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673" h="18383" extrusionOk="0">
                      <a:moveTo>
                        <a:pt x="0" y="0"/>
                      </a:moveTo>
                      <a:lnTo>
                        <a:pt x="435674" y="0"/>
                      </a:lnTo>
                      <a:lnTo>
                        <a:pt x="435674" y="18383"/>
                      </a:lnTo>
                      <a:lnTo>
                        <a:pt x="0" y="18383"/>
                      </a:lnTo>
                      <a:close/>
                    </a:path>
                  </a:pathLst>
                </a:custGeom>
                <a:solidFill>
                  <a:srgbClr val="CFCFC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7" name="Google Shape;1957;p18"/>
                <p:cNvSpPr/>
                <p:nvPr/>
              </p:nvSpPr>
              <p:spPr>
                <a:xfrm>
                  <a:off x="6319637" y="2940024"/>
                  <a:ext cx="435673" cy="18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673" h="18364" extrusionOk="0">
                      <a:moveTo>
                        <a:pt x="0" y="0"/>
                      </a:moveTo>
                      <a:lnTo>
                        <a:pt x="435674" y="0"/>
                      </a:lnTo>
                      <a:lnTo>
                        <a:pt x="435674" y="18364"/>
                      </a:lnTo>
                      <a:lnTo>
                        <a:pt x="0" y="18364"/>
                      </a:lnTo>
                      <a:close/>
                    </a:path>
                  </a:pathLst>
                </a:custGeom>
                <a:solidFill>
                  <a:srgbClr val="CFCFC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958" name="Google Shape;1958;p18"/>
              <p:cNvSpPr/>
              <p:nvPr/>
            </p:nvSpPr>
            <p:spPr>
              <a:xfrm>
                <a:off x="6185668" y="3006156"/>
                <a:ext cx="727700" cy="277768"/>
              </a:xfrm>
              <a:custGeom>
                <a:avLst/>
                <a:gdLst/>
                <a:ahLst/>
                <a:cxnLst/>
                <a:rect l="l" t="t" r="r" b="b"/>
                <a:pathLst>
                  <a:path w="727700" h="277768" extrusionOk="0">
                    <a:moveTo>
                      <a:pt x="296037" y="0"/>
                    </a:moveTo>
                    <a:lnTo>
                      <a:pt x="0" y="246917"/>
                    </a:lnTo>
                    <a:cubicBezTo>
                      <a:pt x="6791" y="264900"/>
                      <a:pt x="24089" y="277768"/>
                      <a:pt x="44501" y="277768"/>
                    </a:cubicBezTo>
                    <a:lnTo>
                      <a:pt x="683219" y="277768"/>
                    </a:lnTo>
                    <a:cubicBezTo>
                      <a:pt x="703612" y="277768"/>
                      <a:pt x="720919" y="264890"/>
                      <a:pt x="727701" y="246917"/>
                    </a:cubicBezTo>
                    <a:lnTo>
                      <a:pt x="437026" y="0"/>
                    </a:lnTo>
                    <a:lnTo>
                      <a:pt x="296037" y="0"/>
                    </a:lnTo>
                    <a:close/>
                  </a:path>
                </a:pathLst>
              </a:custGeom>
              <a:solidFill>
                <a:srgbClr val="3596D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959" name="Google Shape;1959;p18"/>
              <p:cNvGrpSpPr/>
              <p:nvPr/>
            </p:nvGrpSpPr>
            <p:grpSpPr>
              <a:xfrm>
                <a:off x="6182448" y="2770669"/>
                <a:ext cx="734177" cy="489356"/>
                <a:chOff x="6182448" y="2770669"/>
                <a:chExt cx="734177" cy="489356"/>
              </a:xfrm>
            </p:grpSpPr>
            <p:sp>
              <p:nvSpPr>
                <p:cNvPr id="1960" name="Google Shape;1960;p18"/>
                <p:cNvSpPr/>
                <p:nvPr/>
              </p:nvSpPr>
              <p:spPr>
                <a:xfrm>
                  <a:off x="6621141" y="2770669"/>
                  <a:ext cx="295484" cy="489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484" h="489356" extrusionOk="0">
                      <a:moveTo>
                        <a:pt x="0" y="236753"/>
                      </a:moveTo>
                      <a:lnTo>
                        <a:pt x="292227" y="482403"/>
                      </a:lnTo>
                      <a:cubicBezTo>
                        <a:pt x="291332" y="484765"/>
                        <a:pt x="290217" y="487051"/>
                        <a:pt x="288969" y="489261"/>
                      </a:cubicBezTo>
                      <a:lnTo>
                        <a:pt x="289046" y="489356"/>
                      </a:lnTo>
                      <a:cubicBezTo>
                        <a:pt x="293122" y="482327"/>
                        <a:pt x="295485" y="474212"/>
                        <a:pt x="295485" y="465496"/>
                      </a:cubicBezTo>
                      <a:lnTo>
                        <a:pt x="295485" y="0"/>
                      </a:lnTo>
                      <a:lnTo>
                        <a:pt x="0" y="236753"/>
                      </a:lnTo>
                      <a:close/>
                    </a:path>
                  </a:pathLst>
                </a:custGeom>
                <a:solidFill>
                  <a:srgbClr val="2A7FB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1" name="Google Shape;1961;p18"/>
                <p:cNvSpPr/>
                <p:nvPr/>
              </p:nvSpPr>
              <p:spPr>
                <a:xfrm>
                  <a:off x="6182448" y="2770669"/>
                  <a:ext cx="297856" cy="489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856" h="489356" extrusionOk="0">
                      <a:moveTo>
                        <a:pt x="3219" y="482403"/>
                      </a:moveTo>
                      <a:lnTo>
                        <a:pt x="297856" y="236753"/>
                      </a:lnTo>
                      <a:lnTo>
                        <a:pt x="0" y="0"/>
                      </a:lnTo>
                      <a:lnTo>
                        <a:pt x="0" y="465496"/>
                      </a:lnTo>
                      <a:cubicBezTo>
                        <a:pt x="0" y="474212"/>
                        <a:pt x="2362" y="482327"/>
                        <a:pt x="6382" y="489356"/>
                      </a:cubicBezTo>
                      <a:lnTo>
                        <a:pt x="6496" y="489261"/>
                      </a:lnTo>
                      <a:cubicBezTo>
                        <a:pt x="5248" y="487061"/>
                        <a:pt x="4134" y="484765"/>
                        <a:pt x="3219" y="482403"/>
                      </a:cubicBezTo>
                      <a:close/>
                    </a:path>
                  </a:pathLst>
                </a:custGeom>
                <a:solidFill>
                  <a:srgbClr val="2A7FB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962" name="Google Shape;1962;p18"/>
              <p:cNvSpPr/>
              <p:nvPr/>
            </p:nvSpPr>
            <p:spPr>
              <a:xfrm>
                <a:off x="6319637" y="2659093"/>
                <a:ext cx="87810" cy="87801"/>
              </a:xfrm>
              <a:custGeom>
                <a:avLst/>
                <a:gdLst/>
                <a:ahLst/>
                <a:cxnLst/>
                <a:rect l="l" t="t" r="r" b="b"/>
                <a:pathLst>
                  <a:path w="87810" h="87801" extrusionOk="0">
                    <a:moveTo>
                      <a:pt x="0" y="0"/>
                    </a:moveTo>
                    <a:lnTo>
                      <a:pt x="87811" y="0"/>
                    </a:lnTo>
                    <a:lnTo>
                      <a:pt x="87811" y="87801"/>
                    </a:lnTo>
                    <a:lnTo>
                      <a:pt x="0" y="87801"/>
                    </a:lnTo>
                    <a:close/>
                  </a:path>
                </a:pathLst>
              </a:custGeom>
              <a:solidFill>
                <a:srgbClr val="00C9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63" name="Google Shape;1963;p18"/>
            <p:cNvSpPr/>
            <p:nvPr/>
          </p:nvSpPr>
          <p:spPr>
            <a:xfrm>
              <a:off x="9669092" y="2238902"/>
              <a:ext cx="710881" cy="314391"/>
            </a:xfrm>
            <a:custGeom>
              <a:avLst/>
              <a:gdLst/>
              <a:ahLst/>
              <a:cxnLst/>
              <a:rect l="l" t="t" r="r" b="b"/>
              <a:pathLst>
                <a:path w="572138" h="253031" extrusionOk="0">
                  <a:moveTo>
                    <a:pt x="571967" y="253032"/>
                  </a:moveTo>
                  <a:cubicBezTo>
                    <a:pt x="572005" y="252041"/>
                    <a:pt x="572138" y="251089"/>
                    <a:pt x="572138" y="250060"/>
                  </a:cubicBezTo>
                  <a:cubicBezTo>
                    <a:pt x="572138" y="190490"/>
                    <a:pt x="530971" y="140684"/>
                    <a:pt x="475583" y="127149"/>
                  </a:cubicBezTo>
                  <a:cubicBezTo>
                    <a:pt x="460315" y="54531"/>
                    <a:pt x="395926" y="0"/>
                    <a:pt x="318773" y="0"/>
                  </a:cubicBezTo>
                  <a:cubicBezTo>
                    <a:pt x="249136" y="0"/>
                    <a:pt x="190052" y="44472"/>
                    <a:pt x="167935" y="106537"/>
                  </a:cubicBezTo>
                  <a:cubicBezTo>
                    <a:pt x="155391" y="102422"/>
                    <a:pt x="141999" y="100136"/>
                    <a:pt x="128045" y="100136"/>
                  </a:cubicBezTo>
                  <a:cubicBezTo>
                    <a:pt x="57331" y="100136"/>
                    <a:pt x="0" y="157486"/>
                    <a:pt x="0" y="228200"/>
                  </a:cubicBezTo>
                  <a:cubicBezTo>
                    <a:pt x="0" y="236725"/>
                    <a:pt x="952" y="244993"/>
                    <a:pt x="2581" y="253022"/>
                  </a:cubicBezTo>
                  <a:lnTo>
                    <a:pt x="571967" y="253022"/>
                  </a:lnTo>
                  <a:close/>
                </a:path>
              </a:pathLst>
            </a:custGeom>
            <a:solidFill>
              <a:srgbClr val="E354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4" name="Google Shape;1964;p18"/>
            <p:cNvSpPr/>
            <p:nvPr/>
          </p:nvSpPr>
          <p:spPr>
            <a:xfrm>
              <a:off x="10075996" y="2345645"/>
              <a:ext cx="469153" cy="207485"/>
            </a:xfrm>
            <a:custGeom>
              <a:avLst/>
              <a:gdLst/>
              <a:ahLst/>
              <a:cxnLst/>
              <a:rect l="l" t="t" r="r" b="b"/>
              <a:pathLst>
                <a:path w="572138" h="253031" extrusionOk="0">
                  <a:moveTo>
                    <a:pt x="571986" y="253032"/>
                  </a:moveTo>
                  <a:cubicBezTo>
                    <a:pt x="572014" y="252041"/>
                    <a:pt x="572138" y="251089"/>
                    <a:pt x="572138" y="250060"/>
                  </a:cubicBezTo>
                  <a:cubicBezTo>
                    <a:pt x="572138" y="190491"/>
                    <a:pt x="530981" y="140684"/>
                    <a:pt x="475583" y="127149"/>
                  </a:cubicBezTo>
                  <a:cubicBezTo>
                    <a:pt x="460324" y="54531"/>
                    <a:pt x="395926" y="0"/>
                    <a:pt x="318773" y="0"/>
                  </a:cubicBezTo>
                  <a:cubicBezTo>
                    <a:pt x="249145" y="0"/>
                    <a:pt x="190062" y="44472"/>
                    <a:pt x="167945" y="106537"/>
                  </a:cubicBezTo>
                  <a:cubicBezTo>
                    <a:pt x="155401" y="102422"/>
                    <a:pt x="142008" y="100136"/>
                    <a:pt x="128064" y="100136"/>
                  </a:cubicBezTo>
                  <a:cubicBezTo>
                    <a:pt x="57341" y="100136"/>
                    <a:pt x="0" y="157486"/>
                    <a:pt x="0" y="228200"/>
                  </a:cubicBezTo>
                  <a:cubicBezTo>
                    <a:pt x="0" y="236725"/>
                    <a:pt x="972" y="244993"/>
                    <a:pt x="2591" y="253022"/>
                  </a:cubicBezTo>
                  <a:lnTo>
                    <a:pt x="571986" y="253022"/>
                  </a:lnTo>
                  <a:close/>
                </a:path>
              </a:pathLst>
            </a:custGeom>
            <a:solidFill>
              <a:srgbClr val="B8BE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65" name="Google Shape;1965;p18"/>
          <p:cNvSpPr txBox="1"/>
          <p:nvPr/>
        </p:nvSpPr>
        <p:spPr>
          <a:xfrm>
            <a:off x="1518072" y="2661112"/>
            <a:ext cx="983400" cy="4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1"/>
              <a:buFont typeface="Arial"/>
              <a:buNone/>
            </a:pPr>
            <a:r>
              <a:rPr lang="en" sz="105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Content Authoring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66" name="Google Shape;1966;p18"/>
          <p:cNvGrpSpPr/>
          <p:nvPr/>
        </p:nvGrpSpPr>
        <p:grpSpPr>
          <a:xfrm>
            <a:off x="1692057" y="2111348"/>
            <a:ext cx="595460" cy="439605"/>
            <a:chOff x="9532974" y="3598935"/>
            <a:chExt cx="970753" cy="608618"/>
          </a:xfrm>
        </p:grpSpPr>
        <p:grpSp>
          <p:nvGrpSpPr>
            <p:cNvPr id="1967" name="Google Shape;1967;p18"/>
            <p:cNvGrpSpPr/>
            <p:nvPr/>
          </p:nvGrpSpPr>
          <p:grpSpPr>
            <a:xfrm>
              <a:off x="9532974" y="3674834"/>
              <a:ext cx="810130" cy="532719"/>
              <a:chOff x="8481669" y="4117235"/>
              <a:chExt cx="3294550" cy="2166405"/>
            </a:xfrm>
          </p:grpSpPr>
          <p:sp>
            <p:nvSpPr>
              <p:cNvPr id="1968" name="Google Shape;1968;p18"/>
              <p:cNvSpPr/>
              <p:nvPr/>
            </p:nvSpPr>
            <p:spPr>
              <a:xfrm rot="10800000" flipH="1">
                <a:off x="8586758" y="5918739"/>
                <a:ext cx="115391" cy="17554"/>
              </a:xfrm>
              <a:custGeom>
                <a:avLst/>
                <a:gdLst/>
                <a:ahLst/>
                <a:cxnLst/>
                <a:rect l="l" t="t" r="r" b="b"/>
                <a:pathLst>
                  <a:path w="115391" h="17554" extrusionOk="0">
                    <a:moveTo>
                      <a:pt x="110498" y="12877"/>
                    </a:moveTo>
                    <a:lnTo>
                      <a:pt x="110498" y="-4677"/>
                    </a:lnTo>
                    <a:lnTo>
                      <a:pt x="-4893" y="-4677"/>
                    </a:lnTo>
                    <a:lnTo>
                      <a:pt x="-4893" y="12877"/>
                    </a:lnTo>
                    <a:lnTo>
                      <a:pt x="110498" y="12877"/>
                    </a:lnTo>
                  </a:path>
                </a:pathLst>
              </a:custGeom>
              <a:solidFill>
                <a:srgbClr val="4A319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9" name="Google Shape;1969;p18"/>
              <p:cNvSpPr/>
              <p:nvPr/>
            </p:nvSpPr>
            <p:spPr>
              <a:xfrm rot="10800000" flipH="1">
                <a:off x="8481669" y="5961699"/>
                <a:ext cx="105088" cy="35039"/>
              </a:xfrm>
              <a:custGeom>
                <a:avLst/>
                <a:gdLst/>
                <a:ahLst/>
                <a:cxnLst/>
                <a:rect l="l" t="t" r="r" b="b"/>
                <a:pathLst>
                  <a:path w="105088" h="35039" extrusionOk="0">
                    <a:moveTo>
                      <a:pt x="-4615" y="-4507"/>
                    </a:moveTo>
                    <a:lnTo>
                      <a:pt x="-4615" y="30533"/>
                    </a:lnTo>
                    <a:lnTo>
                      <a:pt x="100474" y="30533"/>
                    </a:lnTo>
                    <a:lnTo>
                      <a:pt x="100474" y="-4507"/>
                    </a:lnTo>
                    <a:lnTo>
                      <a:pt x="-4615" y="-4507"/>
                    </a:lnTo>
                  </a:path>
                </a:pathLst>
              </a:custGeom>
              <a:solidFill>
                <a:srgbClr val="00DBD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0" name="Google Shape;1970;p18"/>
              <p:cNvSpPr/>
              <p:nvPr/>
            </p:nvSpPr>
            <p:spPr>
              <a:xfrm rot="10800000" flipH="1">
                <a:off x="9918158" y="6074704"/>
                <a:ext cx="423893" cy="208936"/>
              </a:xfrm>
              <a:custGeom>
                <a:avLst/>
                <a:gdLst/>
                <a:ahLst/>
                <a:cxnLst/>
                <a:rect l="l" t="t" r="r" b="b"/>
                <a:pathLst>
                  <a:path w="423893" h="208936" extrusionOk="0">
                    <a:moveTo>
                      <a:pt x="-8649" y="-3846"/>
                    </a:moveTo>
                    <a:cubicBezTo>
                      <a:pt x="92631" y="36234"/>
                      <a:pt x="308068" y="32600"/>
                      <a:pt x="415245" y="1434"/>
                    </a:cubicBezTo>
                    <a:cubicBezTo>
                      <a:pt x="411679" y="14566"/>
                      <a:pt x="408560" y="28040"/>
                      <a:pt x="405954" y="41789"/>
                    </a:cubicBezTo>
                    <a:lnTo>
                      <a:pt x="375303" y="205091"/>
                    </a:lnTo>
                    <a:lnTo>
                      <a:pt x="222011" y="205091"/>
                    </a:lnTo>
                    <a:lnTo>
                      <a:pt x="198786" y="205091"/>
                    </a:lnTo>
                    <a:lnTo>
                      <a:pt x="45492" y="205091"/>
                    </a:lnTo>
                    <a:lnTo>
                      <a:pt x="-5690" y="6920"/>
                    </a:lnTo>
                    <a:cubicBezTo>
                      <a:pt x="-6626" y="3286"/>
                      <a:pt x="-7644" y="-280"/>
                      <a:pt x="-8649" y="-3846"/>
                    </a:cubicBezTo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1" name="Google Shape;1971;p18"/>
              <p:cNvSpPr/>
              <p:nvPr/>
            </p:nvSpPr>
            <p:spPr>
              <a:xfrm rot="10800000" flipH="1">
                <a:off x="8523076" y="4138903"/>
                <a:ext cx="3228326" cy="2029675"/>
              </a:xfrm>
              <a:custGeom>
                <a:avLst/>
                <a:gdLst/>
                <a:ahLst/>
                <a:cxnLst/>
                <a:rect l="l" t="t" r="r" b="b"/>
                <a:pathLst>
                  <a:path w="3228326" h="2029675" extrusionOk="0">
                    <a:moveTo>
                      <a:pt x="135724" y="2022440"/>
                    </a:moveTo>
                    <a:lnTo>
                      <a:pt x="3075209" y="2022440"/>
                    </a:lnTo>
                    <a:cubicBezTo>
                      <a:pt x="3154957" y="2022440"/>
                      <a:pt x="3219620" y="1957777"/>
                      <a:pt x="3219620" y="1878029"/>
                    </a:cubicBezTo>
                    <a:lnTo>
                      <a:pt x="3219620" y="137142"/>
                    </a:lnTo>
                    <a:cubicBezTo>
                      <a:pt x="3219620" y="57393"/>
                      <a:pt x="3224592" y="-7235"/>
                      <a:pt x="3123209" y="-7235"/>
                    </a:cubicBezTo>
                    <a:lnTo>
                      <a:pt x="77596" y="-7235"/>
                    </a:lnTo>
                    <a:cubicBezTo>
                      <a:pt x="-8667" y="-7235"/>
                      <a:pt x="-8667" y="57393"/>
                      <a:pt x="-8667" y="137142"/>
                    </a:cubicBezTo>
                    <a:lnTo>
                      <a:pt x="-8667" y="1878029"/>
                    </a:lnTo>
                    <a:cubicBezTo>
                      <a:pt x="-8667" y="1957777"/>
                      <a:pt x="55965" y="2022440"/>
                      <a:pt x="135724" y="2022440"/>
                    </a:cubicBezTo>
                  </a:path>
                </a:pathLst>
              </a:custGeom>
              <a:solidFill>
                <a:srgbClr val="BCBEC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2" name="Google Shape;1972;p18"/>
              <p:cNvSpPr/>
              <p:nvPr/>
            </p:nvSpPr>
            <p:spPr>
              <a:xfrm rot="10800000" flipH="1">
                <a:off x="8523076" y="4117235"/>
                <a:ext cx="3228286" cy="2029674"/>
              </a:xfrm>
              <a:custGeom>
                <a:avLst/>
                <a:gdLst/>
                <a:ahLst/>
                <a:cxnLst/>
                <a:rect l="l" t="t" r="r" b="b"/>
                <a:pathLst>
                  <a:path w="3228286" h="2029674" extrusionOk="0">
                    <a:moveTo>
                      <a:pt x="80363" y="2022368"/>
                    </a:moveTo>
                    <a:lnTo>
                      <a:pt x="3130581" y="2022368"/>
                    </a:lnTo>
                    <a:cubicBezTo>
                      <a:pt x="3179746" y="2022368"/>
                      <a:pt x="3219620" y="1982494"/>
                      <a:pt x="3219620" y="1933328"/>
                    </a:cubicBezTo>
                    <a:lnTo>
                      <a:pt x="3219620" y="81733"/>
                    </a:lnTo>
                    <a:cubicBezTo>
                      <a:pt x="3219620" y="32567"/>
                      <a:pt x="3179746" y="-7307"/>
                      <a:pt x="3130581" y="-7307"/>
                    </a:cubicBezTo>
                    <a:lnTo>
                      <a:pt x="80359" y="-7307"/>
                    </a:lnTo>
                    <a:cubicBezTo>
                      <a:pt x="31190" y="-7307"/>
                      <a:pt x="-8667" y="32567"/>
                      <a:pt x="-8667" y="81733"/>
                    </a:cubicBezTo>
                    <a:lnTo>
                      <a:pt x="-8667" y="1933328"/>
                    </a:lnTo>
                    <a:cubicBezTo>
                      <a:pt x="-8667" y="1982494"/>
                      <a:pt x="31194" y="2022368"/>
                      <a:pt x="80363" y="202236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3" name="Google Shape;1973;p18"/>
              <p:cNvSpPr/>
              <p:nvPr/>
            </p:nvSpPr>
            <p:spPr>
              <a:xfrm rot="10800000" flipH="1">
                <a:off x="8523076" y="4117235"/>
                <a:ext cx="3228286" cy="1867538"/>
              </a:xfrm>
              <a:custGeom>
                <a:avLst/>
                <a:gdLst/>
                <a:ahLst/>
                <a:cxnLst/>
                <a:rect l="l" t="t" r="r" b="b"/>
                <a:pathLst>
                  <a:path w="3228286" h="1867538" extrusionOk="0">
                    <a:moveTo>
                      <a:pt x="80366" y="1859963"/>
                    </a:moveTo>
                    <a:lnTo>
                      <a:pt x="3130581" y="1859963"/>
                    </a:lnTo>
                    <a:cubicBezTo>
                      <a:pt x="3179746" y="1859963"/>
                      <a:pt x="3219620" y="1820089"/>
                      <a:pt x="3219620" y="1770924"/>
                    </a:cubicBezTo>
                    <a:lnTo>
                      <a:pt x="3219620" y="-7575"/>
                    </a:lnTo>
                    <a:lnTo>
                      <a:pt x="-8667" y="-7575"/>
                    </a:lnTo>
                    <a:lnTo>
                      <a:pt x="-8667" y="1770924"/>
                    </a:lnTo>
                    <a:cubicBezTo>
                      <a:pt x="-8667" y="1820089"/>
                      <a:pt x="31194" y="1859963"/>
                      <a:pt x="80366" y="1859963"/>
                    </a:cubicBezTo>
                  </a:path>
                </a:pathLst>
              </a:custGeom>
              <a:solidFill>
                <a:srgbClr val="1A1A1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4" name="Google Shape;1974;p18"/>
              <p:cNvSpPr/>
              <p:nvPr/>
            </p:nvSpPr>
            <p:spPr>
              <a:xfrm rot="10800000" flipH="1">
                <a:off x="8595268" y="4189440"/>
                <a:ext cx="3083889" cy="1739755"/>
              </a:xfrm>
              <a:custGeom>
                <a:avLst/>
                <a:gdLst/>
                <a:ahLst/>
                <a:cxnLst/>
                <a:rect l="l" t="t" r="r" b="b"/>
                <a:pathLst>
                  <a:path w="3083889" h="1739755" extrusionOk="0">
                    <a:moveTo>
                      <a:pt x="37084" y="1732208"/>
                    </a:moveTo>
                    <a:lnTo>
                      <a:pt x="3029452" y="1732208"/>
                    </a:lnTo>
                    <a:cubicBezTo>
                      <a:pt x="3054720" y="1732208"/>
                      <a:pt x="3075223" y="1711740"/>
                      <a:pt x="3075223" y="1686471"/>
                    </a:cubicBezTo>
                    <a:lnTo>
                      <a:pt x="3075223" y="38190"/>
                    </a:lnTo>
                    <a:cubicBezTo>
                      <a:pt x="3075223" y="12921"/>
                      <a:pt x="3054720" y="-7547"/>
                      <a:pt x="3029452" y="-7547"/>
                    </a:cubicBezTo>
                    <a:lnTo>
                      <a:pt x="37077" y="-7547"/>
                    </a:lnTo>
                    <a:cubicBezTo>
                      <a:pt x="11816" y="-7547"/>
                      <a:pt x="-8667" y="12921"/>
                      <a:pt x="-8667" y="38190"/>
                    </a:cubicBezTo>
                    <a:lnTo>
                      <a:pt x="-8667" y="1686471"/>
                    </a:lnTo>
                    <a:cubicBezTo>
                      <a:pt x="-8667" y="1711740"/>
                      <a:pt x="11816" y="1732208"/>
                      <a:pt x="37084" y="1732208"/>
                    </a:cubicBezTo>
                  </a:path>
                </a:pathLst>
              </a:custGeom>
              <a:solidFill>
                <a:srgbClr val="6EA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5" name="Google Shape;1975;p18"/>
              <p:cNvSpPr/>
              <p:nvPr/>
            </p:nvSpPr>
            <p:spPr>
              <a:xfrm rot="10800000" flipH="1">
                <a:off x="8595268" y="4189440"/>
                <a:ext cx="3083889" cy="150102"/>
              </a:xfrm>
              <a:custGeom>
                <a:avLst/>
                <a:gdLst/>
                <a:ahLst/>
                <a:cxnLst/>
                <a:rect l="l" t="t" r="r" b="b"/>
                <a:pathLst>
                  <a:path w="3083889" h="150102" extrusionOk="0">
                    <a:moveTo>
                      <a:pt x="3029452" y="139928"/>
                    </a:moveTo>
                    <a:lnTo>
                      <a:pt x="37084" y="139928"/>
                    </a:lnTo>
                    <a:cubicBezTo>
                      <a:pt x="11819" y="139928"/>
                      <a:pt x="-8667" y="119459"/>
                      <a:pt x="-8667" y="94191"/>
                    </a:cubicBezTo>
                    <a:lnTo>
                      <a:pt x="-8667" y="-10175"/>
                    </a:lnTo>
                    <a:lnTo>
                      <a:pt x="3075223" y="-10175"/>
                    </a:lnTo>
                    <a:lnTo>
                      <a:pt x="3075223" y="94191"/>
                    </a:lnTo>
                    <a:cubicBezTo>
                      <a:pt x="3075223" y="119459"/>
                      <a:pt x="3054720" y="139928"/>
                      <a:pt x="3029452" y="13992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6" name="Google Shape;1976;p18"/>
              <p:cNvSpPr/>
              <p:nvPr/>
            </p:nvSpPr>
            <p:spPr>
              <a:xfrm rot="10800000" flipH="1">
                <a:off x="11537489" y="4234046"/>
                <a:ext cx="62948" cy="62982"/>
              </a:xfrm>
              <a:custGeom>
                <a:avLst/>
                <a:gdLst/>
                <a:ahLst/>
                <a:cxnLst/>
                <a:rect l="l" t="t" r="r" b="b"/>
                <a:pathLst>
                  <a:path w="62948" h="62982" extrusionOk="0">
                    <a:moveTo>
                      <a:pt x="50663" y="21303"/>
                    </a:moveTo>
                    <a:cubicBezTo>
                      <a:pt x="50663" y="3920"/>
                      <a:pt x="36571" y="-10171"/>
                      <a:pt x="19189" y="-10171"/>
                    </a:cubicBezTo>
                    <a:cubicBezTo>
                      <a:pt x="1806" y="-10171"/>
                      <a:pt x="-12286" y="3920"/>
                      <a:pt x="-12286" y="21303"/>
                    </a:cubicBezTo>
                    <a:cubicBezTo>
                      <a:pt x="-12286" y="38720"/>
                      <a:pt x="1806" y="52812"/>
                      <a:pt x="19189" y="52812"/>
                    </a:cubicBezTo>
                    <a:cubicBezTo>
                      <a:pt x="36571" y="52812"/>
                      <a:pt x="50663" y="38720"/>
                      <a:pt x="50663" y="21303"/>
                    </a:cubicBezTo>
                  </a:path>
                </a:pathLst>
              </a:custGeom>
              <a:solidFill>
                <a:srgbClr val="FF516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7" name="Google Shape;1977;p18"/>
              <p:cNvSpPr/>
              <p:nvPr/>
            </p:nvSpPr>
            <p:spPr>
              <a:xfrm rot="10800000" flipH="1">
                <a:off x="10815468" y="5904922"/>
                <a:ext cx="186445" cy="186411"/>
              </a:xfrm>
              <a:custGeom>
                <a:avLst/>
                <a:gdLst/>
                <a:ahLst/>
                <a:cxnLst/>
                <a:rect l="l" t="t" r="r" b="b"/>
                <a:pathLst>
                  <a:path w="186445" h="186411" extrusionOk="0">
                    <a:moveTo>
                      <a:pt x="172263" y="181967"/>
                    </a:moveTo>
                    <a:lnTo>
                      <a:pt x="172331" y="181590"/>
                    </a:lnTo>
                    <a:cubicBezTo>
                      <a:pt x="172331" y="178881"/>
                      <a:pt x="170137" y="176687"/>
                      <a:pt x="167428" y="176687"/>
                    </a:cubicBezTo>
                    <a:cubicBezTo>
                      <a:pt x="164686" y="176687"/>
                      <a:pt x="162491" y="178881"/>
                      <a:pt x="162491" y="181590"/>
                    </a:cubicBezTo>
                    <a:lnTo>
                      <a:pt x="162560" y="181967"/>
                    </a:lnTo>
                    <a:lnTo>
                      <a:pt x="158309" y="181967"/>
                    </a:lnTo>
                    <a:lnTo>
                      <a:pt x="158377" y="181590"/>
                    </a:lnTo>
                    <a:cubicBezTo>
                      <a:pt x="158377" y="178881"/>
                      <a:pt x="156183" y="176687"/>
                      <a:pt x="153474" y="176687"/>
                    </a:cubicBezTo>
                    <a:cubicBezTo>
                      <a:pt x="150766" y="176687"/>
                      <a:pt x="148537" y="178881"/>
                      <a:pt x="148537" y="181590"/>
                    </a:cubicBezTo>
                    <a:lnTo>
                      <a:pt x="148640" y="181967"/>
                    </a:lnTo>
                    <a:lnTo>
                      <a:pt x="144354" y="181967"/>
                    </a:lnTo>
                    <a:lnTo>
                      <a:pt x="144423" y="181590"/>
                    </a:lnTo>
                    <a:cubicBezTo>
                      <a:pt x="144423" y="178881"/>
                      <a:pt x="142229" y="176687"/>
                      <a:pt x="139520" y="176687"/>
                    </a:cubicBezTo>
                    <a:cubicBezTo>
                      <a:pt x="136811" y="176687"/>
                      <a:pt x="134583" y="178881"/>
                      <a:pt x="134583" y="181590"/>
                    </a:cubicBezTo>
                    <a:lnTo>
                      <a:pt x="134686" y="181967"/>
                    </a:lnTo>
                    <a:lnTo>
                      <a:pt x="130400" y="181967"/>
                    </a:lnTo>
                    <a:lnTo>
                      <a:pt x="130503" y="181590"/>
                    </a:lnTo>
                    <a:cubicBezTo>
                      <a:pt x="130503" y="178881"/>
                      <a:pt x="128274" y="176687"/>
                      <a:pt x="125566" y="176687"/>
                    </a:cubicBezTo>
                    <a:cubicBezTo>
                      <a:pt x="122857" y="176687"/>
                      <a:pt x="120663" y="178881"/>
                      <a:pt x="120663" y="181590"/>
                    </a:cubicBezTo>
                    <a:lnTo>
                      <a:pt x="120731" y="181967"/>
                    </a:lnTo>
                    <a:lnTo>
                      <a:pt x="116480" y="181967"/>
                    </a:lnTo>
                    <a:lnTo>
                      <a:pt x="116548" y="181590"/>
                    </a:lnTo>
                    <a:cubicBezTo>
                      <a:pt x="116548" y="178881"/>
                      <a:pt x="114320" y="176687"/>
                      <a:pt x="111612" y="176687"/>
                    </a:cubicBezTo>
                    <a:cubicBezTo>
                      <a:pt x="108903" y="176687"/>
                      <a:pt x="106709" y="178881"/>
                      <a:pt x="106709" y="181590"/>
                    </a:cubicBezTo>
                    <a:lnTo>
                      <a:pt x="106777" y="181967"/>
                    </a:lnTo>
                    <a:lnTo>
                      <a:pt x="102526" y="181967"/>
                    </a:lnTo>
                    <a:lnTo>
                      <a:pt x="102594" y="181590"/>
                    </a:lnTo>
                    <a:cubicBezTo>
                      <a:pt x="102594" y="178881"/>
                      <a:pt x="100400" y="176687"/>
                      <a:pt x="97657" y="176687"/>
                    </a:cubicBezTo>
                    <a:cubicBezTo>
                      <a:pt x="94948" y="176687"/>
                      <a:pt x="92754" y="178881"/>
                      <a:pt x="92754" y="181590"/>
                    </a:cubicBezTo>
                    <a:lnTo>
                      <a:pt x="92823" y="181967"/>
                    </a:lnTo>
                    <a:lnTo>
                      <a:pt x="88572" y="181967"/>
                    </a:lnTo>
                    <a:lnTo>
                      <a:pt x="88640" y="181590"/>
                    </a:lnTo>
                    <a:cubicBezTo>
                      <a:pt x="88640" y="178881"/>
                      <a:pt x="86446" y="176687"/>
                      <a:pt x="83703" y="176687"/>
                    </a:cubicBezTo>
                    <a:cubicBezTo>
                      <a:pt x="80995" y="176687"/>
                      <a:pt x="78800" y="178881"/>
                      <a:pt x="78800" y="181590"/>
                    </a:cubicBezTo>
                    <a:lnTo>
                      <a:pt x="78869" y="181967"/>
                    </a:lnTo>
                    <a:lnTo>
                      <a:pt x="74617" y="181967"/>
                    </a:lnTo>
                    <a:lnTo>
                      <a:pt x="74686" y="181590"/>
                    </a:lnTo>
                    <a:cubicBezTo>
                      <a:pt x="74686" y="178881"/>
                      <a:pt x="72491" y="176687"/>
                      <a:pt x="69783" y="176687"/>
                    </a:cubicBezTo>
                    <a:cubicBezTo>
                      <a:pt x="67040" y="176687"/>
                      <a:pt x="64846" y="178881"/>
                      <a:pt x="64846" y="181590"/>
                    </a:cubicBezTo>
                    <a:lnTo>
                      <a:pt x="64914" y="181967"/>
                    </a:lnTo>
                    <a:lnTo>
                      <a:pt x="60663" y="181967"/>
                    </a:lnTo>
                    <a:lnTo>
                      <a:pt x="60732" y="181590"/>
                    </a:lnTo>
                    <a:cubicBezTo>
                      <a:pt x="60732" y="178881"/>
                      <a:pt x="58537" y="176687"/>
                      <a:pt x="55829" y="176687"/>
                    </a:cubicBezTo>
                    <a:cubicBezTo>
                      <a:pt x="53086" y="176687"/>
                      <a:pt x="50891" y="178881"/>
                      <a:pt x="50891" y="181590"/>
                    </a:cubicBezTo>
                    <a:lnTo>
                      <a:pt x="50960" y="181967"/>
                    </a:lnTo>
                    <a:lnTo>
                      <a:pt x="46709" y="181967"/>
                    </a:lnTo>
                    <a:lnTo>
                      <a:pt x="46777" y="181590"/>
                    </a:lnTo>
                    <a:cubicBezTo>
                      <a:pt x="46777" y="178881"/>
                      <a:pt x="44583" y="176687"/>
                      <a:pt x="41874" y="176687"/>
                    </a:cubicBezTo>
                    <a:cubicBezTo>
                      <a:pt x="39132" y="176687"/>
                      <a:pt x="36937" y="178881"/>
                      <a:pt x="36937" y="181590"/>
                    </a:cubicBezTo>
                    <a:lnTo>
                      <a:pt x="37006" y="181967"/>
                    </a:lnTo>
                    <a:lnTo>
                      <a:pt x="32755" y="181967"/>
                    </a:lnTo>
                    <a:lnTo>
                      <a:pt x="32857" y="181590"/>
                    </a:lnTo>
                    <a:cubicBezTo>
                      <a:pt x="32857" y="178881"/>
                      <a:pt x="30629" y="176687"/>
                      <a:pt x="27920" y="176687"/>
                    </a:cubicBezTo>
                    <a:cubicBezTo>
                      <a:pt x="25212" y="176687"/>
                      <a:pt x="22983" y="178881"/>
                      <a:pt x="22983" y="181590"/>
                    </a:cubicBezTo>
                    <a:lnTo>
                      <a:pt x="23086" y="181967"/>
                    </a:lnTo>
                    <a:lnTo>
                      <a:pt x="18800" y="181967"/>
                    </a:lnTo>
                    <a:lnTo>
                      <a:pt x="18903" y="181590"/>
                    </a:lnTo>
                    <a:cubicBezTo>
                      <a:pt x="18903" y="178881"/>
                      <a:pt x="16674" y="176687"/>
                      <a:pt x="13966" y="176687"/>
                    </a:cubicBezTo>
                    <a:cubicBezTo>
                      <a:pt x="11257" y="176687"/>
                      <a:pt x="9029" y="178881"/>
                      <a:pt x="9029" y="181590"/>
                    </a:cubicBezTo>
                    <a:lnTo>
                      <a:pt x="9132" y="181967"/>
                    </a:lnTo>
                    <a:lnTo>
                      <a:pt x="4846" y="181967"/>
                    </a:lnTo>
                    <a:lnTo>
                      <a:pt x="4949" y="181590"/>
                    </a:lnTo>
                    <a:cubicBezTo>
                      <a:pt x="4949" y="178881"/>
                      <a:pt x="2720" y="176687"/>
                      <a:pt x="12" y="176687"/>
                    </a:cubicBezTo>
                    <a:cubicBezTo>
                      <a:pt x="-2697" y="176687"/>
                      <a:pt x="-4891" y="178881"/>
                      <a:pt x="-4891" y="181590"/>
                    </a:cubicBezTo>
                    <a:lnTo>
                      <a:pt x="-4823" y="181967"/>
                    </a:lnTo>
                    <a:lnTo>
                      <a:pt x="-10617" y="181967"/>
                    </a:lnTo>
                    <a:lnTo>
                      <a:pt x="-10617" y="-4444"/>
                    </a:lnTo>
                    <a:lnTo>
                      <a:pt x="175828" y="-4444"/>
                    </a:lnTo>
                    <a:lnTo>
                      <a:pt x="175828" y="181967"/>
                    </a:lnTo>
                    <a:lnTo>
                      <a:pt x="172263" y="181967"/>
                    </a:lnTo>
                  </a:path>
                </a:pathLst>
              </a:custGeom>
              <a:solidFill>
                <a:srgbClr val="FF425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8" name="Google Shape;1978;p18"/>
              <p:cNvSpPr/>
              <p:nvPr/>
            </p:nvSpPr>
            <p:spPr>
              <a:xfrm rot="10800000" flipH="1">
                <a:off x="11052176" y="5904922"/>
                <a:ext cx="186411" cy="186411"/>
              </a:xfrm>
              <a:custGeom>
                <a:avLst/>
                <a:gdLst/>
                <a:ahLst/>
                <a:cxnLst/>
                <a:rect l="l" t="t" r="r" b="b"/>
                <a:pathLst>
                  <a:path w="186411" h="186411" extrusionOk="0">
                    <a:moveTo>
                      <a:pt x="171665" y="181967"/>
                    </a:moveTo>
                    <a:lnTo>
                      <a:pt x="171733" y="181590"/>
                    </a:lnTo>
                    <a:cubicBezTo>
                      <a:pt x="171733" y="178881"/>
                      <a:pt x="169505" y="176687"/>
                      <a:pt x="166796" y="176687"/>
                    </a:cubicBezTo>
                    <a:cubicBezTo>
                      <a:pt x="164088" y="176687"/>
                      <a:pt x="161859" y="178881"/>
                      <a:pt x="161859" y="181590"/>
                    </a:cubicBezTo>
                    <a:lnTo>
                      <a:pt x="161962" y="181967"/>
                    </a:lnTo>
                    <a:lnTo>
                      <a:pt x="157710" y="181967"/>
                    </a:lnTo>
                    <a:lnTo>
                      <a:pt x="157779" y="181590"/>
                    </a:lnTo>
                    <a:cubicBezTo>
                      <a:pt x="157779" y="178881"/>
                      <a:pt x="155550" y="176687"/>
                      <a:pt x="152842" y="176687"/>
                    </a:cubicBezTo>
                    <a:cubicBezTo>
                      <a:pt x="150133" y="176687"/>
                      <a:pt x="147939" y="178881"/>
                      <a:pt x="147939" y="181590"/>
                    </a:cubicBezTo>
                    <a:lnTo>
                      <a:pt x="148008" y="181967"/>
                    </a:lnTo>
                    <a:lnTo>
                      <a:pt x="143756" y="181967"/>
                    </a:lnTo>
                    <a:lnTo>
                      <a:pt x="143825" y="181590"/>
                    </a:lnTo>
                    <a:cubicBezTo>
                      <a:pt x="143825" y="178881"/>
                      <a:pt x="141631" y="176687"/>
                      <a:pt x="138888" y="176687"/>
                    </a:cubicBezTo>
                    <a:cubicBezTo>
                      <a:pt x="136179" y="176687"/>
                      <a:pt x="133985" y="178881"/>
                      <a:pt x="133985" y="181590"/>
                    </a:cubicBezTo>
                    <a:lnTo>
                      <a:pt x="134053" y="181967"/>
                    </a:lnTo>
                    <a:lnTo>
                      <a:pt x="129802" y="181967"/>
                    </a:lnTo>
                    <a:lnTo>
                      <a:pt x="129870" y="181590"/>
                    </a:lnTo>
                    <a:cubicBezTo>
                      <a:pt x="129870" y="178881"/>
                      <a:pt x="127676" y="176687"/>
                      <a:pt x="124933" y="176687"/>
                    </a:cubicBezTo>
                    <a:cubicBezTo>
                      <a:pt x="122225" y="176687"/>
                      <a:pt x="120031" y="178881"/>
                      <a:pt x="120031" y="181590"/>
                    </a:cubicBezTo>
                    <a:lnTo>
                      <a:pt x="120099" y="181967"/>
                    </a:lnTo>
                    <a:lnTo>
                      <a:pt x="115848" y="181967"/>
                    </a:lnTo>
                    <a:lnTo>
                      <a:pt x="115916" y="181590"/>
                    </a:lnTo>
                    <a:cubicBezTo>
                      <a:pt x="115916" y="178881"/>
                      <a:pt x="113722" y="176687"/>
                      <a:pt x="111013" y="176687"/>
                    </a:cubicBezTo>
                    <a:cubicBezTo>
                      <a:pt x="108270" y="176687"/>
                      <a:pt x="106076" y="178881"/>
                      <a:pt x="106076" y="181590"/>
                    </a:cubicBezTo>
                    <a:lnTo>
                      <a:pt x="106145" y="181967"/>
                    </a:lnTo>
                    <a:lnTo>
                      <a:pt x="101893" y="181967"/>
                    </a:lnTo>
                    <a:lnTo>
                      <a:pt x="101962" y="181590"/>
                    </a:lnTo>
                    <a:cubicBezTo>
                      <a:pt x="101962" y="178881"/>
                      <a:pt x="99768" y="176687"/>
                      <a:pt x="97059" y="176687"/>
                    </a:cubicBezTo>
                    <a:cubicBezTo>
                      <a:pt x="94316" y="176687"/>
                      <a:pt x="92122" y="178881"/>
                      <a:pt x="92122" y="181590"/>
                    </a:cubicBezTo>
                    <a:lnTo>
                      <a:pt x="92191" y="181967"/>
                    </a:lnTo>
                    <a:lnTo>
                      <a:pt x="87939" y="181967"/>
                    </a:lnTo>
                    <a:lnTo>
                      <a:pt x="88008" y="181590"/>
                    </a:lnTo>
                    <a:cubicBezTo>
                      <a:pt x="88008" y="178881"/>
                      <a:pt x="85813" y="176687"/>
                      <a:pt x="83105" y="176687"/>
                    </a:cubicBezTo>
                    <a:cubicBezTo>
                      <a:pt x="80362" y="176687"/>
                      <a:pt x="78168" y="178881"/>
                      <a:pt x="78168" y="181590"/>
                    </a:cubicBezTo>
                    <a:lnTo>
                      <a:pt x="78236" y="181967"/>
                    </a:lnTo>
                    <a:lnTo>
                      <a:pt x="73985" y="181967"/>
                    </a:lnTo>
                    <a:lnTo>
                      <a:pt x="74088" y="181590"/>
                    </a:lnTo>
                    <a:cubicBezTo>
                      <a:pt x="74088" y="178881"/>
                      <a:pt x="71859" y="176687"/>
                      <a:pt x="69151" y="176687"/>
                    </a:cubicBezTo>
                    <a:cubicBezTo>
                      <a:pt x="66442" y="176687"/>
                      <a:pt x="64213" y="178881"/>
                      <a:pt x="64213" y="181590"/>
                    </a:cubicBezTo>
                    <a:lnTo>
                      <a:pt x="64316" y="181967"/>
                    </a:lnTo>
                    <a:lnTo>
                      <a:pt x="60031" y="181967"/>
                    </a:lnTo>
                    <a:lnTo>
                      <a:pt x="60134" y="181590"/>
                    </a:lnTo>
                    <a:cubicBezTo>
                      <a:pt x="60134" y="178881"/>
                      <a:pt x="57905" y="176687"/>
                      <a:pt x="55196" y="176687"/>
                    </a:cubicBezTo>
                    <a:cubicBezTo>
                      <a:pt x="52488" y="176687"/>
                      <a:pt x="50293" y="178881"/>
                      <a:pt x="50293" y="181590"/>
                    </a:cubicBezTo>
                    <a:lnTo>
                      <a:pt x="50362" y="181967"/>
                    </a:lnTo>
                    <a:lnTo>
                      <a:pt x="46076" y="181967"/>
                    </a:lnTo>
                    <a:lnTo>
                      <a:pt x="46179" y="181590"/>
                    </a:lnTo>
                    <a:cubicBezTo>
                      <a:pt x="46179" y="178881"/>
                      <a:pt x="43951" y="176687"/>
                      <a:pt x="41242" y="176687"/>
                    </a:cubicBezTo>
                    <a:cubicBezTo>
                      <a:pt x="38534" y="176687"/>
                      <a:pt x="36339" y="178881"/>
                      <a:pt x="36339" y="181590"/>
                    </a:cubicBezTo>
                    <a:lnTo>
                      <a:pt x="36408" y="181967"/>
                    </a:lnTo>
                    <a:lnTo>
                      <a:pt x="32156" y="181967"/>
                    </a:lnTo>
                    <a:lnTo>
                      <a:pt x="32225" y="181590"/>
                    </a:lnTo>
                    <a:cubicBezTo>
                      <a:pt x="32225" y="178881"/>
                      <a:pt x="30031" y="176687"/>
                      <a:pt x="27288" y="176687"/>
                    </a:cubicBezTo>
                    <a:cubicBezTo>
                      <a:pt x="24579" y="176687"/>
                      <a:pt x="22385" y="178881"/>
                      <a:pt x="22385" y="181590"/>
                    </a:cubicBezTo>
                    <a:lnTo>
                      <a:pt x="22453" y="181967"/>
                    </a:lnTo>
                    <a:lnTo>
                      <a:pt x="18202" y="181967"/>
                    </a:lnTo>
                    <a:lnTo>
                      <a:pt x="18271" y="181590"/>
                    </a:lnTo>
                    <a:cubicBezTo>
                      <a:pt x="18271" y="178881"/>
                      <a:pt x="16077" y="176687"/>
                      <a:pt x="13334" y="176687"/>
                    </a:cubicBezTo>
                    <a:cubicBezTo>
                      <a:pt x="10625" y="176687"/>
                      <a:pt x="8431" y="178881"/>
                      <a:pt x="8431" y="181590"/>
                    </a:cubicBezTo>
                    <a:lnTo>
                      <a:pt x="8499" y="181967"/>
                    </a:lnTo>
                    <a:lnTo>
                      <a:pt x="4248" y="181967"/>
                    </a:lnTo>
                    <a:lnTo>
                      <a:pt x="4317" y="181590"/>
                    </a:lnTo>
                    <a:cubicBezTo>
                      <a:pt x="4317" y="178881"/>
                      <a:pt x="2122" y="176687"/>
                      <a:pt x="-621" y="176687"/>
                    </a:cubicBezTo>
                    <a:cubicBezTo>
                      <a:pt x="-3329" y="176687"/>
                      <a:pt x="-5523" y="178881"/>
                      <a:pt x="-5523" y="181590"/>
                    </a:cubicBezTo>
                    <a:lnTo>
                      <a:pt x="-5455" y="181967"/>
                    </a:lnTo>
                    <a:lnTo>
                      <a:pt x="-11215" y="181967"/>
                    </a:lnTo>
                    <a:lnTo>
                      <a:pt x="-11215" y="-4444"/>
                    </a:lnTo>
                    <a:lnTo>
                      <a:pt x="175196" y="-4444"/>
                    </a:lnTo>
                    <a:lnTo>
                      <a:pt x="175196" y="181967"/>
                    </a:lnTo>
                    <a:lnTo>
                      <a:pt x="171665" y="181967"/>
                    </a:lnTo>
                  </a:path>
                </a:pathLst>
              </a:custGeom>
              <a:solidFill>
                <a:srgbClr val="00944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9" name="Google Shape;1979;p18"/>
              <p:cNvSpPr/>
              <p:nvPr/>
            </p:nvSpPr>
            <p:spPr>
              <a:xfrm rot="10800000" flipH="1">
                <a:off x="11179958" y="6025950"/>
                <a:ext cx="58628" cy="65382"/>
              </a:xfrm>
              <a:custGeom>
                <a:avLst/>
                <a:gdLst/>
                <a:ahLst/>
                <a:cxnLst/>
                <a:rect l="l" t="t" r="r" b="b"/>
                <a:pathLst>
                  <a:path w="58628" h="65382" extrusionOk="0">
                    <a:moveTo>
                      <a:pt x="47252" y="-4244"/>
                    </a:moveTo>
                    <a:lnTo>
                      <a:pt x="-11377" y="-4244"/>
                    </a:lnTo>
                    <a:lnTo>
                      <a:pt x="47252" y="61139"/>
                    </a:lnTo>
                    <a:lnTo>
                      <a:pt x="47252" y="-4244"/>
                    </a:lnTo>
                  </a:path>
                </a:pathLst>
              </a:custGeom>
              <a:solidFill>
                <a:srgbClr val="007E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0" name="Google Shape;1980;p18"/>
              <p:cNvSpPr/>
              <p:nvPr/>
            </p:nvSpPr>
            <p:spPr>
              <a:xfrm rot="10800000" flipH="1">
                <a:off x="10942839" y="6025950"/>
                <a:ext cx="58628" cy="65382"/>
              </a:xfrm>
              <a:custGeom>
                <a:avLst/>
                <a:gdLst/>
                <a:ahLst/>
                <a:cxnLst/>
                <a:rect l="l" t="t" r="r" b="b"/>
                <a:pathLst>
                  <a:path w="58628" h="65382" extrusionOk="0">
                    <a:moveTo>
                      <a:pt x="47851" y="-4244"/>
                    </a:moveTo>
                    <a:lnTo>
                      <a:pt x="-10777" y="-4244"/>
                    </a:lnTo>
                    <a:lnTo>
                      <a:pt x="47851" y="61139"/>
                    </a:lnTo>
                    <a:lnTo>
                      <a:pt x="47851" y="-4244"/>
                    </a:lnTo>
                  </a:path>
                </a:pathLst>
              </a:custGeom>
              <a:solidFill>
                <a:srgbClr val="D9384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1" name="Google Shape;1981;p18"/>
              <p:cNvSpPr/>
              <p:nvPr/>
            </p:nvSpPr>
            <p:spPr>
              <a:xfrm rot="10800000" flipH="1">
                <a:off x="11373500" y="5969653"/>
                <a:ext cx="367747" cy="49337"/>
              </a:xfrm>
              <a:custGeom>
                <a:avLst/>
                <a:gdLst/>
                <a:ahLst/>
                <a:cxnLst/>
                <a:rect l="l" t="t" r="r" b="b"/>
                <a:pathLst>
                  <a:path w="367747" h="49337" extrusionOk="0">
                    <a:moveTo>
                      <a:pt x="355491" y="44881"/>
                    </a:moveTo>
                    <a:lnTo>
                      <a:pt x="-12256" y="44881"/>
                    </a:lnTo>
                    <a:lnTo>
                      <a:pt x="-12256" y="-4457"/>
                    </a:lnTo>
                    <a:lnTo>
                      <a:pt x="355491" y="-4457"/>
                    </a:lnTo>
                    <a:lnTo>
                      <a:pt x="355491" y="44881"/>
                    </a:lnTo>
                  </a:path>
                </a:pathLst>
              </a:custGeom>
              <a:solidFill>
                <a:srgbClr val="F1F2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2" name="Google Shape;1982;p18"/>
              <p:cNvSpPr/>
              <p:nvPr/>
            </p:nvSpPr>
            <p:spPr>
              <a:xfrm rot="10800000" flipH="1">
                <a:off x="11338529" y="6006270"/>
                <a:ext cx="437690" cy="44571"/>
              </a:xfrm>
              <a:custGeom>
                <a:avLst/>
                <a:gdLst/>
                <a:ahLst/>
                <a:cxnLst/>
                <a:rect l="l" t="t" r="r" b="b"/>
                <a:pathLst>
                  <a:path w="437690" h="44571" extrusionOk="0">
                    <a:moveTo>
                      <a:pt x="425434" y="-4343"/>
                    </a:moveTo>
                    <a:lnTo>
                      <a:pt x="-12256" y="-4343"/>
                    </a:lnTo>
                    <a:lnTo>
                      <a:pt x="-12256" y="40228"/>
                    </a:lnTo>
                    <a:lnTo>
                      <a:pt x="425434" y="40228"/>
                    </a:lnTo>
                    <a:lnTo>
                      <a:pt x="425434" y="-4343"/>
                    </a:lnTo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3" name="Google Shape;1983;p18"/>
              <p:cNvSpPr/>
              <p:nvPr/>
            </p:nvSpPr>
            <p:spPr>
              <a:xfrm rot="10800000" flipH="1">
                <a:off x="11091707" y="6220197"/>
                <a:ext cx="31885" cy="16389"/>
              </a:xfrm>
              <a:custGeom>
                <a:avLst/>
                <a:gdLst/>
                <a:ahLst/>
                <a:cxnLst/>
                <a:rect l="l" t="t" r="r" b="b"/>
                <a:pathLst>
                  <a:path w="31885" h="16389" extrusionOk="0">
                    <a:moveTo>
                      <a:pt x="20766" y="11114"/>
                    </a:moveTo>
                    <a:cubicBezTo>
                      <a:pt x="6160" y="15811"/>
                      <a:pt x="-3954" y="9845"/>
                      <a:pt x="-11120" y="-3183"/>
                    </a:cubicBezTo>
                    <a:cubicBezTo>
                      <a:pt x="-11120" y="-3183"/>
                      <a:pt x="5063" y="-7812"/>
                      <a:pt x="20766" y="11114"/>
                    </a:cubicBezTo>
                  </a:path>
                </a:pathLst>
              </a:custGeom>
              <a:solidFill>
                <a:srgbClr val="574B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4" name="Google Shape;1984;p18"/>
              <p:cNvSpPr/>
              <p:nvPr/>
            </p:nvSpPr>
            <p:spPr>
              <a:xfrm rot="10800000" flipH="1">
                <a:off x="9918158" y="6168578"/>
                <a:ext cx="423893" cy="115062"/>
              </a:xfrm>
              <a:custGeom>
                <a:avLst/>
                <a:gdLst/>
                <a:ahLst/>
                <a:cxnLst/>
                <a:rect l="l" t="t" r="r" b="b"/>
                <a:pathLst>
                  <a:path w="423893" h="115062" extrusionOk="0">
                    <a:moveTo>
                      <a:pt x="-8649" y="-3690"/>
                    </a:moveTo>
                    <a:cubicBezTo>
                      <a:pt x="-7644" y="-125"/>
                      <a:pt x="-6626" y="3441"/>
                      <a:pt x="-5690" y="7075"/>
                    </a:cubicBezTo>
                    <a:lnTo>
                      <a:pt x="-5690" y="7075"/>
                    </a:lnTo>
                    <a:lnTo>
                      <a:pt x="21248" y="111372"/>
                    </a:lnTo>
                    <a:lnTo>
                      <a:pt x="392925" y="111372"/>
                    </a:lnTo>
                    <a:lnTo>
                      <a:pt x="405954" y="41944"/>
                    </a:lnTo>
                    <a:lnTo>
                      <a:pt x="405954" y="41944"/>
                    </a:lnTo>
                    <a:cubicBezTo>
                      <a:pt x="408560" y="28195"/>
                      <a:pt x="411679" y="14721"/>
                      <a:pt x="415245" y="1590"/>
                    </a:cubicBezTo>
                    <a:cubicBezTo>
                      <a:pt x="415211" y="1590"/>
                      <a:pt x="415211" y="1590"/>
                      <a:pt x="415177" y="1590"/>
                    </a:cubicBezTo>
                    <a:cubicBezTo>
                      <a:pt x="362171" y="16984"/>
                      <a:pt x="282800" y="25658"/>
                      <a:pt x="203809" y="25658"/>
                    </a:cubicBezTo>
                    <a:cubicBezTo>
                      <a:pt x="123015" y="25658"/>
                      <a:pt x="42639" y="16572"/>
                      <a:pt x="-8580" y="-3656"/>
                    </a:cubicBezTo>
                    <a:cubicBezTo>
                      <a:pt x="-8604" y="-3656"/>
                      <a:pt x="-8625" y="-3656"/>
                      <a:pt x="-8649" y="-3690"/>
                    </a:cubicBezTo>
                  </a:path>
                </a:pathLst>
              </a:custGeom>
              <a:solidFill>
                <a:srgbClr val="DEDED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5" name="Google Shape;1985;p18"/>
              <p:cNvSpPr/>
              <p:nvPr/>
            </p:nvSpPr>
            <p:spPr>
              <a:xfrm rot="10800000" flipH="1">
                <a:off x="9028148" y="6146910"/>
                <a:ext cx="1384395" cy="21668"/>
              </a:xfrm>
              <a:custGeom>
                <a:avLst/>
                <a:gdLst/>
                <a:ahLst/>
                <a:cxnLst/>
                <a:rect l="l" t="t" r="r" b="b"/>
                <a:pathLst>
                  <a:path w="1384395" h="21668" extrusionOk="0">
                    <a:moveTo>
                      <a:pt x="1376783" y="-3916"/>
                    </a:moveTo>
                    <a:lnTo>
                      <a:pt x="17279" y="-3916"/>
                    </a:lnTo>
                    <a:lnTo>
                      <a:pt x="-7613" y="17752"/>
                    </a:lnTo>
                    <a:lnTo>
                      <a:pt x="1338554" y="17752"/>
                    </a:lnTo>
                    <a:lnTo>
                      <a:pt x="1376783" y="-3916"/>
                    </a:lnTo>
                  </a:path>
                </a:pathLst>
              </a:custGeom>
              <a:solidFill>
                <a:srgbClr val="D3D5D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6" name="Google Shape;1986;p18"/>
              <p:cNvSpPr/>
              <p:nvPr/>
            </p:nvSpPr>
            <p:spPr>
              <a:xfrm rot="10800000" flipH="1">
                <a:off x="8842001" y="5984773"/>
                <a:ext cx="1532313" cy="162136"/>
              </a:xfrm>
              <a:custGeom>
                <a:avLst/>
                <a:gdLst/>
                <a:ahLst/>
                <a:cxnLst/>
                <a:rect l="l" t="t" r="r" b="b"/>
                <a:pathLst>
                  <a:path w="1532313" h="162136" extrusionOk="0">
                    <a:moveTo>
                      <a:pt x="1524985" y="-4220"/>
                    </a:moveTo>
                    <a:lnTo>
                      <a:pt x="178818" y="-4220"/>
                    </a:lnTo>
                    <a:lnTo>
                      <a:pt x="-7329" y="157917"/>
                    </a:lnTo>
                    <a:lnTo>
                      <a:pt x="1239211" y="157917"/>
                    </a:lnTo>
                    <a:lnTo>
                      <a:pt x="1524985" y="-422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7" name="Google Shape;1987;p18"/>
              <p:cNvSpPr/>
              <p:nvPr/>
            </p:nvSpPr>
            <p:spPr>
              <a:xfrm rot="10800000" flipH="1">
                <a:off x="8523076" y="5258157"/>
                <a:ext cx="1565464" cy="726615"/>
              </a:xfrm>
              <a:custGeom>
                <a:avLst/>
                <a:gdLst/>
                <a:ahLst/>
                <a:cxnLst/>
                <a:rect l="l" t="t" r="r" b="b"/>
                <a:pathLst>
                  <a:path w="1565464" h="726615" extrusionOk="0">
                    <a:moveTo>
                      <a:pt x="1558900" y="-5689"/>
                    </a:moveTo>
                    <a:lnTo>
                      <a:pt x="312360" y="-5689"/>
                    </a:lnTo>
                    <a:lnTo>
                      <a:pt x="248571" y="49888"/>
                    </a:lnTo>
                    <a:lnTo>
                      <a:pt x="1460966" y="49888"/>
                    </a:lnTo>
                    <a:lnTo>
                      <a:pt x="1558900" y="-5689"/>
                    </a:lnTo>
                    <a:moveTo>
                      <a:pt x="65627" y="209213"/>
                    </a:moveTo>
                    <a:lnTo>
                      <a:pt x="-6565" y="272093"/>
                    </a:lnTo>
                    <a:lnTo>
                      <a:pt x="-6565" y="495258"/>
                    </a:lnTo>
                    <a:cubicBezTo>
                      <a:pt x="27391" y="515727"/>
                      <a:pt x="52711" y="547407"/>
                      <a:pt x="65627" y="584058"/>
                    </a:cubicBezTo>
                    <a:lnTo>
                      <a:pt x="65627" y="209213"/>
                    </a:lnTo>
                    <a:moveTo>
                      <a:pt x="65627" y="696378"/>
                    </a:moveTo>
                    <a:cubicBezTo>
                      <a:pt x="63895" y="701315"/>
                      <a:pt x="61944" y="706149"/>
                      <a:pt x="59798" y="710846"/>
                    </a:cubicBezTo>
                    <a:lnTo>
                      <a:pt x="65627" y="720926"/>
                    </a:lnTo>
                    <a:lnTo>
                      <a:pt x="65627" y="696378"/>
                    </a:lnTo>
                  </a:path>
                </a:pathLst>
              </a:custGeom>
              <a:solidFill>
                <a:srgbClr val="6A6A6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8" name="Google Shape;1988;p18"/>
              <p:cNvSpPr/>
              <p:nvPr/>
            </p:nvSpPr>
            <p:spPr>
              <a:xfrm rot="10800000" flipH="1">
                <a:off x="8595268" y="5167369"/>
                <a:ext cx="1395339" cy="761826"/>
              </a:xfrm>
              <a:custGeom>
                <a:avLst/>
                <a:gdLst/>
                <a:ahLst/>
                <a:cxnLst/>
                <a:rect l="l" t="t" r="r" b="b"/>
                <a:pathLst>
                  <a:path w="1395339" h="761826" extrusionOk="0">
                    <a:moveTo>
                      <a:pt x="1388807" y="-5931"/>
                    </a:moveTo>
                    <a:lnTo>
                      <a:pt x="176412" y="-5931"/>
                    </a:lnTo>
                    <a:lnTo>
                      <a:pt x="-6532" y="153394"/>
                    </a:lnTo>
                    <a:lnTo>
                      <a:pt x="-6532" y="528239"/>
                    </a:lnTo>
                    <a:cubicBezTo>
                      <a:pt x="4089" y="558342"/>
                      <a:pt x="6321" y="591770"/>
                      <a:pt x="-1925" y="625096"/>
                    </a:cubicBezTo>
                    <a:cubicBezTo>
                      <a:pt x="-3231" y="630376"/>
                      <a:pt x="-4770" y="635519"/>
                      <a:pt x="-6532" y="640559"/>
                    </a:cubicBezTo>
                    <a:lnTo>
                      <a:pt x="-6532" y="665107"/>
                    </a:lnTo>
                    <a:lnTo>
                      <a:pt x="45976" y="755896"/>
                    </a:lnTo>
                    <a:lnTo>
                      <a:pt x="45976" y="755896"/>
                    </a:lnTo>
                    <a:lnTo>
                      <a:pt x="143988" y="700284"/>
                    </a:lnTo>
                    <a:lnTo>
                      <a:pt x="143988" y="453119"/>
                    </a:lnTo>
                    <a:lnTo>
                      <a:pt x="187654" y="441119"/>
                    </a:lnTo>
                    <a:lnTo>
                      <a:pt x="187654" y="312137"/>
                    </a:lnTo>
                    <a:cubicBezTo>
                      <a:pt x="187654" y="239245"/>
                      <a:pt x="243989" y="178766"/>
                      <a:pt x="316692" y="173588"/>
                    </a:cubicBezTo>
                    <a:lnTo>
                      <a:pt x="1180789" y="112080"/>
                    </a:lnTo>
                    <a:lnTo>
                      <a:pt x="1388807" y="-5931"/>
                    </a:lnTo>
                  </a:path>
                </a:pathLst>
              </a:custGeom>
              <a:solidFill>
                <a:srgbClr val="A1C8E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89" name="Google Shape;1989;p18"/>
            <p:cNvGrpSpPr/>
            <p:nvPr/>
          </p:nvGrpSpPr>
          <p:grpSpPr>
            <a:xfrm rot="-7457865" flipH="1">
              <a:off x="10181559" y="3524036"/>
              <a:ext cx="115393" cy="561565"/>
              <a:chOff x="7246086" y="3985869"/>
              <a:chExt cx="416281" cy="2025853"/>
            </a:xfrm>
          </p:grpSpPr>
          <p:sp>
            <p:nvSpPr>
              <p:cNvPr id="1990" name="Google Shape;1990;p18"/>
              <p:cNvSpPr/>
              <p:nvPr/>
            </p:nvSpPr>
            <p:spPr>
              <a:xfrm>
                <a:off x="7246086" y="4454271"/>
                <a:ext cx="415594" cy="1364742"/>
              </a:xfrm>
              <a:custGeom>
                <a:avLst/>
                <a:gdLst/>
                <a:ahLst/>
                <a:cxnLst/>
                <a:rect l="l" t="t" r="r" b="b"/>
                <a:pathLst>
                  <a:path w="415594" h="1364742" extrusionOk="0">
                    <a:moveTo>
                      <a:pt x="0" y="0"/>
                    </a:moveTo>
                    <a:lnTo>
                      <a:pt x="415595" y="0"/>
                    </a:lnTo>
                    <a:lnTo>
                      <a:pt x="415595" y="1364742"/>
                    </a:lnTo>
                    <a:lnTo>
                      <a:pt x="0" y="1364742"/>
                    </a:lnTo>
                    <a:close/>
                  </a:path>
                </a:pathLst>
              </a:custGeom>
              <a:solidFill>
                <a:srgbClr val="2499B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1" name="Google Shape;1991;p18"/>
              <p:cNvSpPr/>
              <p:nvPr/>
            </p:nvSpPr>
            <p:spPr>
              <a:xfrm>
                <a:off x="7246086" y="4454271"/>
                <a:ext cx="128930" cy="1364742"/>
              </a:xfrm>
              <a:custGeom>
                <a:avLst/>
                <a:gdLst/>
                <a:ahLst/>
                <a:cxnLst/>
                <a:rect l="l" t="t" r="r" b="b"/>
                <a:pathLst>
                  <a:path w="128930" h="1364742" extrusionOk="0">
                    <a:moveTo>
                      <a:pt x="0" y="0"/>
                    </a:moveTo>
                    <a:lnTo>
                      <a:pt x="128930" y="0"/>
                    </a:lnTo>
                    <a:lnTo>
                      <a:pt x="128930" y="1364742"/>
                    </a:lnTo>
                    <a:lnTo>
                      <a:pt x="0" y="1364742"/>
                    </a:lnTo>
                    <a:close/>
                  </a:path>
                </a:pathLst>
              </a:custGeom>
              <a:solidFill>
                <a:srgbClr val="6CCD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2" name="Google Shape;1992;p18"/>
              <p:cNvSpPr/>
              <p:nvPr/>
            </p:nvSpPr>
            <p:spPr>
              <a:xfrm>
                <a:off x="7532751" y="4454271"/>
                <a:ext cx="128930" cy="1364742"/>
              </a:xfrm>
              <a:custGeom>
                <a:avLst/>
                <a:gdLst/>
                <a:ahLst/>
                <a:cxnLst/>
                <a:rect l="l" t="t" r="r" b="b"/>
                <a:pathLst>
                  <a:path w="128930" h="1364742" extrusionOk="0">
                    <a:moveTo>
                      <a:pt x="0" y="0"/>
                    </a:moveTo>
                    <a:lnTo>
                      <a:pt x="128930" y="0"/>
                    </a:lnTo>
                    <a:lnTo>
                      <a:pt x="128930" y="1364742"/>
                    </a:lnTo>
                    <a:lnTo>
                      <a:pt x="0" y="1364742"/>
                    </a:lnTo>
                    <a:close/>
                  </a:path>
                </a:pathLst>
              </a:custGeom>
              <a:solidFill>
                <a:srgbClr val="1477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3" name="Google Shape;1993;p18"/>
              <p:cNvSpPr/>
              <p:nvPr/>
            </p:nvSpPr>
            <p:spPr>
              <a:xfrm>
                <a:off x="7246086" y="3985869"/>
                <a:ext cx="416280" cy="468401"/>
              </a:xfrm>
              <a:custGeom>
                <a:avLst/>
                <a:gdLst/>
                <a:ahLst/>
                <a:cxnLst/>
                <a:rect l="l" t="t" r="r" b="b"/>
                <a:pathLst>
                  <a:path w="416280" h="468401" extrusionOk="0">
                    <a:moveTo>
                      <a:pt x="416281" y="468401"/>
                    </a:moveTo>
                    <a:lnTo>
                      <a:pt x="0" y="468401"/>
                    </a:lnTo>
                    <a:lnTo>
                      <a:pt x="190652" y="0"/>
                    </a:lnTo>
                    <a:lnTo>
                      <a:pt x="226314" y="0"/>
                    </a:lnTo>
                    <a:close/>
                  </a:path>
                </a:pathLst>
              </a:custGeom>
              <a:solidFill>
                <a:srgbClr val="EEDDA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4" name="Google Shape;1994;p18"/>
              <p:cNvSpPr/>
              <p:nvPr/>
            </p:nvSpPr>
            <p:spPr>
              <a:xfrm>
                <a:off x="7344156" y="3985869"/>
                <a:ext cx="220141" cy="227685"/>
              </a:xfrm>
              <a:custGeom>
                <a:avLst/>
                <a:gdLst/>
                <a:ahLst/>
                <a:cxnLst/>
                <a:rect l="l" t="t" r="r" b="b"/>
                <a:pathLst>
                  <a:path w="220141" h="227685" extrusionOk="0">
                    <a:moveTo>
                      <a:pt x="220142" y="227686"/>
                    </a:moveTo>
                    <a:lnTo>
                      <a:pt x="128245" y="0"/>
                    </a:lnTo>
                    <a:lnTo>
                      <a:pt x="92583" y="0"/>
                    </a:lnTo>
                    <a:lnTo>
                      <a:pt x="0" y="227686"/>
                    </a:lnTo>
                    <a:close/>
                  </a:path>
                </a:pathLst>
              </a:custGeom>
              <a:solidFill>
                <a:srgbClr val="064E5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5" name="Google Shape;1995;p18"/>
              <p:cNvSpPr/>
              <p:nvPr/>
            </p:nvSpPr>
            <p:spPr>
              <a:xfrm>
                <a:off x="7246772" y="5819013"/>
                <a:ext cx="415595" cy="192709"/>
              </a:xfrm>
              <a:custGeom>
                <a:avLst/>
                <a:gdLst/>
                <a:ahLst/>
                <a:cxnLst/>
                <a:rect l="l" t="t" r="r" b="b"/>
                <a:pathLst>
                  <a:path w="415595" h="192709" extrusionOk="0">
                    <a:moveTo>
                      <a:pt x="334670" y="192710"/>
                    </a:moveTo>
                    <a:lnTo>
                      <a:pt x="80924" y="192710"/>
                    </a:lnTo>
                    <a:cubicBezTo>
                      <a:pt x="36347" y="192710"/>
                      <a:pt x="0" y="156362"/>
                      <a:pt x="0" y="111785"/>
                    </a:cubicBezTo>
                    <a:lnTo>
                      <a:pt x="0" y="0"/>
                    </a:lnTo>
                    <a:lnTo>
                      <a:pt x="415595" y="0"/>
                    </a:lnTo>
                    <a:lnTo>
                      <a:pt x="415595" y="111785"/>
                    </a:lnTo>
                    <a:cubicBezTo>
                      <a:pt x="415595" y="156362"/>
                      <a:pt x="379247" y="192710"/>
                      <a:pt x="334670" y="192710"/>
                    </a:cubicBezTo>
                    <a:close/>
                  </a:path>
                </a:pathLst>
              </a:custGeom>
              <a:solidFill>
                <a:srgbClr val="EC18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6" name="Google Shape;1996;p18"/>
              <p:cNvSpPr/>
              <p:nvPr/>
            </p:nvSpPr>
            <p:spPr>
              <a:xfrm>
                <a:off x="7246086" y="5819013"/>
                <a:ext cx="416280" cy="192709"/>
              </a:xfrm>
              <a:custGeom>
                <a:avLst/>
                <a:gdLst/>
                <a:ahLst/>
                <a:cxnLst/>
                <a:rect l="l" t="t" r="r" b="b"/>
                <a:pathLst>
                  <a:path w="416280" h="192709" extrusionOk="0">
                    <a:moveTo>
                      <a:pt x="289408" y="0"/>
                    </a:moveTo>
                    <a:lnTo>
                      <a:pt x="0" y="0"/>
                    </a:lnTo>
                    <a:lnTo>
                      <a:pt x="0" y="39776"/>
                    </a:lnTo>
                    <a:lnTo>
                      <a:pt x="289408" y="39776"/>
                    </a:lnTo>
                    <a:lnTo>
                      <a:pt x="289408" y="111785"/>
                    </a:lnTo>
                    <a:cubicBezTo>
                      <a:pt x="289408" y="156362"/>
                      <a:pt x="253060" y="192710"/>
                      <a:pt x="208483" y="192710"/>
                    </a:cubicBezTo>
                    <a:lnTo>
                      <a:pt x="335356" y="192710"/>
                    </a:lnTo>
                    <a:cubicBezTo>
                      <a:pt x="379933" y="192710"/>
                      <a:pt x="416281" y="156362"/>
                      <a:pt x="416281" y="111785"/>
                    </a:cubicBezTo>
                    <a:lnTo>
                      <a:pt x="416281" y="39776"/>
                    </a:lnTo>
                    <a:lnTo>
                      <a:pt x="416281" y="0"/>
                    </a:lnTo>
                    <a:lnTo>
                      <a:pt x="289408" y="0"/>
                    </a:lnTo>
                    <a:close/>
                  </a:path>
                </a:pathLst>
              </a:custGeom>
              <a:solidFill>
                <a:srgbClr val="C51F4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97" name="Google Shape;1997;p18"/>
            <p:cNvGrpSpPr/>
            <p:nvPr/>
          </p:nvGrpSpPr>
          <p:grpSpPr>
            <a:xfrm>
              <a:off x="9730563" y="3776508"/>
              <a:ext cx="347801" cy="278421"/>
              <a:chOff x="4186637" y="2205451"/>
              <a:chExt cx="1604987" cy="1284824"/>
            </a:xfrm>
          </p:grpSpPr>
          <p:sp>
            <p:nvSpPr>
              <p:cNvPr id="1998" name="Google Shape;1998;p18"/>
              <p:cNvSpPr/>
              <p:nvPr/>
            </p:nvSpPr>
            <p:spPr>
              <a:xfrm rot="10800000" flipH="1">
                <a:off x="4186637" y="2206082"/>
                <a:ext cx="752343" cy="1247485"/>
              </a:xfrm>
              <a:custGeom>
                <a:avLst/>
                <a:gdLst/>
                <a:ahLst/>
                <a:cxnLst/>
                <a:rect l="l" t="t" r="r" b="b"/>
                <a:pathLst>
                  <a:path w="752343" h="1247485" extrusionOk="0">
                    <a:moveTo>
                      <a:pt x="23874" y="278789"/>
                    </a:moveTo>
                    <a:lnTo>
                      <a:pt x="467659" y="35278"/>
                    </a:lnTo>
                    <a:lnTo>
                      <a:pt x="702967" y="880406"/>
                    </a:lnTo>
                    <a:lnTo>
                      <a:pt x="48922" y="1182325"/>
                    </a:lnTo>
                    <a:close/>
                    <a:moveTo>
                      <a:pt x="488400" y="-13940"/>
                    </a:moveTo>
                    <a:lnTo>
                      <a:pt x="-9843" y="259448"/>
                    </a:lnTo>
                    <a:lnTo>
                      <a:pt x="17153" y="1233546"/>
                    </a:lnTo>
                    <a:lnTo>
                      <a:pt x="742500" y="898705"/>
                    </a:lnTo>
                    <a:lnTo>
                      <a:pt x="488400" y="-13940"/>
                    </a:lnTo>
                  </a:path>
                </a:pathLst>
              </a:custGeom>
              <a:solidFill>
                <a:srgbClr val="99BBD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9" name="Google Shape;1999;p18"/>
              <p:cNvSpPr/>
              <p:nvPr/>
            </p:nvSpPr>
            <p:spPr>
              <a:xfrm rot="10800000" flipH="1">
                <a:off x="4750312" y="2556808"/>
                <a:ext cx="1041312" cy="933467"/>
              </a:xfrm>
              <a:custGeom>
                <a:avLst/>
                <a:gdLst/>
                <a:ahLst/>
                <a:cxnLst/>
                <a:rect l="l" t="t" r="r" b="b"/>
                <a:pathLst>
                  <a:path w="1041312" h="933467" extrusionOk="0">
                    <a:moveTo>
                      <a:pt x="30855" y="37395"/>
                    </a:moveTo>
                    <a:lnTo>
                      <a:pt x="536779" y="20688"/>
                    </a:lnTo>
                    <a:lnTo>
                      <a:pt x="975790" y="810808"/>
                    </a:lnTo>
                    <a:lnTo>
                      <a:pt x="259222" y="884443"/>
                    </a:lnTo>
                    <a:close/>
                    <a:moveTo>
                      <a:pt x="555956" y="-13139"/>
                    </a:moveTo>
                    <a:lnTo>
                      <a:pt x="-12080" y="5626"/>
                    </a:lnTo>
                    <a:lnTo>
                      <a:pt x="234531" y="920328"/>
                    </a:lnTo>
                    <a:lnTo>
                      <a:pt x="1029233" y="838682"/>
                    </a:lnTo>
                    <a:lnTo>
                      <a:pt x="555956" y="-13139"/>
                    </a:lnTo>
                  </a:path>
                </a:pathLst>
              </a:custGeom>
              <a:solidFill>
                <a:srgbClr val="99BBD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0" name="Google Shape;2000;p18"/>
              <p:cNvSpPr/>
              <p:nvPr/>
            </p:nvSpPr>
            <p:spPr>
              <a:xfrm rot="10800000" flipH="1">
                <a:off x="4657747" y="2529675"/>
                <a:ext cx="371905" cy="945346"/>
              </a:xfrm>
              <a:custGeom>
                <a:avLst/>
                <a:gdLst/>
                <a:ahLst/>
                <a:cxnLst/>
                <a:rect l="l" t="t" r="r" b="b"/>
                <a:pathLst>
                  <a:path w="371905" h="945346" extrusionOk="0">
                    <a:moveTo>
                      <a:pt x="30038" y="43453"/>
                    </a:moveTo>
                    <a:lnTo>
                      <a:pt x="88090" y="27541"/>
                    </a:lnTo>
                    <a:lnTo>
                      <a:pt x="320407" y="875439"/>
                    </a:lnTo>
                    <a:lnTo>
                      <a:pt x="262355" y="891352"/>
                    </a:lnTo>
                    <a:close/>
                    <a:moveTo>
                      <a:pt x="111327" y="-13227"/>
                    </a:moveTo>
                    <a:lnTo>
                      <a:pt x="-10730" y="20216"/>
                    </a:lnTo>
                    <a:lnTo>
                      <a:pt x="239118" y="932120"/>
                    </a:lnTo>
                    <a:lnTo>
                      <a:pt x="361175" y="898677"/>
                    </a:lnTo>
                    <a:lnTo>
                      <a:pt x="111327" y="-13227"/>
                    </a:lnTo>
                  </a:path>
                </a:pathLst>
              </a:custGeom>
              <a:solidFill>
                <a:srgbClr val="99BBD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1" name="Google Shape;2001;p18"/>
              <p:cNvSpPr/>
              <p:nvPr/>
            </p:nvSpPr>
            <p:spPr>
              <a:xfrm rot="10800000" flipH="1">
                <a:off x="4948226" y="2462616"/>
                <a:ext cx="758625" cy="180611"/>
              </a:xfrm>
              <a:custGeom>
                <a:avLst/>
                <a:gdLst/>
                <a:ahLst/>
                <a:cxnLst/>
                <a:rect l="l" t="t" r="r" b="b"/>
                <a:pathLst>
                  <a:path w="758625" h="180611" extrusionOk="0">
                    <a:moveTo>
                      <a:pt x="720386" y="-15083"/>
                    </a:moveTo>
                    <a:lnTo>
                      <a:pt x="673445" y="44066"/>
                    </a:lnTo>
                    <a:cubicBezTo>
                      <a:pt x="472294" y="120966"/>
                      <a:pt x="307246" y="134436"/>
                      <a:pt x="203900" y="132131"/>
                    </a:cubicBezTo>
                    <a:cubicBezTo>
                      <a:pt x="114106" y="130128"/>
                      <a:pt x="54216" y="116219"/>
                      <a:pt x="33228" y="110513"/>
                    </a:cubicBezTo>
                    <a:lnTo>
                      <a:pt x="19758" y="61350"/>
                    </a:lnTo>
                    <a:lnTo>
                      <a:pt x="-12259" y="70129"/>
                    </a:lnTo>
                    <a:lnTo>
                      <a:pt x="6013" y="136768"/>
                    </a:lnTo>
                    <a:lnTo>
                      <a:pt x="14435" y="139593"/>
                    </a:lnTo>
                    <a:cubicBezTo>
                      <a:pt x="17234" y="140526"/>
                      <a:pt x="84257" y="162447"/>
                      <a:pt x="201431" y="165245"/>
                    </a:cubicBezTo>
                    <a:cubicBezTo>
                      <a:pt x="308810" y="167824"/>
                      <a:pt x="480689" y="153997"/>
                      <a:pt x="689605" y="73421"/>
                    </a:cubicBezTo>
                    <a:lnTo>
                      <a:pt x="693802" y="71775"/>
                    </a:lnTo>
                    <a:lnTo>
                      <a:pt x="746367" y="5520"/>
                    </a:lnTo>
                    <a:lnTo>
                      <a:pt x="720386" y="-15083"/>
                    </a:lnTo>
                  </a:path>
                </a:pathLst>
              </a:custGeom>
              <a:solidFill>
                <a:srgbClr val="99BBD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2" name="Google Shape;2002;p18"/>
              <p:cNvSpPr/>
              <p:nvPr/>
            </p:nvSpPr>
            <p:spPr>
              <a:xfrm rot="10800000" flipH="1">
                <a:off x="4294648" y="2205451"/>
                <a:ext cx="703865" cy="361342"/>
              </a:xfrm>
              <a:custGeom>
                <a:avLst/>
                <a:gdLst/>
                <a:ahLst/>
                <a:cxnLst/>
                <a:rect l="l" t="t" r="r" b="b"/>
                <a:pathLst>
                  <a:path w="703865" h="361342" extrusionOk="0">
                    <a:moveTo>
                      <a:pt x="675487" y="-15772"/>
                    </a:moveTo>
                    <a:lnTo>
                      <a:pt x="643470" y="-6993"/>
                    </a:lnTo>
                    <a:lnTo>
                      <a:pt x="656968" y="42170"/>
                    </a:lnTo>
                    <a:cubicBezTo>
                      <a:pt x="641797" y="57753"/>
                      <a:pt x="597380" y="100249"/>
                      <a:pt x="521139" y="147766"/>
                    </a:cubicBezTo>
                    <a:cubicBezTo>
                      <a:pt x="433403" y="202416"/>
                      <a:pt x="284514" y="274953"/>
                      <a:pt x="72279" y="311332"/>
                    </a:cubicBezTo>
                    <a:lnTo>
                      <a:pt x="1744" y="284364"/>
                    </a:lnTo>
                    <a:lnTo>
                      <a:pt x="-10108" y="315338"/>
                    </a:lnTo>
                    <a:lnTo>
                      <a:pt x="68877" y="345570"/>
                    </a:lnTo>
                    <a:lnTo>
                      <a:pt x="73349" y="344803"/>
                    </a:lnTo>
                    <a:cubicBezTo>
                      <a:pt x="294144" y="307656"/>
                      <a:pt x="449068" y="231936"/>
                      <a:pt x="540151" y="175009"/>
                    </a:cubicBezTo>
                    <a:cubicBezTo>
                      <a:pt x="639520" y="112842"/>
                      <a:pt x="686022" y="59810"/>
                      <a:pt x="687942" y="57588"/>
                    </a:cubicBezTo>
                    <a:lnTo>
                      <a:pt x="693758" y="50894"/>
                    </a:lnTo>
                    <a:lnTo>
                      <a:pt x="675487" y="-15772"/>
                    </a:lnTo>
                  </a:path>
                </a:pathLst>
              </a:custGeom>
              <a:solidFill>
                <a:srgbClr val="99BBD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3" name="Google Shape;2003;p18"/>
              <p:cNvSpPr/>
              <p:nvPr/>
            </p:nvSpPr>
            <p:spPr>
              <a:xfrm rot="10800000" flipH="1">
                <a:off x="4966250" y="2401720"/>
                <a:ext cx="825099" cy="179559"/>
              </a:xfrm>
              <a:custGeom>
                <a:avLst/>
                <a:gdLst/>
                <a:ahLst/>
                <a:cxnLst/>
                <a:rect l="l" t="t" r="r" b="b"/>
                <a:pathLst>
                  <a:path w="825099" h="179559" extrusionOk="0">
                    <a:moveTo>
                      <a:pt x="677783" y="-15337"/>
                    </a:moveTo>
                    <a:lnTo>
                      <a:pt x="653091" y="6803"/>
                    </a:lnTo>
                    <a:lnTo>
                      <a:pt x="719483" y="80849"/>
                    </a:lnTo>
                    <a:cubicBezTo>
                      <a:pt x="665190" y="77420"/>
                      <a:pt x="558826" y="79916"/>
                      <a:pt x="374025" y="116432"/>
                    </a:cubicBezTo>
                    <a:cubicBezTo>
                      <a:pt x="229307" y="145019"/>
                      <a:pt x="139239" y="125870"/>
                      <a:pt x="89198" y="104772"/>
                    </a:cubicBezTo>
                    <a:cubicBezTo>
                      <a:pt x="35755" y="82248"/>
                      <a:pt x="15535" y="52783"/>
                      <a:pt x="15316" y="52509"/>
                    </a:cubicBezTo>
                    <a:lnTo>
                      <a:pt x="-12421" y="70671"/>
                    </a:lnTo>
                    <a:cubicBezTo>
                      <a:pt x="-8744" y="76322"/>
                      <a:pt x="80830" y="208174"/>
                      <a:pt x="380472" y="148969"/>
                    </a:cubicBezTo>
                    <a:cubicBezTo>
                      <a:pt x="662282" y="93277"/>
                      <a:pt x="756191" y="118818"/>
                      <a:pt x="757097" y="119093"/>
                    </a:cubicBezTo>
                    <a:lnTo>
                      <a:pt x="812679" y="135142"/>
                    </a:lnTo>
                    <a:lnTo>
                      <a:pt x="774161" y="92097"/>
                    </a:lnTo>
                    <a:lnTo>
                      <a:pt x="677783" y="-15337"/>
                    </a:lnTo>
                  </a:path>
                </a:pathLst>
              </a:custGeom>
              <a:solidFill>
                <a:srgbClr val="99BBD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4" name="Google Shape;2004;p18"/>
              <p:cNvSpPr/>
              <p:nvPr/>
            </p:nvSpPr>
            <p:spPr>
              <a:xfrm rot="10800000" flipH="1">
                <a:off x="4887430" y="2629181"/>
                <a:ext cx="100054" cy="57009"/>
              </a:xfrm>
              <a:custGeom>
                <a:avLst/>
                <a:gdLst/>
                <a:ahLst/>
                <a:cxnLst/>
                <a:rect l="l" t="t" r="r" b="b"/>
                <a:pathLst>
                  <a:path w="100054" h="57009" extrusionOk="0">
                    <a:moveTo>
                      <a:pt x="80276" y="-14651"/>
                    </a:moveTo>
                    <a:lnTo>
                      <a:pt x="-11026" y="10343"/>
                    </a:lnTo>
                    <a:lnTo>
                      <a:pt x="-2275" y="42359"/>
                    </a:lnTo>
                    <a:lnTo>
                      <a:pt x="89028" y="17338"/>
                    </a:lnTo>
                    <a:lnTo>
                      <a:pt x="80276" y="-14651"/>
                    </a:lnTo>
                  </a:path>
                </a:pathLst>
              </a:custGeom>
              <a:solidFill>
                <a:srgbClr val="99BBD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5" name="Google Shape;2005;p18"/>
              <p:cNvSpPr/>
              <p:nvPr/>
            </p:nvSpPr>
            <p:spPr>
              <a:xfrm rot="10800000" flipH="1">
                <a:off x="4866937" y="2703886"/>
                <a:ext cx="100081" cy="57036"/>
              </a:xfrm>
              <a:custGeom>
                <a:avLst/>
                <a:gdLst/>
                <a:ahLst/>
                <a:cxnLst/>
                <a:rect l="l" t="t" r="r" b="b"/>
                <a:pathLst>
                  <a:path w="100081" h="57036" extrusionOk="0">
                    <a:moveTo>
                      <a:pt x="80369" y="-14342"/>
                    </a:moveTo>
                    <a:lnTo>
                      <a:pt x="-10962" y="10678"/>
                    </a:lnTo>
                    <a:lnTo>
                      <a:pt x="-2183" y="42695"/>
                    </a:lnTo>
                    <a:lnTo>
                      <a:pt x="89120" y="17674"/>
                    </a:lnTo>
                    <a:lnTo>
                      <a:pt x="80369" y="-14342"/>
                    </a:lnTo>
                  </a:path>
                </a:pathLst>
              </a:custGeom>
              <a:solidFill>
                <a:srgbClr val="99BBD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6" name="Google Shape;2006;p18"/>
              <p:cNvSpPr/>
              <p:nvPr/>
            </p:nvSpPr>
            <p:spPr>
              <a:xfrm rot="10800000" flipH="1">
                <a:off x="4701423" y="3303554"/>
                <a:ext cx="100136" cy="57585"/>
              </a:xfrm>
              <a:custGeom>
                <a:avLst/>
                <a:gdLst/>
                <a:ahLst/>
                <a:cxnLst/>
                <a:rect l="l" t="t" r="r" b="b"/>
                <a:pathLst>
                  <a:path w="100136" h="57585" extrusionOk="0">
                    <a:moveTo>
                      <a:pt x="80699" y="-11864"/>
                    </a:moveTo>
                    <a:lnTo>
                      <a:pt x="-10439" y="13788"/>
                    </a:lnTo>
                    <a:lnTo>
                      <a:pt x="-1440" y="45722"/>
                    </a:lnTo>
                    <a:lnTo>
                      <a:pt x="89698" y="20071"/>
                    </a:lnTo>
                    <a:lnTo>
                      <a:pt x="80699" y="-11864"/>
                    </a:lnTo>
                  </a:path>
                </a:pathLst>
              </a:custGeom>
              <a:solidFill>
                <a:srgbClr val="99BBD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7" name="Google Shape;2007;p18"/>
              <p:cNvSpPr/>
              <p:nvPr/>
            </p:nvSpPr>
            <p:spPr>
              <a:xfrm rot="10800000" flipH="1">
                <a:off x="4722438" y="3228987"/>
                <a:ext cx="100109" cy="57585"/>
              </a:xfrm>
              <a:custGeom>
                <a:avLst/>
                <a:gdLst/>
                <a:ahLst/>
                <a:cxnLst/>
                <a:rect l="l" t="t" r="r" b="b"/>
                <a:pathLst>
                  <a:path w="100109" h="57585" extrusionOk="0">
                    <a:moveTo>
                      <a:pt x="80606" y="-12172"/>
                    </a:moveTo>
                    <a:lnTo>
                      <a:pt x="-10505" y="13480"/>
                    </a:lnTo>
                    <a:lnTo>
                      <a:pt x="-1534" y="45414"/>
                    </a:lnTo>
                    <a:lnTo>
                      <a:pt x="89604" y="19762"/>
                    </a:lnTo>
                    <a:lnTo>
                      <a:pt x="80606" y="-12172"/>
                    </a:lnTo>
                  </a:path>
                </a:pathLst>
              </a:custGeom>
              <a:solidFill>
                <a:srgbClr val="99BBD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8" name="Google Shape;2008;p18"/>
              <p:cNvSpPr/>
              <p:nvPr/>
            </p:nvSpPr>
            <p:spPr>
              <a:xfrm rot="10800000" flipH="1">
                <a:off x="5007512" y="2517190"/>
                <a:ext cx="289244" cy="21126"/>
              </a:xfrm>
              <a:custGeom>
                <a:avLst/>
                <a:gdLst/>
                <a:ahLst/>
                <a:cxnLst/>
                <a:rect l="l" t="t" r="r" b="b"/>
                <a:pathLst>
                  <a:path w="289244" h="21126" extrusionOk="0">
                    <a:moveTo>
                      <a:pt x="-11705" y="-15187"/>
                    </a:moveTo>
                    <a:cubicBezTo>
                      <a:pt x="-237" y="-11099"/>
                      <a:pt x="11670" y="-8301"/>
                      <a:pt x="23549" y="-5695"/>
                    </a:cubicBezTo>
                    <a:cubicBezTo>
                      <a:pt x="35483" y="-3198"/>
                      <a:pt x="47499" y="-1196"/>
                      <a:pt x="59598" y="423"/>
                    </a:cubicBezTo>
                    <a:cubicBezTo>
                      <a:pt x="83741" y="3633"/>
                      <a:pt x="108075" y="5306"/>
                      <a:pt x="132410" y="5828"/>
                    </a:cubicBezTo>
                    <a:lnTo>
                      <a:pt x="150681" y="5937"/>
                    </a:lnTo>
                    <a:cubicBezTo>
                      <a:pt x="156772" y="5965"/>
                      <a:pt x="162835" y="5691"/>
                      <a:pt x="168926" y="5526"/>
                    </a:cubicBezTo>
                    <a:cubicBezTo>
                      <a:pt x="181079" y="5114"/>
                      <a:pt x="193233" y="4483"/>
                      <a:pt x="205359" y="3413"/>
                    </a:cubicBezTo>
                    <a:cubicBezTo>
                      <a:pt x="217485" y="2590"/>
                      <a:pt x="229529" y="890"/>
                      <a:pt x="241600" y="-537"/>
                    </a:cubicBezTo>
                    <a:cubicBezTo>
                      <a:pt x="253617" y="-2320"/>
                      <a:pt x="265633" y="-4323"/>
                      <a:pt x="277540" y="-6738"/>
                    </a:cubicBezTo>
                    <a:cubicBezTo>
                      <a:pt x="265331" y="-7067"/>
                      <a:pt x="253260" y="-6710"/>
                      <a:pt x="241134" y="-6628"/>
                    </a:cubicBezTo>
                    <a:lnTo>
                      <a:pt x="223000" y="-6491"/>
                    </a:lnTo>
                    <a:cubicBezTo>
                      <a:pt x="216964" y="-6408"/>
                      <a:pt x="210956" y="-6216"/>
                      <a:pt x="204920" y="-6298"/>
                    </a:cubicBezTo>
                    <a:cubicBezTo>
                      <a:pt x="198884" y="-6326"/>
                      <a:pt x="192849" y="-6298"/>
                      <a:pt x="186813" y="-6189"/>
                    </a:cubicBezTo>
                    <a:cubicBezTo>
                      <a:pt x="180805" y="-6052"/>
                      <a:pt x="174769" y="-6243"/>
                      <a:pt x="168761" y="-6271"/>
                    </a:cubicBezTo>
                    <a:cubicBezTo>
                      <a:pt x="156717" y="-6189"/>
                      <a:pt x="144673" y="-6463"/>
                      <a:pt x="132657" y="-6600"/>
                    </a:cubicBezTo>
                    <a:cubicBezTo>
                      <a:pt x="108597" y="-7149"/>
                      <a:pt x="84536" y="-7835"/>
                      <a:pt x="60504" y="-9207"/>
                    </a:cubicBezTo>
                    <a:cubicBezTo>
                      <a:pt x="36471" y="-10688"/>
                      <a:pt x="12438" y="-12362"/>
                      <a:pt x="-11705" y="-15187"/>
                    </a:cubicBezTo>
                  </a:path>
                </a:pathLst>
              </a:custGeom>
              <a:solidFill>
                <a:srgbClr val="99BBD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9" name="Google Shape;2009;p18"/>
              <p:cNvSpPr/>
              <p:nvPr/>
            </p:nvSpPr>
            <p:spPr>
              <a:xfrm rot="10800000" flipH="1">
                <a:off x="5214617" y="2552242"/>
                <a:ext cx="392508" cy="46403"/>
              </a:xfrm>
              <a:custGeom>
                <a:avLst/>
                <a:gdLst/>
                <a:ahLst/>
                <a:cxnLst/>
                <a:rect l="l" t="t" r="r" b="b"/>
                <a:pathLst>
                  <a:path w="392508" h="46403" extrusionOk="0">
                    <a:moveTo>
                      <a:pt x="-12522" y="25668"/>
                    </a:moveTo>
                    <a:cubicBezTo>
                      <a:pt x="20263" y="30551"/>
                      <a:pt x="53513" y="31649"/>
                      <a:pt x="86600" y="31374"/>
                    </a:cubicBezTo>
                    <a:cubicBezTo>
                      <a:pt x="119741" y="30990"/>
                      <a:pt x="152855" y="28987"/>
                      <a:pt x="185804" y="25393"/>
                    </a:cubicBezTo>
                    <a:cubicBezTo>
                      <a:pt x="194034" y="24488"/>
                      <a:pt x="202237" y="23363"/>
                      <a:pt x="210468" y="22348"/>
                    </a:cubicBezTo>
                    <a:lnTo>
                      <a:pt x="222786" y="20729"/>
                    </a:lnTo>
                    <a:lnTo>
                      <a:pt x="235049" y="18782"/>
                    </a:lnTo>
                    <a:lnTo>
                      <a:pt x="259576" y="14721"/>
                    </a:lnTo>
                    <a:cubicBezTo>
                      <a:pt x="267697" y="13212"/>
                      <a:pt x="275817" y="11566"/>
                      <a:pt x="283938" y="9920"/>
                    </a:cubicBezTo>
                    <a:cubicBezTo>
                      <a:pt x="300207" y="6875"/>
                      <a:pt x="316256" y="2650"/>
                      <a:pt x="332333" y="-1191"/>
                    </a:cubicBezTo>
                    <a:cubicBezTo>
                      <a:pt x="336338" y="-2179"/>
                      <a:pt x="340344" y="-3248"/>
                      <a:pt x="344322" y="-4401"/>
                    </a:cubicBezTo>
                    <a:lnTo>
                      <a:pt x="356256" y="-7803"/>
                    </a:lnTo>
                    <a:cubicBezTo>
                      <a:pt x="364185" y="-10135"/>
                      <a:pt x="372113" y="-12494"/>
                      <a:pt x="379987" y="-14990"/>
                    </a:cubicBezTo>
                    <a:cubicBezTo>
                      <a:pt x="363581" y="-12741"/>
                      <a:pt x="347367" y="-9641"/>
                      <a:pt x="331071" y="-7171"/>
                    </a:cubicBezTo>
                    <a:lnTo>
                      <a:pt x="306654" y="-3331"/>
                    </a:lnTo>
                    <a:cubicBezTo>
                      <a:pt x="302594" y="-2755"/>
                      <a:pt x="298561" y="-1959"/>
                      <a:pt x="294473" y="-1383"/>
                    </a:cubicBezTo>
                    <a:lnTo>
                      <a:pt x="282237" y="345"/>
                    </a:lnTo>
                    <a:cubicBezTo>
                      <a:pt x="274089" y="1470"/>
                      <a:pt x="265968" y="2677"/>
                      <a:pt x="257847" y="3940"/>
                    </a:cubicBezTo>
                    <a:lnTo>
                      <a:pt x="233376" y="7122"/>
                    </a:lnTo>
                    <a:lnTo>
                      <a:pt x="221167" y="8768"/>
                    </a:lnTo>
                    <a:lnTo>
                      <a:pt x="208931" y="10167"/>
                    </a:lnTo>
                    <a:cubicBezTo>
                      <a:pt x="200756" y="11100"/>
                      <a:pt x="192608" y="12170"/>
                      <a:pt x="184459" y="13048"/>
                    </a:cubicBezTo>
                    <a:cubicBezTo>
                      <a:pt x="151785" y="16560"/>
                      <a:pt x="119055" y="19522"/>
                      <a:pt x="86243" y="21717"/>
                    </a:cubicBezTo>
                    <a:cubicBezTo>
                      <a:pt x="53431" y="23802"/>
                      <a:pt x="20564" y="25421"/>
                      <a:pt x="-12522" y="25668"/>
                    </a:cubicBezTo>
                  </a:path>
                </a:pathLst>
              </a:custGeom>
              <a:solidFill>
                <a:srgbClr val="99BBD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0" name="Google Shape;2010;p18"/>
              <p:cNvSpPr/>
              <p:nvPr/>
            </p:nvSpPr>
            <p:spPr>
              <a:xfrm rot="10800000" flipH="1">
                <a:off x="4702109" y="2353406"/>
                <a:ext cx="263099" cy="165184"/>
              </a:xfrm>
              <a:custGeom>
                <a:avLst/>
                <a:gdLst/>
                <a:ahLst/>
                <a:cxnLst/>
                <a:rect l="l" t="t" r="r" b="b"/>
                <a:pathLst>
                  <a:path w="263099" h="165184" extrusionOk="0">
                    <a:moveTo>
                      <a:pt x="252401" y="-15566"/>
                    </a:moveTo>
                    <a:cubicBezTo>
                      <a:pt x="230069" y="-2206"/>
                      <a:pt x="208176" y="11622"/>
                      <a:pt x="186338" y="25531"/>
                    </a:cubicBezTo>
                    <a:lnTo>
                      <a:pt x="120906" y="67232"/>
                    </a:lnTo>
                    <a:lnTo>
                      <a:pt x="55419" y="108685"/>
                    </a:lnTo>
                    <a:lnTo>
                      <a:pt x="-10699" y="149618"/>
                    </a:lnTo>
                    <a:cubicBezTo>
                      <a:pt x="13663" y="140428"/>
                      <a:pt x="37257" y="129261"/>
                      <a:pt x="60248" y="117108"/>
                    </a:cubicBezTo>
                    <a:cubicBezTo>
                      <a:pt x="83183" y="104790"/>
                      <a:pt x="105707" y="91731"/>
                      <a:pt x="127600" y="77711"/>
                    </a:cubicBezTo>
                    <a:cubicBezTo>
                      <a:pt x="149493" y="63720"/>
                      <a:pt x="170919" y="48960"/>
                      <a:pt x="191797" y="33514"/>
                    </a:cubicBezTo>
                    <a:cubicBezTo>
                      <a:pt x="212675" y="18041"/>
                      <a:pt x="233114" y="1937"/>
                      <a:pt x="252401" y="-15566"/>
                    </a:cubicBezTo>
                  </a:path>
                </a:pathLst>
              </a:custGeom>
              <a:solidFill>
                <a:srgbClr val="99BBD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1" name="Google Shape;2011;p18"/>
              <p:cNvSpPr/>
              <p:nvPr/>
            </p:nvSpPr>
            <p:spPr>
              <a:xfrm rot="10800000" flipH="1">
                <a:off x="4448173" y="2277467"/>
                <a:ext cx="388558" cy="197145"/>
              </a:xfrm>
              <a:custGeom>
                <a:avLst/>
                <a:gdLst/>
                <a:ahLst/>
                <a:cxnLst/>
                <a:rect l="l" t="t" r="r" b="b"/>
                <a:pathLst>
                  <a:path w="388558" h="197145" extrusionOk="0">
                    <a:moveTo>
                      <a:pt x="378464" y="-15814"/>
                    </a:moveTo>
                    <a:cubicBezTo>
                      <a:pt x="345871" y="482"/>
                      <a:pt x="313635" y="17190"/>
                      <a:pt x="281427" y="33980"/>
                    </a:cubicBezTo>
                    <a:lnTo>
                      <a:pt x="233114" y="59137"/>
                    </a:lnTo>
                    <a:lnTo>
                      <a:pt x="208999" y="71730"/>
                    </a:lnTo>
                    <a:lnTo>
                      <a:pt x="184829" y="84213"/>
                    </a:lnTo>
                    <a:cubicBezTo>
                      <a:pt x="168725" y="92553"/>
                      <a:pt x="152648" y="100975"/>
                      <a:pt x="136434" y="109069"/>
                    </a:cubicBezTo>
                    <a:cubicBezTo>
                      <a:pt x="128341" y="113184"/>
                      <a:pt x="120330" y="117464"/>
                      <a:pt x="112209" y="121442"/>
                    </a:cubicBezTo>
                    <a:cubicBezTo>
                      <a:pt x="104061" y="125447"/>
                      <a:pt x="95995" y="129563"/>
                      <a:pt x="87902" y="133705"/>
                    </a:cubicBezTo>
                    <a:cubicBezTo>
                      <a:pt x="55420" y="149837"/>
                      <a:pt x="22827" y="165694"/>
                      <a:pt x="-10095" y="181332"/>
                    </a:cubicBezTo>
                    <a:cubicBezTo>
                      <a:pt x="24720" y="170522"/>
                      <a:pt x="58629" y="157025"/>
                      <a:pt x="92045" y="142484"/>
                    </a:cubicBezTo>
                    <a:cubicBezTo>
                      <a:pt x="108725" y="135187"/>
                      <a:pt x="125241" y="127478"/>
                      <a:pt x="141674" y="119631"/>
                    </a:cubicBezTo>
                    <a:cubicBezTo>
                      <a:pt x="149877" y="115735"/>
                      <a:pt x="158053" y="111675"/>
                      <a:pt x="166174" y="107560"/>
                    </a:cubicBezTo>
                    <a:lnTo>
                      <a:pt x="190536" y="95269"/>
                    </a:lnTo>
                    <a:cubicBezTo>
                      <a:pt x="206612" y="86737"/>
                      <a:pt x="222744" y="78287"/>
                      <a:pt x="238684" y="69481"/>
                    </a:cubicBezTo>
                    <a:cubicBezTo>
                      <a:pt x="246640" y="65091"/>
                      <a:pt x="254568" y="60592"/>
                      <a:pt x="262470" y="56120"/>
                    </a:cubicBezTo>
                    <a:cubicBezTo>
                      <a:pt x="270426" y="51675"/>
                      <a:pt x="278299" y="47094"/>
                      <a:pt x="286118" y="42457"/>
                    </a:cubicBezTo>
                    <a:cubicBezTo>
                      <a:pt x="317476" y="24021"/>
                      <a:pt x="348478" y="4899"/>
                      <a:pt x="378464" y="-15814"/>
                    </a:cubicBezTo>
                  </a:path>
                </a:pathLst>
              </a:custGeom>
              <a:solidFill>
                <a:srgbClr val="99BBD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012" name="Google Shape;2012;p18"/>
          <p:cNvSpPr txBox="1"/>
          <p:nvPr/>
        </p:nvSpPr>
        <p:spPr>
          <a:xfrm>
            <a:off x="2784899" y="2725175"/>
            <a:ext cx="8757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1"/>
              <a:buFont typeface="Arial"/>
              <a:buNone/>
            </a:pPr>
            <a:r>
              <a:rPr lang="en" sz="105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Quizzes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13" name="Google Shape;2013;p18"/>
          <p:cNvGrpSpPr/>
          <p:nvPr/>
        </p:nvGrpSpPr>
        <p:grpSpPr>
          <a:xfrm>
            <a:off x="2663377" y="2110201"/>
            <a:ext cx="771785" cy="570504"/>
            <a:chOff x="8246871" y="4637559"/>
            <a:chExt cx="1424221" cy="894066"/>
          </a:xfrm>
        </p:grpSpPr>
        <p:grpSp>
          <p:nvGrpSpPr>
            <p:cNvPr id="2014" name="Google Shape;2014;p18"/>
            <p:cNvGrpSpPr/>
            <p:nvPr/>
          </p:nvGrpSpPr>
          <p:grpSpPr>
            <a:xfrm>
              <a:off x="8246871" y="4637559"/>
              <a:ext cx="1424221" cy="894066"/>
              <a:chOff x="3291293" y="3222043"/>
              <a:chExt cx="6857104" cy="4304603"/>
            </a:xfrm>
          </p:grpSpPr>
          <p:sp>
            <p:nvSpPr>
              <p:cNvPr id="2015" name="Google Shape;2015;p18"/>
              <p:cNvSpPr/>
              <p:nvPr/>
            </p:nvSpPr>
            <p:spPr>
              <a:xfrm rot="10800000" flipH="1">
                <a:off x="3291293" y="5374473"/>
                <a:ext cx="6857104" cy="1482678"/>
              </a:xfrm>
              <a:custGeom>
                <a:avLst/>
                <a:gdLst/>
                <a:ahLst/>
                <a:cxnLst/>
                <a:rect l="l" t="t" r="r" b="b"/>
                <a:pathLst>
                  <a:path w="6857104" h="1482678" extrusionOk="0">
                    <a:moveTo>
                      <a:pt x="6850288" y="616"/>
                    </a:moveTo>
                    <a:lnTo>
                      <a:pt x="-6817" y="616"/>
                    </a:lnTo>
                    <a:lnTo>
                      <a:pt x="-6817" y="1483295"/>
                    </a:lnTo>
                    <a:lnTo>
                      <a:pt x="6850288" y="1483295"/>
                    </a:lnTo>
                    <a:lnTo>
                      <a:pt x="6850288" y="616"/>
                    </a:lnTo>
                  </a:path>
                </a:pathLst>
              </a:custGeom>
              <a:solidFill>
                <a:srgbClr val="B0DA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6" name="Google Shape;2016;p18"/>
              <p:cNvSpPr/>
              <p:nvPr/>
            </p:nvSpPr>
            <p:spPr>
              <a:xfrm rot="10800000" flipH="1">
                <a:off x="3291293" y="6019692"/>
                <a:ext cx="6857104" cy="837458"/>
              </a:xfrm>
              <a:custGeom>
                <a:avLst/>
                <a:gdLst/>
                <a:ahLst/>
                <a:cxnLst/>
                <a:rect l="l" t="t" r="r" b="b"/>
                <a:pathLst>
                  <a:path w="6857104" h="837458" extrusionOk="0">
                    <a:moveTo>
                      <a:pt x="6850288" y="1508"/>
                    </a:moveTo>
                    <a:lnTo>
                      <a:pt x="-6817" y="1508"/>
                    </a:lnTo>
                    <a:lnTo>
                      <a:pt x="-6817" y="838967"/>
                    </a:lnTo>
                    <a:cubicBezTo>
                      <a:pt x="-6817" y="157679"/>
                      <a:pt x="6850288" y="157679"/>
                      <a:pt x="6850288" y="838967"/>
                    </a:cubicBezTo>
                    <a:lnTo>
                      <a:pt x="6850288" y="1508"/>
                    </a:lnTo>
                  </a:path>
                </a:pathLst>
              </a:custGeom>
              <a:solidFill>
                <a:srgbClr val="99C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7" name="Google Shape;2017;p18"/>
              <p:cNvSpPr/>
              <p:nvPr/>
            </p:nvSpPr>
            <p:spPr>
              <a:xfrm rot="10800000" flipH="1">
                <a:off x="4003484" y="5581246"/>
                <a:ext cx="368532" cy="111085"/>
              </a:xfrm>
              <a:custGeom>
                <a:avLst/>
                <a:gdLst/>
                <a:ahLst/>
                <a:cxnLst/>
                <a:rect l="l" t="t" r="r" b="b"/>
                <a:pathLst>
                  <a:path w="368532" h="111085" extrusionOk="0">
                    <a:moveTo>
                      <a:pt x="-2266" y="-1367"/>
                    </a:moveTo>
                    <a:lnTo>
                      <a:pt x="366267" y="-1367"/>
                    </a:lnTo>
                    <a:lnTo>
                      <a:pt x="366267" y="109718"/>
                    </a:lnTo>
                    <a:lnTo>
                      <a:pt x="-2266" y="1097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8" name="Google Shape;2018;p18"/>
              <p:cNvSpPr/>
              <p:nvPr/>
            </p:nvSpPr>
            <p:spPr>
              <a:xfrm rot="10800000" flipH="1">
                <a:off x="4003484" y="5581246"/>
                <a:ext cx="18740" cy="111051"/>
              </a:xfrm>
              <a:custGeom>
                <a:avLst/>
                <a:gdLst/>
                <a:ahLst/>
                <a:cxnLst/>
                <a:rect l="l" t="t" r="r" b="b"/>
                <a:pathLst>
                  <a:path w="18740" h="111051" extrusionOk="0">
                    <a:moveTo>
                      <a:pt x="16917" y="-1367"/>
                    </a:moveTo>
                    <a:lnTo>
                      <a:pt x="-1824" y="-1367"/>
                    </a:lnTo>
                    <a:lnTo>
                      <a:pt x="-1824" y="109684"/>
                    </a:lnTo>
                    <a:lnTo>
                      <a:pt x="16917" y="109684"/>
                    </a:lnTo>
                    <a:lnTo>
                      <a:pt x="16917" y="-1367"/>
                    </a:lnTo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9" name="Google Shape;2019;p18"/>
              <p:cNvSpPr/>
              <p:nvPr/>
            </p:nvSpPr>
            <p:spPr>
              <a:xfrm rot="10800000" flipH="1">
                <a:off x="4053448" y="5581246"/>
                <a:ext cx="18750" cy="111051"/>
              </a:xfrm>
              <a:custGeom>
                <a:avLst/>
                <a:gdLst/>
                <a:ahLst/>
                <a:cxnLst/>
                <a:rect l="l" t="t" r="r" b="b"/>
                <a:pathLst>
                  <a:path w="18750" h="111051" extrusionOk="0">
                    <a:moveTo>
                      <a:pt x="16801" y="-1367"/>
                    </a:moveTo>
                    <a:lnTo>
                      <a:pt x="-1950" y="-1367"/>
                    </a:lnTo>
                    <a:lnTo>
                      <a:pt x="-1950" y="109684"/>
                    </a:lnTo>
                    <a:lnTo>
                      <a:pt x="16801" y="109684"/>
                    </a:lnTo>
                    <a:lnTo>
                      <a:pt x="16801" y="-1367"/>
                    </a:lnTo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0" name="Google Shape;2020;p18"/>
              <p:cNvSpPr/>
              <p:nvPr/>
            </p:nvSpPr>
            <p:spPr>
              <a:xfrm rot="10800000" flipH="1">
                <a:off x="4153387" y="5581246"/>
                <a:ext cx="18750" cy="111051"/>
              </a:xfrm>
              <a:custGeom>
                <a:avLst/>
                <a:gdLst/>
                <a:ahLst/>
                <a:cxnLst/>
                <a:rect l="l" t="t" r="r" b="b"/>
                <a:pathLst>
                  <a:path w="18750" h="111051" extrusionOk="0">
                    <a:moveTo>
                      <a:pt x="16548" y="-1367"/>
                    </a:moveTo>
                    <a:lnTo>
                      <a:pt x="-2203" y="-1367"/>
                    </a:lnTo>
                    <a:lnTo>
                      <a:pt x="-2203" y="109684"/>
                    </a:lnTo>
                    <a:lnTo>
                      <a:pt x="16548" y="109684"/>
                    </a:lnTo>
                    <a:lnTo>
                      <a:pt x="16548" y="-1367"/>
                    </a:lnTo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1" name="Google Shape;2021;p18"/>
              <p:cNvSpPr/>
              <p:nvPr/>
            </p:nvSpPr>
            <p:spPr>
              <a:xfrm rot="10800000" flipH="1">
                <a:off x="4203362" y="5581246"/>
                <a:ext cx="18740" cy="111051"/>
              </a:xfrm>
              <a:custGeom>
                <a:avLst/>
                <a:gdLst/>
                <a:ahLst/>
                <a:cxnLst/>
                <a:rect l="l" t="t" r="r" b="b"/>
                <a:pathLst>
                  <a:path w="18740" h="111051" extrusionOk="0">
                    <a:moveTo>
                      <a:pt x="16411" y="-1367"/>
                    </a:moveTo>
                    <a:lnTo>
                      <a:pt x="-2329" y="-1367"/>
                    </a:lnTo>
                    <a:lnTo>
                      <a:pt x="-2329" y="109684"/>
                    </a:lnTo>
                    <a:lnTo>
                      <a:pt x="16411" y="109684"/>
                    </a:lnTo>
                    <a:lnTo>
                      <a:pt x="16411" y="-1367"/>
                    </a:lnTo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2" name="Google Shape;2022;p18"/>
              <p:cNvSpPr/>
              <p:nvPr/>
            </p:nvSpPr>
            <p:spPr>
              <a:xfrm rot="10800000" flipH="1">
                <a:off x="4253327" y="5581246"/>
                <a:ext cx="18740" cy="111051"/>
              </a:xfrm>
              <a:custGeom>
                <a:avLst/>
                <a:gdLst/>
                <a:ahLst/>
                <a:cxnLst/>
                <a:rect l="l" t="t" r="r" b="b"/>
                <a:pathLst>
                  <a:path w="18740" h="111051" extrusionOk="0">
                    <a:moveTo>
                      <a:pt x="16285" y="-1367"/>
                    </a:moveTo>
                    <a:lnTo>
                      <a:pt x="-2456" y="-1367"/>
                    </a:lnTo>
                    <a:lnTo>
                      <a:pt x="-2456" y="109684"/>
                    </a:lnTo>
                    <a:lnTo>
                      <a:pt x="16285" y="109684"/>
                    </a:lnTo>
                    <a:lnTo>
                      <a:pt x="16285" y="-1367"/>
                    </a:lnTo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3" name="Google Shape;2023;p18"/>
              <p:cNvSpPr/>
              <p:nvPr/>
            </p:nvSpPr>
            <p:spPr>
              <a:xfrm rot="10800000" flipH="1">
                <a:off x="4303288" y="5581246"/>
                <a:ext cx="18754" cy="111051"/>
              </a:xfrm>
              <a:custGeom>
                <a:avLst/>
                <a:gdLst/>
                <a:ahLst/>
                <a:cxnLst/>
                <a:rect l="l" t="t" r="r" b="b"/>
                <a:pathLst>
                  <a:path w="18754" h="111051" extrusionOk="0">
                    <a:moveTo>
                      <a:pt x="16172" y="-1367"/>
                    </a:moveTo>
                    <a:lnTo>
                      <a:pt x="-2582" y="-1367"/>
                    </a:lnTo>
                    <a:lnTo>
                      <a:pt x="-2582" y="109684"/>
                    </a:lnTo>
                    <a:lnTo>
                      <a:pt x="16172" y="109684"/>
                    </a:lnTo>
                    <a:lnTo>
                      <a:pt x="16172" y="-1367"/>
                    </a:lnTo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4" name="Google Shape;2024;p18"/>
              <p:cNvSpPr/>
              <p:nvPr/>
            </p:nvSpPr>
            <p:spPr>
              <a:xfrm rot="10800000" flipH="1">
                <a:off x="4353249" y="5581246"/>
                <a:ext cx="18768" cy="111085"/>
              </a:xfrm>
              <a:custGeom>
                <a:avLst/>
                <a:gdLst/>
                <a:ahLst/>
                <a:cxnLst/>
                <a:rect l="l" t="t" r="r" b="b"/>
                <a:pathLst>
                  <a:path w="18768" h="111085" extrusionOk="0">
                    <a:moveTo>
                      <a:pt x="-2708" y="-1367"/>
                    </a:moveTo>
                    <a:lnTo>
                      <a:pt x="16060" y="-1367"/>
                    </a:lnTo>
                    <a:lnTo>
                      <a:pt x="16060" y="109718"/>
                    </a:lnTo>
                    <a:lnTo>
                      <a:pt x="-2708" y="109718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5" name="Google Shape;2025;p18"/>
              <p:cNvSpPr/>
              <p:nvPr/>
            </p:nvSpPr>
            <p:spPr>
              <a:xfrm rot="10800000" flipH="1">
                <a:off x="3909318" y="4574105"/>
                <a:ext cx="583167" cy="78239"/>
              </a:xfrm>
              <a:custGeom>
                <a:avLst/>
                <a:gdLst/>
                <a:ahLst/>
                <a:cxnLst/>
                <a:rect l="l" t="t" r="r" b="b"/>
                <a:pathLst>
                  <a:path w="583167" h="78239" extrusionOk="0">
                    <a:moveTo>
                      <a:pt x="580868" y="73489"/>
                    </a:moveTo>
                    <a:lnTo>
                      <a:pt x="-2299" y="73489"/>
                    </a:lnTo>
                    <a:lnTo>
                      <a:pt x="-2299" y="-4751"/>
                    </a:lnTo>
                    <a:lnTo>
                      <a:pt x="580868" y="-4751"/>
                    </a:lnTo>
                    <a:lnTo>
                      <a:pt x="580868" y="73489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6" name="Google Shape;2026;p18"/>
              <p:cNvSpPr/>
              <p:nvPr/>
            </p:nvSpPr>
            <p:spPr>
              <a:xfrm rot="10800000" flipH="1">
                <a:off x="4270756" y="5437554"/>
                <a:ext cx="1022273" cy="456510"/>
              </a:xfrm>
              <a:custGeom>
                <a:avLst/>
                <a:gdLst/>
                <a:ahLst/>
                <a:cxnLst/>
                <a:rect l="l" t="t" r="r" b="b"/>
                <a:pathLst>
                  <a:path w="1022273" h="456510" extrusionOk="0">
                    <a:moveTo>
                      <a:pt x="19174" y="281170"/>
                    </a:moveTo>
                    <a:cubicBezTo>
                      <a:pt x="8018" y="285148"/>
                      <a:pt x="-787" y="294816"/>
                      <a:pt x="-3152" y="307262"/>
                    </a:cubicBezTo>
                    <a:cubicBezTo>
                      <a:pt x="-6722" y="326050"/>
                      <a:pt x="5597" y="344153"/>
                      <a:pt x="24379" y="347719"/>
                    </a:cubicBezTo>
                    <a:cubicBezTo>
                      <a:pt x="320528" y="404016"/>
                      <a:pt x="682269" y="467959"/>
                      <a:pt x="723744" y="453044"/>
                    </a:cubicBezTo>
                    <a:cubicBezTo>
                      <a:pt x="758136" y="440701"/>
                      <a:pt x="835837" y="337947"/>
                      <a:pt x="894963" y="253913"/>
                    </a:cubicBezTo>
                    <a:cubicBezTo>
                      <a:pt x="1027834" y="65068"/>
                      <a:pt x="1020760" y="38634"/>
                      <a:pt x="1016972" y="24405"/>
                    </a:cubicBezTo>
                    <a:cubicBezTo>
                      <a:pt x="1012038" y="5925"/>
                      <a:pt x="993082" y="-5046"/>
                      <a:pt x="974608" y="-75"/>
                    </a:cubicBezTo>
                    <a:cubicBezTo>
                      <a:pt x="958772" y="4074"/>
                      <a:pt x="948418" y="18748"/>
                      <a:pt x="948946" y="34485"/>
                    </a:cubicBezTo>
                    <a:cubicBezTo>
                      <a:pt x="934971" y="84028"/>
                      <a:pt x="745248" y="352965"/>
                      <a:pt x="700371" y="387250"/>
                    </a:cubicBezTo>
                    <a:cubicBezTo>
                      <a:pt x="647719" y="389273"/>
                      <a:pt x="323617" y="334142"/>
                      <a:pt x="37287" y="279765"/>
                    </a:cubicBezTo>
                    <a:cubicBezTo>
                      <a:pt x="30996" y="278565"/>
                      <a:pt x="24790" y="279148"/>
                      <a:pt x="19174" y="281170"/>
                    </a:cubicBezTo>
                  </a:path>
                </a:pathLst>
              </a:custGeom>
              <a:solidFill>
                <a:srgbClr val="394E8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7" name="Google Shape;2027;p18"/>
              <p:cNvSpPr/>
              <p:nvPr/>
            </p:nvSpPr>
            <p:spPr>
              <a:xfrm rot="10800000" flipH="1">
                <a:off x="4455709" y="5429454"/>
                <a:ext cx="1022054" cy="456758"/>
              </a:xfrm>
              <a:custGeom>
                <a:avLst/>
                <a:gdLst/>
                <a:ahLst/>
                <a:cxnLst/>
                <a:rect l="l" t="t" r="r" b="b"/>
                <a:pathLst>
                  <a:path w="1022054" h="456758" extrusionOk="0">
                    <a:moveTo>
                      <a:pt x="994902" y="281933"/>
                    </a:moveTo>
                    <a:cubicBezTo>
                      <a:pt x="1006058" y="285944"/>
                      <a:pt x="1014853" y="295578"/>
                      <a:pt x="1017208" y="308058"/>
                    </a:cubicBezTo>
                    <a:cubicBezTo>
                      <a:pt x="1020767" y="326847"/>
                      <a:pt x="1008435" y="344950"/>
                      <a:pt x="989646" y="348481"/>
                    </a:cubicBezTo>
                    <a:cubicBezTo>
                      <a:pt x="693452" y="404504"/>
                      <a:pt x="331667" y="468172"/>
                      <a:pt x="290195" y="453258"/>
                    </a:cubicBezTo>
                    <a:cubicBezTo>
                      <a:pt x="255814" y="440881"/>
                      <a:pt x="178205" y="338024"/>
                      <a:pt x="119144" y="253956"/>
                    </a:cubicBezTo>
                    <a:cubicBezTo>
                      <a:pt x="-13596" y="65042"/>
                      <a:pt x="-6492" y="38573"/>
                      <a:pt x="-2693" y="24379"/>
                    </a:cubicBezTo>
                    <a:cubicBezTo>
                      <a:pt x="2268" y="5899"/>
                      <a:pt x="21238" y="-5072"/>
                      <a:pt x="39691" y="-101"/>
                    </a:cubicBezTo>
                    <a:cubicBezTo>
                      <a:pt x="55524" y="4082"/>
                      <a:pt x="65868" y="18756"/>
                      <a:pt x="65323" y="34493"/>
                    </a:cubicBezTo>
                    <a:cubicBezTo>
                      <a:pt x="79253" y="84070"/>
                      <a:pt x="268767" y="353144"/>
                      <a:pt x="313619" y="387464"/>
                    </a:cubicBezTo>
                    <a:cubicBezTo>
                      <a:pt x="366272" y="389521"/>
                      <a:pt x="690425" y="334664"/>
                      <a:pt x="976789" y="280493"/>
                    </a:cubicBezTo>
                    <a:cubicBezTo>
                      <a:pt x="983080" y="279293"/>
                      <a:pt x="989300" y="279910"/>
                      <a:pt x="994902" y="281933"/>
                    </a:cubicBezTo>
                  </a:path>
                </a:pathLst>
              </a:custGeom>
              <a:solidFill>
                <a:srgbClr val="394E8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8" name="Google Shape;2028;p18"/>
              <p:cNvSpPr/>
              <p:nvPr/>
            </p:nvSpPr>
            <p:spPr>
              <a:xfrm rot="10800000" flipH="1">
                <a:off x="4273524" y="5500023"/>
                <a:ext cx="67189" cy="139165"/>
              </a:xfrm>
              <a:custGeom>
                <a:avLst/>
                <a:gdLst/>
                <a:ahLst/>
                <a:cxnLst/>
                <a:rect l="l" t="t" r="r" b="b"/>
                <a:pathLst>
                  <a:path w="67189" h="139165" extrusionOk="0">
                    <a:moveTo>
                      <a:pt x="64622" y="32011"/>
                    </a:moveTo>
                    <a:cubicBezTo>
                      <a:pt x="64622" y="13462"/>
                      <a:pt x="49581" y="-1589"/>
                      <a:pt x="31022" y="-1589"/>
                    </a:cubicBezTo>
                    <a:cubicBezTo>
                      <a:pt x="12477" y="-1589"/>
                      <a:pt x="-2568" y="13462"/>
                      <a:pt x="-2568" y="32011"/>
                    </a:cubicBezTo>
                    <a:lnTo>
                      <a:pt x="-2568" y="103976"/>
                    </a:lnTo>
                    <a:cubicBezTo>
                      <a:pt x="-2568" y="122525"/>
                      <a:pt x="12477" y="137576"/>
                      <a:pt x="31022" y="137576"/>
                    </a:cubicBezTo>
                    <a:cubicBezTo>
                      <a:pt x="49581" y="137576"/>
                      <a:pt x="64622" y="122525"/>
                      <a:pt x="64622" y="103976"/>
                    </a:cubicBezTo>
                    <a:lnTo>
                      <a:pt x="64622" y="32011"/>
                    </a:lnTo>
                  </a:path>
                </a:pathLst>
              </a:custGeom>
              <a:solidFill>
                <a:srgbClr val="394E8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9" name="Google Shape;2029;p18"/>
              <p:cNvSpPr/>
              <p:nvPr/>
            </p:nvSpPr>
            <p:spPr>
              <a:xfrm rot="10800000" flipH="1">
                <a:off x="5411217" y="5500023"/>
                <a:ext cx="67189" cy="139165"/>
              </a:xfrm>
              <a:custGeom>
                <a:avLst/>
                <a:gdLst/>
                <a:ahLst/>
                <a:cxnLst/>
                <a:rect l="l" t="t" r="r" b="b"/>
                <a:pathLst>
                  <a:path w="67189" h="139165" extrusionOk="0">
                    <a:moveTo>
                      <a:pt x="61746" y="32011"/>
                    </a:moveTo>
                    <a:cubicBezTo>
                      <a:pt x="61746" y="13462"/>
                      <a:pt x="46705" y="-1589"/>
                      <a:pt x="28156" y="-1589"/>
                    </a:cubicBezTo>
                    <a:cubicBezTo>
                      <a:pt x="9601" y="-1589"/>
                      <a:pt x="-5444" y="13462"/>
                      <a:pt x="-5444" y="32011"/>
                    </a:cubicBezTo>
                    <a:lnTo>
                      <a:pt x="-5444" y="103976"/>
                    </a:lnTo>
                    <a:cubicBezTo>
                      <a:pt x="-5444" y="122525"/>
                      <a:pt x="9601" y="137576"/>
                      <a:pt x="28156" y="137576"/>
                    </a:cubicBezTo>
                    <a:cubicBezTo>
                      <a:pt x="46705" y="137576"/>
                      <a:pt x="61746" y="122525"/>
                      <a:pt x="61746" y="103976"/>
                    </a:cubicBezTo>
                    <a:lnTo>
                      <a:pt x="61746" y="32011"/>
                    </a:lnTo>
                  </a:path>
                </a:pathLst>
              </a:custGeom>
              <a:solidFill>
                <a:srgbClr val="394E8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0" name="Google Shape;2030;p18"/>
              <p:cNvSpPr/>
              <p:nvPr/>
            </p:nvSpPr>
            <p:spPr>
              <a:xfrm rot="10800000" flipH="1">
                <a:off x="4558417" y="5530229"/>
                <a:ext cx="225911" cy="257725"/>
              </a:xfrm>
              <a:custGeom>
                <a:avLst/>
                <a:gdLst/>
                <a:ahLst/>
                <a:cxnLst/>
                <a:rect l="l" t="t" r="r" b="b"/>
                <a:pathLst>
                  <a:path w="225911" h="257725" extrusionOk="0">
                    <a:moveTo>
                      <a:pt x="8789" y="-1294"/>
                    </a:moveTo>
                    <a:cubicBezTo>
                      <a:pt x="4671" y="-1294"/>
                      <a:pt x="574" y="-1191"/>
                      <a:pt x="-3489" y="-951"/>
                    </a:cubicBezTo>
                    <a:cubicBezTo>
                      <a:pt x="42036" y="73243"/>
                      <a:pt x="123036" y="187483"/>
                      <a:pt x="174317" y="249369"/>
                    </a:cubicBezTo>
                    <a:cubicBezTo>
                      <a:pt x="189310" y="251837"/>
                      <a:pt x="203840" y="254203"/>
                      <a:pt x="217870" y="256431"/>
                    </a:cubicBezTo>
                    <a:cubicBezTo>
                      <a:pt x="220856" y="242203"/>
                      <a:pt x="222423" y="227460"/>
                      <a:pt x="222423" y="212340"/>
                    </a:cubicBezTo>
                    <a:cubicBezTo>
                      <a:pt x="222423" y="94363"/>
                      <a:pt x="126776" y="-1294"/>
                      <a:pt x="8789" y="-1294"/>
                    </a:cubicBezTo>
                  </a:path>
                </a:pathLst>
              </a:custGeom>
              <a:solidFill>
                <a:srgbClr val="D7E8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1" name="Google Shape;2031;p18"/>
              <p:cNvSpPr/>
              <p:nvPr/>
            </p:nvSpPr>
            <p:spPr>
              <a:xfrm rot="10800000" flipH="1">
                <a:off x="4736223" y="5499611"/>
                <a:ext cx="43552" cy="37679"/>
              </a:xfrm>
              <a:custGeom>
                <a:avLst/>
                <a:gdLst/>
                <a:ahLst/>
                <a:cxnLst/>
                <a:rect l="l" t="t" r="r" b="b"/>
                <a:pathLst>
                  <a:path w="43552" h="37679" extrusionOk="0">
                    <a:moveTo>
                      <a:pt x="-3708" y="-1758"/>
                    </a:moveTo>
                    <a:cubicBezTo>
                      <a:pt x="10668" y="15590"/>
                      <a:pt x="22709" y="28824"/>
                      <a:pt x="30976" y="35921"/>
                    </a:cubicBezTo>
                    <a:cubicBezTo>
                      <a:pt x="34665" y="26047"/>
                      <a:pt x="37641" y="15796"/>
                      <a:pt x="39845" y="5304"/>
                    </a:cubicBezTo>
                    <a:cubicBezTo>
                      <a:pt x="25816" y="3076"/>
                      <a:pt x="11286" y="710"/>
                      <a:pt x="-3708" y="-1758"/>
                    </a:cubicBezTo>
                  </a:path>
                </a:pathLst>
              </a:custGeom>
              <a:solidFill>
                <a:srgbClr val="A7B0C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2" name="Google Shape;2032;p18"/>
              <p:cNvSpPr/>
              <p:nvPr/>
            </p:nvSpPr>
            <p:spPr>
              <a:xfrm rot="10800000" flipH="1">
                <a:off x="4372017" y="5374469"/>
                <a:ext cx="364428" cy="396753"/>
              </a:xfrm>
              <a:custGeom>
                <a:avLst/>
                <a:gdLst/>
                <a:ahLst/>
                <a:cxnLst/>
                <a:rect l="l" t="t" r="r" b="b"/>
                <a:pathLst>
                  <a:path w="364428" h="396753" extrusionOk="0">
                    <a:moveTo>
                      <a:pt x="112484" y="-1579"/>
                    </a:moveTo>
                    <a:cubicBezTo>
                      <a:pt x="59818" y="20638"/>
                      <a:pt x="17914" y="63393"/>
                      <a:pt x="-3192" y="116638"/>
                    </a:cubicBezTo>
                    <a:lnTo>
                      <a:pt x="-3192" y="142867"/>
                    </a:lnTo>
                    <a:lnTo>
                      <a:pt x="44173" y="142867"/>
                    </a:lnTo>
                    <a:lnTo>
                      <a:pt x="47303" y="177324"/>
                    </a:lnTo>
                    <a:cubicBezTo>
                      <a:pt x="119698" y="190661"/>
                      <a:pt x="192020" y="203621"/>
                      <a:pt x="259446" y="215244"/>
                    </a:cubicBezTo>
                    <a:cubicBezTo>
                      <a:pt x="240366" y="189975"/>
                      <a:pt x="221317" y="163507"/>
                      <a:pt x="203879" y="138684"/>
                    </a:cubicBezTo>
                    <a:cubicBezTo>
                      <a:pt x="159661" y="75735"/>
                      <a:pt x="130960" y="30855"/>
                      <a:pt x="112484" y="-1579"/>
                    </a:cubicBezTo>
                    <a:moveTo>
                      <a:pt x="53814" y="248981"/>
                    </a:moveTo>
                    <a:lnTo>
                      <a:pt x="64258" y="363940"/>
                    </a:lnTo>
                    <a:cubicBezTo>
                      <a:pt x="80958" y="376935"/>
                      <a:pt x="99630" y="387529"/>
                      <a:pt x="119770" y="395175"/>
                    </a:cubicBezTo>
                    <a:lnTo>
                      <a:pt x="271202" y="395175"/>
                    </a:lnTo>
                    <a:cubicBezTo>
                      <a:pt x="306705" y="381700"/>
                      <a:pt x="337679" y="359072"/>
                      <a:pt x="361236" y="330135"/>
                    </a:cubicBezTo>
                    <a:cubicBezTo>
                      <a:pt x="351191" y="322763"/>
                      <a:pt x="339232" y="311278"/>
                      <a:pt x="326121" y="296981"/>
                    </a:cubicBezTo>
                    <a:cubicBezTo>
                      <a:pt x="241648" y="283061"/>
                      <a:pt x="147246" y="266226"/>
                      <a:pt x="53814" y="248981"/>
                    </a:cubicBezTo>
                  </a:path>
                </a:pathLst>
              </a:custGeom>
              <a:solidFill>
                <a:srgbClr val="D7E8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3" name="Google Shape;2033;p18"/>
              <p:cNvSpPr/>
              <p:nvPr/>
            </p:nvSpPr>
            <p:spPr>
              <a:xfrm rot="10800000" flipH="1">
                <a:off x="4363541" y="5626777"/>
                <a:ext cx="8475" cy="26228"/>
              </a:xfrm>
              <a:custGeom>
                <a:avLst/>
                <a:gdLst/>
                <a:ahLst/>
                <a:cxnLst/>
                <a:rect l="l" t="t" r="r" b="b"/>
                <a:pathLst>
                  <a:path w="8475" h="26228" extrusionOk="0">
                    <a:moveTo>
                      <a:pt x="5754" y="-1357"/>
                    </a:moveTo>
                    <a:cubicBezTo>
                      <a:pt x="2387" y="7146"/>
                      <a:pt x="-455" y="15889"/>
                      <a:pt x="-2721" y="24871"/>
                    </a:cubicBezTo>
                    <a:lnTo>
                      <a:pt x="5754" y="24871"/>
                    </a:lnTo>
                    <a:lnTo>
                      <a:pt x="5754" y="-1357"/>
                    </a:lnTo>
                  </a:path>
                </a:pathLst>
              </a:custGeom>
              <a:solidFill>
                <a:srgbClr val="CECEC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4" name="Google Shape;2034;p18"/>
              <p:cNvSpPr/>
              <p:nvPr/>
            </p:nvSpPr>
            <p:spPr>
              <a:xfrm rot="10800000" flipH="1">
                <a:off x="4359115" y="5405703"/>
                <a:ext cx="80351" cy="221073"/>
              </a:xfrm>
              <a:custGeom>
                <a:avLst/>
                <a:gdLst/>
                <a:ahLst/>
                <a:cxnLst/>
                <a:rect l="l" t="t" r="r" b="b"/>
                <a:pathLst>
                  <a:path w="80351" h="221073" extrusionOk="0">
                    <a:moveTo>
                      <a:pt x="57467" y="-1766"/>
                    </a:moveTo>
                    <a:lnTo>
                      <a:pt x="1625" y="-1766"/>
                    </a:lnTo>
                    <a:cubicBezTo>
                      <a:pt x="-243" y="5640"/>
                      <a:pt x="-1728" y="13217"/>
                      <a:pt x="-2801" y="20897"/>
                    </a:cubicBezTo>
                    <a:cubicBezTo>
                      <a:pt x="18264" y="24840"/>
                      <a:pt x="39429" y="28783"/>
                      <a:pt x="60597" y="32691"/>
                    </a:cubicBezTo>
                    <a:lnTo>
                      <a:pt x="57467" y="-1766"/>
                    </a:lnTo>
                    <a:moveTo>
                      <a:pt x="-936" y="91663"/>
                    </a:moveTo>
                    <a:cubicBezTo>
                      <a:pt x="9083" y="143228"/>
                      <a:pt x="37656" y="188211"/>
                      <a:pt x="77551" y="219308"/>
                    </a:cubicBezTo>
                    <a:lnTo>
                      <a:pt x="67108" y="104348"/>
                    </a:lnTo>
                    <a:cubicBezTo>
                      <a:pt x="44318" y="100131"/>
                      <a:pt x="21580" y="95914"/>
                      <a:pt x="-936" y="91663"/>
                    </a:cubicBezTo>
                  </a:path>
                </a:pathLst>
              </a:custGeom>
              <a:solidFill>
                <a:srgbClr val="F7F7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5" name="Google Shape;2035;p18"/>
              <p:cNvSpPr/>
              <p:nvPr/>
            </p:nvSpPr>
            <p:spPr>
              <a:xfrm rot="10800000" flipH="1">
                <a:off x="4357054" y="5472663"/>
                <a:ext cx="344275" cy="131451"/>
              </a:xfrm>
              <a:custGeom>
                <a:avLst/>
                <a:gdLst/>
                <a:ahLst/>
                <a:cxnLst/>
                <a:rect l="l" t="t" r="r" b="b"/>
                <a:pathLst>
                  <a:path w="344275" h="131451" extrusionOk="0">
                    <a:moveTo>
                      <a:pt x="-1069" y="-1693"/>
                    </a:moveTo>
                    <a:cubicBezTo>
                      <a:pt x="-2426" y="8045"/>
                      <a:pt x="-3129" y="17987"/>
                      <a:pt x="-3129" y="28102"/>
                    </a:cubicBezTo>
                    <a:cubicBezTo>
                      <a:pt x="-3129" y="42124"/>
                      <a:pt x="-1778" y="55839"/>
                      <a:pt x="797" y="69073"/>
                    </a:cubicBezTo>
                    <a:cubicBezTo>
                      <a:pt x="23312" y="73324"/>
                      <a:pt x="46050" y="77542"/>
                      <a:pt x="68840" y="81759"/>
                    </a:cubicBezTo>
                    <a:cubicBezTo>
                      <a:pt x="162272" y="99004"/>
                      <a:pt x="256674" y="115839"/>
                      <a:pt x="341147" y="129759"/>
                    </a:cubicBezTo>
                    <a:cubicBezTo>
                      <a:pt x="320771" y="107576"/>
                      <a:pt x="297600" y="78673"/>
                      <a:pt x="274471" y="48022"/>
                    </a:cubicBezTo>
                    <a:cubicBezTo>
                      <a:pt x="207045" y="36399"/>
                      <a:pt x="134723" y="23439"/>
                      <a:pt x="62329" y="10102"/>
                    </a:cubicBezTo>
                    <a:cubicBezTo>
                      <a:pt x="41161" y="6193"/>
                      <a:pt x="19996" y="2250"/>
                      <a:pt x="-1069" y="-1693"/>
                    </a:cubicBezTo>
                  </a:path>
                </a:pathLst>
              </a:custGeom>
              <a:solidFill>
                <a:srgbClr val="A7B0C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6" name="Google Shape;2036;p18"/>
              <p:cNvSpPr/>
              <p:nvPr/>
            </p:nvSpPr>
            <p:spPr>
              <a:xfrm rot="10800000" flipH="1">
                <a:off x="4487693" y="5439509"/>
                <a:ext cx="283212" cy="348101"/>
              </a:xfrm>
              <a:custGeom>
                <a:avLst/>
                <a:gdLst/>
                <a:ahLst/>
                <a:cxnLst/>
                <a:rect l="l" t="t" r="r" b="b"/>
                <a:pathLst>
                  <a:path w="283212" h="348101" extrusionOk="0">
                    <a:moveTo>
                      <a:pt x="67342" y="-1444"/>
                    </a:moveTo>
                    <a:cubicBezTo>
                      <a:pt x="42375" y="-38"/>
                      <a:pt x="18567" y="5687"/>
                      <a:pt x="-3382" y="14944"/>
                    </a:cubicBezTo>
                    <a:cubicBezTo>
                      <a:pt x="15094" y="47379"/>
                      <a:pt x="43795" y="92259"/>
                      <a:pt x="88013" y="155207"/>
                    </a:cubicBezTo>
                    <a:cubicBezTo>
                      <a:pt x="105451" y="180030"/>
                      <a:pt x="124500" y="206498"/>
                      <a:pt x="143580" y="231767"/>
                    </a:cubicBezTo>
                    <a:cubicBezTo>
                      <a:pt x="166709" y="262418"/>
                      <a:pt x="189879" y="291321"/>
                      <a:pt x="210255" y="313504"/>
                    </a:cubicBezTo>
                    <a:cubicBezTo>
                      <a:pt x="223366" y="327801"/>
                      <a:pt x="235325" y="339286"/>
                      <a:pt x="245370" y="346658"/>
                    </a:cubicBezTo>
                    <a:cubicBezTo>
                      <a:pt x="259914" y="328795"/>
                      <a:pt x="271630" y="308532"/>
                      <a:pt x="279831" y="286555"/>
                    </a:cubicBezTo>
                    <a:cubicBezTo>
                      <a:pt x="271565" y="279458"/>
                      <a:pt x="259523" y="266224"/>
                      <a:pt x="245148" y="248875"/>
                    </a:cubicBezTo>
                    <a:cubicBezTo>
                      <a:pt x="193866" y="186990"/>
                      <a:pt x="112867" y="72750"/>
                      <a:pt x="67342" y="-1444"/>
                    </a:cubicBezTo>
                  </a:path>
                </a:pathLst>
              </a:custGeom>
              <a:solidFill>
                <a:srgbClr val="A7B0C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7" name="Google Shape;2037;p18"/>
              <p:cNvSpPr/>
              <p:nvPr/>
            </p:nvSpPr>
            <p:spPr>
              <a:xfrm rot="10800000" flipH="1">
                <a:off x="4974751" y="5523886"/>
                <a:ext cx="426012" cy="264067"/>
              </a:xfrm>
              <a:custGeom>
                <a:avLst/>
                <a:gdLst/>
                <a:ahLst/>
                <a:cxnLst/>
                <a:rect l="l" t="t" r="r" b="b"/>
                <a:pathLst>
                  <a:path w="426012" h="264067" extrusionOk="0">
                    <a:moveTo>
                      <a:pt x="206022" y="-1304"/>
                    </a:moveTo>
                    <a:cubicBezTo>
                      <a:pt x="89330" y="239"/>
                      <a:pt x="-4794" y="95279"/>
                      <a:pt x="-4794" y="212330"/>
                    </a:cubicBezTo>
                    <a:cubicBezTo>
                      <a:pt x="-4794" y="229713"/>
                      <a:pt x="-2723" y="246581"/>
                      <a:pt x="1189" y="262764"/>
                    </a:cubicBezTo>
                    <a:cubicBezTo>
                      <a:pt x="6205" y="261941"/>
                      <a:pt x="11272" y="261118"/>
                      <a:pt x="16405" y="260295"/>
                    </a:cubicBezTo>
                    <a:cubicBezTo>
                      <a:pt x="63609" y="207701"/>
                      <a:pt x="154271" y="81633"/>
                      <a:pt x="206022" y="-1304"/>
                    </a:cubicBezTo>
                    <a:moveTo>
                      <a:pt x="279626" y="10696"/>
                    </a:moveTo>
                    <a:cubicBezTo>
                      <a:pt x="261081" y="42856"/>
                      <a:pt x="232785" y="86879"/>
                      <a:pt x="189942" y="147770"/>
                    </a:cubicBezTo>
                    <a:cubicBezTo>
                      <a:pt x="168098" y="178798"/>
                      <a:pt x="143718" y="212398"/>
                      <a:pt x="119923" y="243050"/>
                    </a:cubicBezTo>
                    <a:cubicBezTo>
                      <a:pt x="214408" y="226935"/>
                      <a:pt x="319377" y="208078"/>
                      <a:pt x="421219" y="188981"/>
                    </a:cubicBezTo>
                    <a:cubicBezTo>
                      <a:pt x="412205" y="106079"/>
                      <a:pt x="355778" y="37439"/>
                      <a:pt x="279626" y="10696"/>
                    </a:cubicBezTo>
                  </a:path>
                </a:pathLst>
              </a:custGeom>
              <a:solidFill>
                <a:srgbClr val="D7E8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8" name="Google Shape;2038;p18"/>
              <p:cNvSpPr/>
              <p:nvPr/>
            </p:nvSpPr>
            <p:spPr>
              <a:xfrm rot="10800000" flipH="1">
                <a:off x="4995950" y="5526354"/>
                <a:ext cx="263221" cy="261599"/>
              </a:xfrm>
              <a:custGeom>
                <a:avLst/>
                <a:gdLst/>
                <a:ahLst/>
                <a:cxnLst/>
                <a:rect l="l" t="t" r="r" b="b"/>
                <a:pathLst>
                  <a:path w="263221" h="261599" extrusionOk="0">
                    <a:moveTo>
                      <a:pt x="187800" y="-1300"/>
                    </a:moveTo>
                    <a:cubicBezTo>
                      <a:pt x="186857" y="-1300"/>
                      <a:pt x="185918" y="-1300"/>
                      <a:pt x="184975" y="-1300"/>
                    </a:cubicBezTo>
                    <a:cubicBezTo>
                      <a:pt x="133224" y="81637"/>
                      <a:pt x="42563" y="207705"/>
                      <a:pt x="-4642" y="260299"/>
                    </a:cubicBezTo>
                    <a:cubicBezTo>
                      <a:pt x="27816" y="255054"/>
                      <a:pt x="62565" y="249259"/>
                      <a:pt x="98877" y="243054"/>
                    </a:cubicBezTo>
                    <a:cubicBezTo>
                      <a:pt x="122671" y="212402"/>
                      <a:pt x="147052" y="178802"/>
                      <a:pt x="168895" y="147774"/>
                    </a:cubicBezTo>
                    <a:cubicBezTo>
                      <a:pt x="211738" y="86883"/>
                      <a:pt x="240034" y="42860"/>
                      <a:pt x="258579" y="10700"/>
                    </a:cubicBezTo>
                    <a:cubicBezTo>
                      <a:pt x="236427" y="2917"/>
                      <a:pt x="212609" y="-1300"/>
                      <a:pt x="187800" y="-1300"/>
                    </a:cubicBezTo>
                  </a:path>
                </a:pathLst>
              </a:custGeom>
              <a:solidFill>
                <a:srgbClr val="A7B0C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9" name="Google Shape;2039;p18"/>
              <p:cNvSpPr/>
              <p:nvPr/>
            </p:nvSpPr>
            <p:spPr>
              <a:xfrm rot="10800000" flipH="1">
                <a:off x="5014817" y="5374469"/>
                <a:ext cx="381828" cy="151988"/>
              </a:xfrm>
              <a:custGeom>
                <a:avLst/>
                <a:gdLst/>
                <a:ahLst/>
                <a:cxnLst/>
                <a:rect l="l" t="t" r="r" b="b"/>
                <a:pathLst>
                  <a:path w="381828" h="151988" extrusionOk="0">
                    <a:moveTo>
                      <a:pt x="376989" y="-1983"/>
                    </a:moveTo>
                    <a:cubicBezTo>
                      <a:pt x="252423" y="21331"/>
                      <a:pt x="120588" y="45057"/>
                      <a:pt x="8419" y="63228"/>
                    </a:cubicBezTo>
                    <a:cubicBezTo>
                      <a:pt x="3739" y="67651"/>
                      <a:pt x="-698" y="71525"/>
                      <a:pt x="-4839" y="74748"/>
                    </a:cubicBezTo>
                    <a:cubicBezTo>
                      <a:pt x="19480" y="108554"/>
                      <a:pt x="53436" y="134988"/>
                      <a:pt x="93015" y="150005"/>
                    </a:cubicBezTo>
                    <a:lnTo>
                      <a:pt x="244448" y="150005"/>
                    </a:lnTo>
                    <a:cubicBezTo>
                      <a:pt x="310547" y="124942"/>
                      <a:pt x="360971" y="68028"/>
                      <a:pt x="376989" y="-1983"/>
                    </a:cubicBezTo>
                  </a:path>
                </a:pathLst>
              </a:custGeom>
              <a:solidFill>
                <a:srgbClr val="D7E8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0" name="Google Shape;2040;p18"/>
              <p:cNvSpPr/>
              <p:nvPr/>
            </p:nvSpPr>
            <p:spPr>
              <a:xfrm rot="10800000" flipH="1">
                <a:off x="5009040" y="5449726"/>
                <a:ext cx="19035" cy="11520"/>
              </a:xfrm>
              <a:custGeom>
                <a:avLst/>
                <a:gdLst/>
                <a:ahLst/>
                <a:cxnLst/>
                <a:rect l="l" t="t" r="r" b="b"/>
                <a:pathLst>
                  <a:path w="19035" h="11520" extrusionOk="0">
                    <a:moveTo>
                      <a:pt x="14669" y="-1967"/>
                    </a:moveTo>
                    <a:cubicBezTo>
                      <a:pt x="8251" y="-938"/>
                      <a:pt x="1918" y="91"/>
                      <a:pt x="-4366" y="1085"/>
                    </a:cubicBezTo>
                    <a:cubicBezTo>
                      <a:pt x="-2504" y="3965"/>
                      <a:pt x="-581" y="6776"/>
                      <a:pt x="1411" y="9553"/>
                    </a:cubicBezTo>
                    <a:cubicBezTo>
                      <a:pt x="5553" y="6331"/>
                      <a:pt x="9989" y="2456"/>
                      <a:pt x="14669" y="-1967"/>
                    </a:cubicBezTo>
                  </a:path>
                </a:pathLst>
              </a:custGeom>
              <a:solidFill>
                <a:srgbClr val="A7B0C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1" name="Google Shape;2041;p18"/>
              <p:cNvSpPr/>
              <p:nvPr/>
            </p:nvSpPr>
            <p:spPr>
              <a:xfrm rot="10800000" flipH="1">
                <a:off x="4980734" y="5458194"/>
                <a:ext cx="421291" cy="139473"/>
              </a:xfrm>
              <a:custGeom>
                <a:avLst/>
                <a:gdLst/>
                <a:ahLst/>
                <a:cxnLst/>
                <a:rect l="l" t="t" r="r" b="b"/>
                <a:pathLst>
                  <a:path w="421291" h="139473" extrusionOk="0">
                    <a:moveTo>
                      <a:pt x="415227" y="-1727"/>
                    </a:moveTo>
                    <a:cubicBezTo>
                      <a:pt x="313385" y="17370"/>
                      <a:pt x="208416" y="36227"/>
                      <a:pt x="113932" y="52341"/>
                    </a:cubicBezTo>
                    <a:cubicBezTo>
                      <a:pt x="77620" y="58547"/>
                      <a:pt x="42871" y="64341"/>
                      <a:pt x="10413" y="69587"/>
                    </a:cubicBezTo>
                    <a:cubicBezTo>
                      <a:pt x="5280" y="70410"/>
                      <a:pt x="213" y="71233"/>
                      <a:pt x="-4803" y="72056"/>
                    </a:cubicBezTo>
                    <a:cubicBezTo>
                      <a:pt x="926" y="95713"/>
                      <a:pt x="10612" y="117895"/>
                      <a:pt x="23503" y="137747"/>
                    </a:cubicBezTo>
                    <a:cubicBezTo>
                      <a:pt x="29788" y="136752"/>
                      <a:pt x="36120" y="135724"/>
                      <a:pt x="42539" y="134695"/>
                    </a:cubicBezTo>
                    <a:cubicBezTo>
                      <a:pt x="154708" y="116524"/>
                      <a:pt x="286543" y="92798"/>
                      <a:pt x="411109" y="69484"/>
                    </a:cubicBezTo>
                    <a:cubicBezTo>
                      <a:pt x="414630" y="54090"/>
                      <a:pt x="416489" y="38079"/>
                      <a:pt x="416489" y="21621"/>
                    </a:cubicBezTo>
                    <a:cubicBezTo>
                      <a:pt x="416489" y="13736"/>
                      <a:pt x="416060" y="5953"/>
                      <a:pt x="415227" y="-1727"/>
                    </a:cubicBezTo>
                  </a:path>
                </a:pathLst>
              </a:custGeom>
              <a:solidFill>
                <a:srgbClr val="A7B0C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2" name="Google Shape;2042;p18"/>
              <p:cNvSpPr/>
              <p:nvPr/>
            </p:nvSpPr>
            <p:spPr>
              <a:xfrm rot="10800000" flipH="1">
                <a:off x="4309236" y="5319646"/>
                <a:ext cx="1139383" cy="509313"/>
              </a:xfrm>
              <a:custGeom>
                <a:avLst/>
                <a:gdLst/>
                <a:ahLst/>
                <a:cxnLst/>
                <a:rect l="l" t="t" r="r" b="b"/>
                <a:pathLst>
                  <a:path w="1139383" h="509313" extrusionOk="0">
                    <a:moveTo>
                      <a:pt x="880707" y="56095"/>
                    </a:moveTo>
                    <a:cubicBezTo>
                      <a:pt x="772083" y="56095"/>
                      <a:pt x="683719" y="144449"/>
                      <a:pt x="683719" y="253066"/>
                    </a:cubicBezTo>
                    <a:cubicBezTo>
                      <a:pt x="683719" y="361682"/>
                      <a:pt x="772083" y="450071"/>
                      <a:pt x="880707" y="450071"/>
                    </a:cubicBezTo>
                    <a:cubicBezTo>
                      <a:pt x="989337" y="450071"/>
                      <a:pt x="1077702" y="361682"/>
                      <a:pt x="1077702" y="253066"/>
                    </a:cubicBezTo>
                    <a:cubicBezTo>
                      <a:pt x="1077702" y="144449"/>
                      <a:pt x="989337" y="56095"/>
                      <a:pt x="880707" y="56095"/>
                    </a:cubicBezTo>
                    <a:close/>
                    <a:moveTo>
                      <a:pt x="250640" y="56095"/>
                    </a:moveTo>
                    <a:cubicBezTo>
                      <a:pt x="142020" y="56095"/>
                      <a:pt x="53655" y="144449"/>
                      <a:pt x="53655" y="253066"/>
                    </a:cubicBezTo>
                    <a:cubicBezTo>
                      <a:pt x="53655" y="361682"/>
                      <a:pt x="142020" y="450071"/>
                      <a:pt x="250640" y="450071"/>
                    </a:cubicBezTo>
                    <a:cubicBezTo>
                      <a:pt x="359271" y="450071"/>
                      <a:pt x="447645" y="361682"/>
                      <a:pt x="447645" y="253066"/>
                    </a:cubicBezTo>
                    <a:cubicBezTo>
                      <a:pt x="447645" y="144449"/>
                      <a:pt x="359271" y="56095"/>
                      <a:pt x="250640" y="56095"/>
                    </a:cubicBezTo>
                    <a:close/>
                    <a:moveTo>
                      <a:pt x="880707" y="507739"/>
                    </a:moveTo>
                    <a:cubicBezTo>
                      <a:pt x="757255" y="507739"/>
                      <a:pt x="654069" y="419419"/>
                      <a:pt x="630940" y="302643"/>
                    </a:cubicBezTo>
                    <a:cubicBezTo>
                      <a:pt x="579165" y="319237"/>
                      <a:pt x="532591" y="312071"/>
                      <a:pt x="500562" y="301888"/>
                    </a:cubicBezTo>
                    <a:cubicBezTo>
                      <a:pt x="477731" y="419008"/>
                      <a:pt x="374377" y="507739"/>
                      <a:pt x="250640" y="507739"/>
                    </a:cubicBezTo>
                    <a:cubicBezTo>
                      <a:pt x="110223" y="507739"/>
                      <a:pt x="-4013" y="393500"/>
                      <a:pt x="-4013" y="253066"/>
                    </a:cubicBezTo>
                    <a:cubicBezTo>
                      <a:pt x="-4013" y="112632"/>
                      <a:pt x="110223" y="-1574"/>
                      <a:pt x="250640" y="-1574"/>
                    </a:cubicBezTo>
                    <a:cubicBezTo>
                      <a:pt x="383085" y="-1574"/>
                      <a:pt x="492182" y="100014"/>
                      <a:pt x="504175" y="229374"/>
                    </a:cubicBezTo>
                    <a:cubicBezTo>
                      <a:pt x="524610" y="238803"/>
                      <a:pt x="572966" y="254986"/>
                      <a:pt x="627151" y="229923"/>
                    </a:cubicBezTo>
                    <a:cubicBezTo>
                      <a:pt x="638890" y="100323"/>
                      <a:pt x="748090" y="-1574"/>
                      <a:pt x="880707" y="-1574"/>
                    </a:cubicBezTo>
                    <a:cubicBezTo>
                      <a:pt x="1021134" y="-1574"/>
                      <a:pt x="1135370" y="112632"/>
                      <a:pt x="1135370" y="253066"/>
                    </a:cubicBezTo>
                    <a:cubicBezTo>
                      <a:pt x="1135370" y="393500"/>
                      <a:pt x="1021134" y="507739"/>
                      <a:pt x="880707" y="507739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3" name="Google Shape;2043;p18"/>
              <p:cNvSpPr/>
              <p:nvPr/>
            </p:nvSpPr>
            <p:spPr>
              <a:xfrm rot="10800000" flipH="1">
                <a:off x="5063672" y="5428100"/>
                <a:ext cx="178292" cy="176088"/>
              </a:xfrm>
              <a:custGeom>
                <a:avLst/>
                <a:gdLst/>
                <a:ahLst/>
                <a:cxnLst/>
                <a:rect l="l" t="t" r="r" b="b"/>
                <a:pathLst>
                  <a:path w="178292" h="176088" extrusionOk="0">
                    <a:moveTo>
                      <a:pt x="139903" y="25565"/>
                    </a:moveTo>
                    <a:cubicBezTo>
                      <a:pt x="101363" y="-9647"/>
                      <a:pt x="45268" y="-11018"/>
                      <a:pt x="14644" y="22513"/>
                    </a:cubicBezTo>
                    <a:cubicBezTo>
                      <a:pt x="-15977" y="56045"/>
                      <a:pt x="-9562" y="111793"/>
                      <a:pt x="28979" y="147004"/>
                    </a:cubicBezTo>
                    <a:cubicBezTo>
                      <a:pt x="67530" y="182216"/>
                      <a:pt x="123614" y="183553"/>
                      <a:pt x="154238" y="150056"/>
                    </a:cubicBezTo>
                    <a:cubicBezTo>
                      <a:pt x="184858" y="116525"/>
                      <a:pt x="178444" y="60776"/>
                      <a:pt x="139903" y="25565"/>
                    </a:cubicBezTo>
                  </a:path>
                </a:pathLst>
              </a:custGeom>
              <a:solidFill>
                <a:srgbClr val="F1F2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4" name="Google Shape;2044;p18"/>
              <p:cNvSpPr/>
              <p:nvPr/>
            </p:nvSpPr>
            <p:spPr>
              <a:xfrm rot="10800000" flipH="1">
                <a:off x="4430439" y="5428100"/>
                <a:ext cx="178292" cy="176088"/>
              </a:xfrm>
              <a:custGeom>
                <a:avLst/>
                <a:gdLst/>
                <a:ahLst/>
                <a:cxnLst/>
                <a:rect l="l" t="t" r="r" b="b"/>
                <a:pathLst>
                  <a:path w="178292" h="176088" extrusionOk="0">
                    <a:moveTo>
                      <a:pt x="141502" y="25565"/>
                    </a:moveTo>
                    <a:cubicBezTo>
                      <a:pt x="102951" y="-9647"/>
                      <a:pt x="46867" y="-11018"/>
                      <a:pt x="16246" y="22513"/>
                    </a:cubicBezTo>
                    <a:cubicBezTo>
                      <a:pt x="-14378" y="56045"/>
                      <a:pt x="-7960" y="111793"/>
                      <a:pt x="30581" y="147004"/>
                    </a:cubicBezTo>
                    <a:cubicBezTo>
                      <a:pt x="69118" y="182216"/>
                      <a:pt x="125216" y="183553"/>
                      <a:pt x="155837" y="150056"/>
                    </a:cubicBezTo>
                    <a:cubicBezTo>
                      <a:pt x="186461" y="116525"/>
                      <a:pt x="180042" y="60776"/>
                      <a:pt x="141502" y="25565"/>
                    </a:cubicBezTo>
                  </a:path>
                </a:pathLst>
              </a:custGeom>
              <a:solidFill>
                <a:srgbClr val="F1F2F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5" name="Google Shape;2045;p18"/>
              <p:cNvSpPr/>
              <p:nvPr/>
            </p:nvSpPr>
            <p:spPr>
              <a:xfrm rot="10800000" flipH="1">
                <a:off x="8649382" y="4893263"/>
                <a:ext cx="983162" cy="617313"/>
              </a:xfrm>
              <a:custGeom>
                <a:avLst/>
                <a:gdLst/>
                <a:ahLst/>
                <a:cxnLst/>
                <a:rect l="l" t="t" r="r" b="b"/>
                <a:pathLst>
                  <a:path w="983162" h="617313" extrusionOk="0">
                    <a:moveTo>
                      <a:pt x="736811" y="-2232"/>
                    </a:moveTo>
                    <a:lnTo>
                      <a:pt x="213924" y="-2232"/>
                    </a:lnTo>
                    <a:cubicBezTo>
                      <a:pt x="75849" y="127058"/>
                      <a:pt x="7648" y="329755"/>
                      <a:pt x="-12544" y="559607"/>
                    </a:cubicBezTo>
                    <a:cubicBezTo>
                      <a:pt x="-15151" y="589059"/>
                      <a:pt x="6014" y="615082"/>
                      <a:pt x="35582" y="615082"/>
                    </a:cubicBezTo>
                    <a:lnTo>
                      <a:pt x="921766" y="615082"/>
                    </a:lnTo>
                    <a:cubicBezTo>
                      <a:pt x="948883" y="615082"/>
                      <a:pt x="970709" y="592899"/>
                      <a:pt x="970398" y="565813"/>
                    </a:cubicBezTo>
                    <a:cubicBezTo>
                      <a:pt x="967558" y="310796"/>
                      <a:pt x="873718" y="123561"/>
                      <a:pt x="736811" y="-223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6" name="Google Shape;2046;p18"/>
              <p:cNvSpPr/>
              <p:nvPr/>
            </p:nvSpPr>
            <p:spPr>
              <a:xfrm rot="10800000" flipH="1">
                <a:off x="5397945" y="5502491"/>
                <a:ext cx="2643833" cy="758672"/>
              </a:xfrm>
              <a:custGeom>
                <a:avLst/>
                <a:gdLst/>
                <a:ahLst/>
                <a:cxnLst/>
                <a:rect l="l" t="t" r="r" b="b"/>
                <a:pathLst>
                  <a:path w="2643833" h="758672" extrusionOk="0">
                    <a:moveTo>
                      <a:pt x="433255" y="758115"/>
                    </a:moveTo>
                    <a:cubicBezTo>
                      <a:pt x="1019914" y="758115"/>
                      <a:pt x="1606558" y="758115"/>
                      <a:pt x="2193219" y="758115"/>
                    </a:cubicBezTo>
                    <a:cubicBezTo>
                      <a:pt x="2234568" y="758115"/>
                      <a:pt x="2285482" y="725509"/>
                      <a:pt x="2306396" y="685704"/>
                    </a:cubicBezTo>
                    <a:cubicBezTo>
                      <a:pt x="2413779" y="481087"/>
                      <a:pt x="2521196" y="276471"/>
                      <a:pt x="2628612" y="71854"/>
                    </a:cubicBezTo>
                    <a:cubicBezTo>
                      <a:pt x="2649527" y="32014"/>
                      <a:pt x="2618704" y="-557"/>
                      <a:pt x="2560144" y="-557"/>
                    </a:cubicBezTo>
                    <a:cubicBezTo>
                      <a:pt x="1728889" y="-557"/>
                      <a:pt x="897610" y="-557"/>
                      <a:pt x="66341" y="-557"/>
                    </a:cubicBezTo>
                    <a:cubicBezTo>
                      <a:pt x="7785" y="-557"/>
                      <a:pt x="-23021" y="32014"/>
                      <a:pt x="-2114" y="71854"/>
                    </a:cubicBezTo>
                    <a:cubicBezTo>
                      <a:pt x="105293" y="276471"/>
                      <a:pt x="212699" y="481087"/>
                      <a:pt x="320106" y="685704"/>
                    </a:cubicBezTo>
                    <a:cubicBezTo>
                      <a:pt x="341013" y="725509"/>
                      <a:pt x="391931" y="758115"/>
                      <a:pt x="433255" y="758115"/>
                    </a:cubicBezTo>
                  </a:path>
                </a:pathLst>
              </a:custGeom>
              <a:solidFill>
                <a:srgbClr val="E6E7E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7" name="Google Shape;2047;p18"/>
              <p:cNvSpPr/>
              <p:nvPr/>
            </p:nvSpPr>
            <p:spPr>
              <a:xfrm rot="10800000" flipH="1">
                <a:off x="5411999" y="5475612"/>
                <a:ext cx="2615719" cy="758672"/>
              </a:xfrm>
              <a:custGeom>
                <a:avLst/>
                <a:gdLst/>
                <a:ahLst/>
                <a:cxnLst/>
                <a:rect l="l" t="t" r="r" b="b"/>
                <a:pathLst>
                  <a:path w="2615719" h="758672" extrusionOk="0">
                    <a:moveTo>
                      <a:pt x="432209" y="758026"/>
                    </a:moveTo>
                    <a:cubicBezTo>
                      <a:pt x="1010196" y="758026"/>
                      <a:pt x="1588184" y="758026"/>
                      <a:pt x="2166171" y="758026"/>
                    </a:cubicBezTo>
                    <a:cubicBezTo>
                      <a:pt x="2206868" y="758026"/>
                      <a:pt x="2257302" y="725455"/>
                      <a:pt x="2278216" y="685615"/>
                    </a:cubicBezTo>
                    <a:cubicBezTo>
                      <a:pt x="2385599" y="480998"/>
                      <a:pt x="2493016" y="276382"/>
                      <a:pt x="2600433" y="71765"/>
                    </a:cubicBezTo>
                    <a:cubicBezTo>
                      <a:pt x="2621347" y="31959"/>
                      <a:pt x="2591038" y="-646"/>
                      <a:pt x="2533096" y="-646"/>
                    </a:cubicBezTo>
                    <a:cubicBezTo>
                      <a:pt x="1710480" y="-646"/>
                      <a:pt x="887893" y="-646"/>
                      <a:pt x="65295" y="-646"/>
                    </a:cubicBezTo>
                    <a:cubicBezTo>
                      <a:pt x="7349" y="-646"/>
                      <a:pt x="-22956" y="31959"/>
                      <a:pt x="-2049" y="71765"/>
                    </a:cubicBezTo>
                    <a:cubicBezTo>
                      <a:pt x="105358" y="276382"/>
                      <a:pt x="212764" y="480998"/>
                      <a:pt x="320171" y="685615"/>
                    </a:cubicBezTo>
                    <a:cubicBezTo>
                      <a:pt x="341078" y="725455"/>
                      <a:pt x="391495" y="758026"/>
                      <a:pt x="432209" y="758026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8" name="Google Shape;2048;p18"/>
              <p:cNvSpPr/>
              <p:nvPr/>
            </p:nvSpPr>
            <p:spPr>
              <a:xfrm rot="10800000" flipH="1">
                <a:off x="5524517" y="5573737"/>
                <a:ext cx="2354290" cy="573530"/>
              </a:xfrm>
              <a:custGeom>
                <a:avLst/>
                <a:gdLst/>
                <a:ahLst/>
                <a:cxnLst/>
                <a:rect l="l" t="t" r="r" b="b"/>
                <a:pathLst>
                  <a:path w="2354290" h="573530" extrusionOk="0">
                    <a:moveTo>
                      <a:pt x="1470980" y="475908"/>
                    </a:moveTo>
                    <a:lnTo>
                      <a:pt x="1578431" y="475908"/>
                    </a:lnTo>
                    <a:cubicBezTo>
                      <a:pt x="1589197" y="475908"/>
                      <a:pt x="1596362" y="483657"/>
                      <a:pt x="1594408" y="493154"/>
                    </a:cubicBezTo>
                    <a:cubicBezTo>
                      <a:pt x="1589231" y="518148"/>
                      <a:pt x="1586659" y="530662"/>
                      <a:pt x="1581482" y="555657"/>
                    </a:cubicBezTo>
                    <a:cubicBezTo>
                      <a:pt x="1579528" y="565154"/>
                      <a:pt x="1569551" y="572902"/>
                      <a:pt x="1559299" y="572902"/>
                    </a:cubicBezTo>
                    <a:lnTo>
                      <a:pt x="1457128" y="572902"/>
                    </a:lnTo>
                    <a:cubicBezTo>
                      <a:pt x="1446877" y="572902"/>
                      <a:pt x="1439540" y="565154"/>
                      <a:pt x="1440808" y="555657"/>
                    </a:cubicBezTo>
                    <a:cubicBezTo>
                      <a:pt x="1444134" y="530662"/>
                      <a:pt x="1445814" y="518148"/>
                      <a:pt x="1449140" y="493154"/>
                    </a:cubicBezTo>
                    <a:cubicBezTo>
                      <a:pt x="1450408" y="483657"/>
                      <a:pt x="1460248" y="475908"/>
                      <a:pt x="1470980" y="475908"/>
                    </a:cubicBezTo>
                    <a:moveTo>
                      <a:pt x="1294614" y="475908"/>
                    </a:moveTo>
                    <a:lnTo>
                      <a:pt x="1402065" y="475908"/>
                    </a:lnTo>
                    <a:cubicBezTo>
                      <a:pt x="1412797" y="475908"/>
                      <a:pt x="1420683" y="483657"/>
                      <a:pt x="1419586" y="493154"/>
                    </a:cubicBezTo>
                    <a:cubicBezTo>
                      <a:pt x="1416603" y="518148"/>
                      <a:pt x="1415128" y="530662"/>
                      <a:pt x="1412180" y="555657"/>
                    </a:cubicBezTo>
                    <a:cubicBezTo>
                      <a:pt x="1411048" y="565154"/>
                      <a:pt x="1401791" y="572902"/>
                      <a:pt x="1391540" y="572902"/>
                    </a:cubicBezTo>
                    <a:lnTo>
                      <a:pt x="1289369" y="572902"/>
                    </a:lnTo>
                    <a:cubicBezTo>
                      <a:pt x="1279117" y="572902"/>
                      <a:pt x="1271094" y="565154"/>
                      <a:pt x="1271506" y="555657"/>
                    </a:cubicBezTo>
                    <a:cubicBezTo>
                      <a:pt x="1272637" y="530662"/>
                      <a:pt x="1273186" y="518148"/>
                      <a:pt x="1274283" y="493154"/>
                    </a:cubicBezTo>
                    <a:cubicBezTo>
                      <a:pt x="1274729" y="483657"/>
                      <a:pt x="1283883" y="475908"/>
                      <a:pt x="1294614" y="475908"/>
                    </a:cubicBezTo>
                    <a:moveTo>
                      <a:pt x="1118252" y="475908"/>
                    </a:moveTo>
                    <a:lnTo>
                      <a:pt x="1225700" y="475908"/>
                    </a:lnTo>
                    <a:cubicBezTo>
                      <a:pt x="1236432" y="475908"/>
                      <a:pt x="1245003" y="483657"/>
                      <a:pt x="1244729" y="493154"/>
                    </a:cubicBezTo>
                    <a:cubicBezTo>
                      <a:pt x="1244009" y="518148"/>
                      <a:pt x="1243632" y="530662"/>
                      <a:pt x="1242877" y="555657"/>
                    </a:cubicBezTo>
                    <a:cubicBezTo>
                      <a:pt x="1242603" y="565154"/>
                      <a:pt x="1233998" y="572902"/>
                      <a:pt x="1223780" y="572902"/>
                    </a:cubicBezTo>
                    <a:lnTo>
                      <a:pt x="1121595" y="572902"/>
                    </a:lnTo>
                    <a:cubicBezTo>
                      <a:pt x="1111364" y="572902"/>
                      <a:pt x="1102646" y="565154"/>
                      <a:pt x="1102228" y="555657"/>
                    </a:cubicBezTo>
                    <a:cubicBezTo>
                      <a:pt x="1101120" y="530662"/>
                      <a:pt x="1100564" y="518148"/>
                      <a:pt x="1099461" y="493154"/>
                    </a:cubicBezTo>
                    <a:cubicBezTo>
                      <a:pt x="1099039" y="483657"/>
                      <a:pt x="1107494" y="475908"/>
                      <a:pt x="1118252" y="475908"/>
                    </a:cubicBezTo>
                    <a:moveTo>
                      <a:pt x="589143" y="475908"/>
                    </a:moveTo>
                    <a:lnTo>
                      <a:pt x="696574" y="475908"/>
                    </a:lnTo>
                    <a:cubicBezTo>
                      <a:pt x="707329" y="475908"/>
                      <a:pt x="717964" y="483657"/>
                      <a:pt x="720210" y="493154"/>
                    </a:cubicBezTo>
                    <a:cubicBezTo>
                      <a:pt x="726131" y="518148"/>
                      <a:pt x="729090" y="530662"/>
                      <a:pt x="735011" y="555657"/>
                    </a:cubicBezTo>
                    <a:cubicBezTo>
                      <a:pt x="737257" y="565154"/>
                      <a:pt x="730725" y="572902"/>
                      <a:pt x="720495" y="572902"/>
                    </a:cubicBezTo>
                    <a:lnTo>
                      <a:pt x="618310" y="572902"/>
                    </a:lnTo>
                    <a:cubicBezTo>
                      <a:pt x="608079" y="572902"/>
                      <a:pt x="597300" y="565154"/>
                      <a:pt x="594354" y="555657"/>
                    </a:cubicBezTo>
                    <a:cubicBezTo>
                      <a:pt x="586589" y="530662"/>
                      <a:pt x="582711" y="518148"/>
                      <a:pt x="574945" y="493154"/>
                    </a:cubicBezTo>
                    <a:cubicBezTo>
                      <a:pt x="572000" y="483657"/>
                      <a:pt x="578391" y="475908"/>
                      <a:pt x="589143" y="475908"/>
                    </a:cubicBezTo>
                    <a:moveTo>
                      <a:pt x="941880" y="475908"/>
                    </a:moveTo>
                    <a:lnTo>
                      <a:pt x="1049311" y="475908"/>
                    </a:lnTo>
                    <a:cubicBezTo>
                      <a:pt x="1060070" y="475908"/>
                      <a:pt x="1069330" y="483657"/>
                      <a:pt x="1069889" y="493154"/>
                    </a:cubicBezTo>
                    <a:cubicBezTo>
                      <a:pt x="1071374" y="518148"/>
                      <a:pt x="1072114" y="530662"/>
                      <a:pt x="1073599" y="555657"/>
                    </a:cubicBezTo>
                    <a:cubicBezTo>
                      <a:pt x="1074161" y="565154"/>
                      <a:pt x="1066251" y="572902"/>
                      <a:pt x="1056017" y="572902"/>
                    </a:cubicBezTo>
                    <a:lnTo>
                      <a:pt x="953829" y="572902"/>
                    </a:lnTo>
                    <a:cubicBezTo>
                      <a:pt x="943598" y="572902"/>
                      <a:pt x="934197" y="565154"/>
                      <a:pt x="932935" y="555657"/>
                    </a:cubicBezTo>
                    <a:cubicBezTo>
                      <a:pt x="929609" y="530662"/>
                      <a:pt x="927943" y="518148"/>
                      <a:pt x="924618" y="493154"/>
                    </a:cubicBezTo>
                    <a:cubicBezTo>
                      <a:pt x="923356" y="483657"/>
                      <a:pt x="931125" y="475908"/>
                      <a:pt x="941880" y="475908"/>
                    </a:cubicBezTo>
                    <a:moveTo>
                      <a:pt x="765512" y="475908"/>
                    </a:moveTo>
                    <a:lnTo>
                      <a:pt x="872942" y="475908"/>
                    </a:lnTo>
                    <a:cubicBezTo>
                      <a:pt x="883694" y="475908"/>
                      <a:pt x="893647" y="483657"/>
                      <a:pt x="895050" y="493154"/>
                    </a:cubicBezTo>
                    <a:cubicBezTo>
                      <a:pt x="898749" y="518148"/>
                      <a:pt x="900601" y="530662"/>
                      <a:pt x="904303" y="555657"/>
                    </a:cubicBezTo>
                    <a:cubicBezTo>
                      <a:pt x="905706" y="565154"/>
                      <a:pt x="898485" y="572902"/>
                      <a:pt x="888254" y="572902"/>
                    </a:cubicBezTo>
                    <a:lnTo>
                      <a:pt x="786066" y="572902"/>
                    </a:lnTo>
                    <a:cubicBezTo>
                      <a:pt x="775838" y="572902"/>
                      <a:pt x="765748" y="565154"/>
                      <a:pt x="763643" y="555657"/>
                    </a:cubicBezTo>
                    <a:cubicBezTo>
                      <a:pt x="758099" y="530662"/>
                      <a:pt x="755325" y="518148"/>
                      <a:pt x="749781" y="493154"/>
                    </a:cubicBezTo>
                    <a:cubicBezTo>
                      <a:pt x="747680" y="483657"/>
                      <a:pt x="754756" y="475908"/>
                      <a:pt x="765512" y="475908"/>
                    </a:cubicBezTo>
                    <a:moveTo>
                      <a:pt x="2056578" y="337874"/>
                    </a:moveTo>
                    <a:cubicBezTo>
                      <a:pt x="2045058" y="337874"/>
                      <a:pt x="2038750" y="330126"/>
                      <a:pt x="2042555" y="320629"/>
                    </a:cubicBezTo>
                    <a:cubicBezTo>
                      <a:pt x="2052532" y="295634"/>
                      <a:pt x="2057538" y="283120"/>
                      <a:pt x="2067515" y="258092"/>
                    </a:cubicBezTo>
                    <a:cubicBezTo>
                      <a:pt x="2071287" y="248629"/>
                      <a:pt x="2084247" y="240846"/>
                      <a:pt x="2096281" y="240846"/>
                    </a:cubicBezTo>
                    <a:lnTo>
                      <a:pt x="2216384" y="240846"/>
                    </a:lnTo>
                    <a:cubicBezTo>
                      <a:pt x="2228418" y="240846"/>
                      <a:pt x="2234589" y="248629"/>
                      <a:pt x="2230098" y="258092"/>
                    </a:cubicBezTo>
                    <a:cubicBezTo>
                      <a:pt x="2218269" y="283120"/>
                      <a:pt x="2212338" y="295634"/>
                      <a:pt x="2200509" y="320629"/>
                    </a:cubicBezTo>
                    <a:cubicBezTo>
                      <a:pt x="2196018" y="330126"/>
                      <a:pt x="2182955" y="337874"/>
                      <a:pt x="2171435" y="337874"/>
                    </a:cubicBezTo>
                    <a:lnTo>
                      <a:pt x="2056578" y="337874"/>
                    </a:lnTo>
                    <a:moveTo>
                      <a:pt x="2034430" y="258092"/>
                    </a:moveTo>
                    <a:cubicBezTo>
                      <a:pt x="2024796" y="283120"/>
                      <a:pt x="2019996" y="295634"/>
                      <a:pt x="2010396" y="320629"/>
                    </a:cubicBezTo>
                    <a:cubicBezTo>
                      <a:pt x="2006727" y="330126"/>
                      <a:pt x="1994350" y="337874"/>
                      <a:pt x="1982830" y="337874"/>
                    </a:cubicBezTo>
                    <a:lnTo>
                      <a:pt x="1867973" y="337874"/>
                    </a:lnTo>
                    <a:cubicBezTo>
                      <a:pt x="1856453" y="337874"/>
                      <a:pt x="1849459" y="330126"/>
                      <a:pt x="1852407" y="320629"/>
                    </a:cubicBezTo>
                    <a:cubicBezTo>
                      <a:pt x="1860190" y="295634"/>
                      <a:pt x="1864064" y="283120"/>
                      <a:pt x="1871813" y="258092"/>
                    </a:cubicBezTo>
                    <a:cubicBezTo>
                      <a:pt x="1874761" y="248629"/>
                      <a:pt x="1887036" y="240846"/>
                      <a:pt x="1899036" y="240846"/>
                    </a:cubicBezTo>
                    <a:lnTo>
                      <a:pt x="2019173" y="240846"/>
                    </a:lnTo>
                    <a:cubicBezTo>
                      <a:pt x="2031207" y="240846"/>
                      <a:pt x="2038064" y="248629"/>
                      <a:pt x="2034430" y="258092"/>
                    </a:cubicBezTo>
                    <a:moveTo>
                      <a:pt x="1911927" y="459005"/>
                    </a:moveTo>
                    <a:cubicBezTo>
                      <a:pt x="1901059" y="459005"/>
                      <a:pt x="1894921" y="451257"/>
                      <a:pt x="1898282" y="441760"/>
                    </a:cubicBezTo>
                    <a:cubicBezTo>
                      <a:pt x="1907059" y="416765"/>
                      <a:pt x="1911482" y="404251"/>
                      <a:pt x="1920259" y="379257"/>
                    </a:cubicBezTo>
                    <a:cubicBezTo>
                      <a:pt x="1923618" y="369760"/>
                      <a:pt x="1935653" y="362011"/>
                      <a:pt x="1947001" y="362011"/>
                    </a:cubicBezTo>
                    <a:lnTo>
                      <a:pt x="2164612" y="362011"/>
                    </a:lnTo>
                    <a:cubicBezTo>
                      <a:pt x="2175995" y="362011"/>
                      <a:pt x="2181584" y="369760"/>
                      <a:pt x="2177092" y="379257"/>
                    </a:cubicBezTo>
                    <a:cubicBezTo>
                      <a:pt x="2165195" y="404251"/>
                      <a:pt x="2159264" y="416765"/>
                      <a:pt x="2147367" y="441760"/>
                    </a:cubicBezTo>
                    <a:cubicBezTo>
                      <a:pt x="2142875" y="451257"/>
                      <a:pt x="2130327" y="459005"/>
                      <a:pt x="2119458" y="459005"/>
                    </a:cubicBezTo>
                    <a:lnTo>
                      <a:pt x="1911927" y="459005"/>
                    </a:lnTo>
                    <a:moveTo>
                      <a:pt x="1798819" y="493154"/>
                    </a:moveTo>
                    <a:cubicBezTo>
                      <a:pt x="1801768" y="483657"/>
                      <a:pt x="1812979" y="475908"/>
                      <a:pt x="1823710" y="475908"/>
                    </a:cubicBezTo>
                    <a:lnTo>
                      <a:pt x="1931161" y="475908"/>
                    </a:lnTo>
                    <a:cubicBezTo>
                      <a:pt x="1941893" y="475908"/>
                      <a:pt x="1947721" y="483657"/>
                      <a:pt x="1944087" y="493154"/>
                    </a:cubicBezTo>
                    <a:cubicBezTo>
                      <a:pt x="1934453" y="518148"/>
                      <a:pt x="1929653" y="530662"/>
                      <a:pt x="1920053" y="555657"/>
                    </a:cubicBezTo>
                    <a:cubicBezTo>
                      <a:pt x="1916418" y="565154"/>
                      <a:pt x="1905036" y="572902"/>
                      <a:pt x="1894819" y="572902"/>
                    </a:cubicBezTo>
                    <a:lnTo>
                      <a:pt x="1792647" y="572902"/>
                    </a:lnTo>
                    <a:cubicBezTo>
                      <a:pt x="1782396" y="572902"/>
                      <a:pt x="1776430" y="565154"/>
                      <a:pt x="1779413" y="555657"/>
                    </a:cubicBezTo>
                    <a:cubicBezTo>
                      <a:pt x="1787162" y="530662"/>
                      <a:pt x="1791036" y="518148"/>
                      <a:pt x="1798819" y="493154"/>
                    </a:cubicBezTo>
                    <a:moveTo>
                      <a:pt x="1623997" y="493154"/>
                    </a:moveTo>
                    <a:cubicBezTo>
                      <a:pt x="1626088" y="483657"/>
                      <a:pt x="1636614" y="475908"/>
                      <a:pt x="1647379" y="475908"/>
                    </a:cubicBezTo>
                    <a:lnTo>
                      <a:pt x="1754796" y="475908"/>
                    </a:lnTo>
                    <a:cubicBezTo>
                      <a:pt x="1765562" y="475908"/>
                      <a:pt x="1772042" y="483657"/>
                      <a:pt x="1769264" y="493154"/>
                    </a:cubicBezTo>
                    <a:cubicBezTo>
                      <a:pt x="1761859" y="518148"/>
                      <a:pt x="1758156" y="530662"/>
                      <a:pt x="1750750" y="555657"/>
                    </a:cubicBezTo>
                    <a:cubicBezTo>
                      <a:pt x="1747973" y="565154"/>
                      <a:pt x="1737311" y="572902"/>
                      <a:pt x="1727059" y="572902"/>
                    </a:cubicBezTo>
                    <a:lnTo>
                      <a:pt x="1624888" y="572902"/>
                    </a:lnTo>
                    <a:cubicBezTo>
                      <a:pt x="1614636" y="572902"/>
                      <a:pt x="1607985" y="565154"/>
                      <a:pt x="1610111" y="555657"/>
                    </a:cubicBezTo>
                    <a:cubicBezTo>
                      <a:pt x="1615665" y="530662"/>
                      <a:pt x="1618442" y="518148"/>
                      <a:pt x="1623997" y="493154"/>
                    </a:cubicBezTo>
                    <a:moveTo>
                      <a:pt x="1973641" y="493154"/>
                    </a:moveTo>
                    <a:cubicBezTo>
                      <a:pt x="1977447" y="483657"/>
                      <a:pt x="1989344" y="475908"/>
                      <a:pt x="2000075" y="475908"/>
                    </a:cubicBezTo>
                    <a:lnTo>
                      <a:pt x="2107492" y="475908"/>
                    </a:lnTo>
                    <a:cubicBezTo>
                      <a:pt x="2118258" y="475908"/>
                      <a:pt x="2123401" y="483657"/>
                      <a:pt x="2118910" y="493154"/>
                    </a:cubicBezTo>
                    <a:cubicBezTo>
                      <a:pt x="2107081" y="518148"/>
                      <a:pt x="2101149" y="530662"/>
                      <a:pt x="2089321" y="555657"/>
                    </a:cubicBezTo>
                    <a:cubicBezTo>
                      <a:pt x="2084830" y="565154"/>
                      <a:pt x="2072795" y="572902"/>
                      <a:pt x="2062578" y="572902"/>
                    </a:cubicBezTo>
                    <a:lnTo>
                      <a:pt x="1960407" y="572902"/>
                    </a:lnTo>
                    <a:cubicBezTo>
                      <a:pt x="1950156" y="572902"/>
                      <a:pt x="1944876" y="565154"/>
                      <a:pt x="1948681" y="555657"/>
                    </a:cubicBezTo>
                    <a:cubicBezTo>
                      <a:pt x="1958658" y="530662"/>
                      <a:pt x="1963664" y="518148"/>
                      <a:pt x="1973641" y="493154"/>
                    </a:cubicBezTo>
                    <a:moveTo>
                      <a:pt x="2103207" y="79121"/>
                    </a:moveTo>
                    <a:cubicBezTo>
                      <a:pt x="2099572" y="88618"/>
                      <a:pt x="2086098" y="96366"/>
                      <a:pt x="2073275" y="96366"/>
                    </a:cubicBezTo>
                    <a:lnTo>
                      <a:pt x="1945356" y="96366"/>
                    </a:lnTo>
                    <a:cubicBezTo>
                      <a:pt x="1932533" y="96366"/>
                      <a:pt x="1924476" y="88618"/>
                      <a:pt x="1927424" y="79121"/>
                    </a:cubicBezTo>
                    <a:cubicBezTo>
                      <a:pt x="1935173" y="54126"/>
                      <a:pt x="1939081" y="41612"/>
                      <a:pt x="1946830" y="16618"/>
                    </a:cubicBezTo>
                    <a:cubicBezTo>
                      <a:pt x="1949778" y="7121"/>
                      <a:pt x="1963116" y="-628"/>
                      <a:pt x="1976453" y="-628"/>
                    </a:cubicBezTo>
                    <a:lnTo>
                      <a:pt x="2109618" y="-628"/>
                    </a:lnTo>
                    <a:cubicBezTo>
                      <a:pt x="2122955" y="-628"/>
                      <a:pt x="2130875" y="7121"/>
                      <a:pt x="2127241" y="16618"/>
                    </a:cubicBezTo>
                    <a:cubicBezTo>
                      <a:pt x="2117607" y="41612"/>
                      <a:pt x="2112807" y="54126"/>
                      <a:pt x="2103207" y="79121"/>
                    </a:cubicBezTo>
                    <a:moveTo>
                      <a:pt x="1891630" y="79121"/>
                    </a:moveTo>
                    <a:cubicBezTo>
                      <a:pt x="1888819" y="88618"/>
                      <a:pt x="1876064" y="96366"/>
                      <a:pt x="1863242" y="96366"/>
                    </a:cubicBezTo>
                    <a:lnTo>
                      <a:pt x="1735322" y="96366"/>
                    </a:lnTo>
                    <a:cubicBezTo>
                      <a:pt x="1722499" y="96366"/>
                      <a:pt x="1713756" y="88618"/>
                      <a:pt x="1715848" y="79121"/>
                    </a:cubicBezTo>
                    <a:cubicBezTo>
                      <a:pt x="1721402" y="54126"/>
                      <a:pt x="1724179" y="41612"/>
                      <a:pt x="1729733" y="16618"/>
                    </a:cubicBezTo>
                    <a:cubicBezTo>
                      <a:pt x="1731825" y="7121"/>
                      <a:pt x="1744476" y="-628"/>
                      <a:pt x="1757813" y="-628"/>
                    </a:cubicBezTo>
                    <a:lnTo>
                      <a:pt x="1890978" y="-628"/>
                    </a:lnTo>
                    <a:cubicBezTo>
                      <a:pt x="1904316" y="-628"/>
                      <a:pt x="1912921" y="7121"/>
                      <a:pt x="1910110" y="16618"/>
                    </a:cubicBezTo>
                    <a:cubicBezTo>
                      <a:pt x="1902739" y="41612"/>
                      <a:pt x="1899036" y="54126"/>
                      <a:pt x="1891630" y="79121"/>
                    </a:cubicBezTo>
                    <a:moveTo>
                      <a:pt x="412781" y="475908"/>
                    </a:moveTo>
                    <a:lnTo>
                      <a:pt x="520208" y="475908"/>
                    </a:lnTo>
                    <a:cubicBezTo>
                      <a:pt x="530964" y="475908"/>
                      <a:pt x="542292" y="483657"/>
                      <a:pt x="545381" y="493154"/>
                    </a:cubicBezTo>
                    <a:cubicBezTo>
                      <a:pt x="553517" y="518148"/>
                      <a:pt x="557586" y="530662"/>
                      <a:pt x="565726" y="555657"/>
                    </a:cubicBezTo>
                    <a:cubicBezTo>
                      <a:pt x="568811" y="565154"/>
                      <a:pt x="562969" y="572902"/>
                      <a:pt x="552739" y="572902"/>
                    </a:cubicBezTo>
                    <a:lnTo>
                      <a:pt x="450554" y="572902"/>
                    </a:lnTo>
                    <a:cubicBezTo>
                      <a:pt x="440326" y="572902"/>
                      <a:pt x="428861" y="565154"/>
                      <a:pt x="425072" y="555657"/>
                    </a:cubicBezTo>
                    <a:cubicBezTo>
                      <a:pt x="415092" y="530662"/>
                      <a:pt x="410097" y="518148"/>
                      <a:pt x="400116" y="493154"/>
                    </a:cubicBezTo>
                    <a:cubicBezTo>
                      <a:pt x="396327" y="483657"/>
                      <a:pt x="402033" y="475908"/>
                      <a:pt x="412781" y="475908"/>
                    </a:cubicBezTo>
                    <a:moveTo>
                      <a:pt x="1797207" y="144195"/>
                    </a:moveTo>
                    <a:cubicBezTo>
                      <a:pt x="1799710" y="134698"/>
                      <a:pt x="1812087" y="126949"/>
                      <a:pt x="1824739" y="126949"/>
                    </a:cubicBezTo>
                    <a:lnTo>
                      <a:pt x="1951013" y="126949"/>
                    </a:lnTo>
                    <a:cubicBezTo>
                      <a:pt x="1963664" y="126949"/>
                      <a:pt x="1971378" y="134698"/>
                      <a:pt x="1968190" y="144195"/>
                    </a:cubicBezTo>
                    <a:cubicBezTo>
                      <a:pt x="1959756" y="169189"/>
                      <a:pt x="1955539" y="181703"/>
                      <a:pt x="1947139" y="206697"/>
                    </a:cubicBezTo>
                    <a:cubicBezTo>
                      <a:pt x="1943916" y="216194"/>
                      <a:pt x="1931401" y="223977"/>
                      <a:pt x="1919264" y="223977"/>
                    </a:cubicBezTo>
                    <a:lnTo>
                      <a:pt x="1798236" y="223977"/>
                    </a:lnTo>
                    <a:cubicBezTo>
                      <a:pt x="1786133" y="223977"/>
                      <a:pt x="1778247" y="216194"/>
                      <a:pt x="1780750" y="206697"/>
                    </a:cubicBezTo>
                    <a:cubicBezTo>
                      <a:pt x="1787333" y="181703"/>
                      <a:pt x="1790625" y="169189"/>
                      <a:pt x="1797207" y="144195"/>
                    </a:cubicBezTo>
                    <a:moveTo>
                      <a:pt x="2344338" y="16618"/>
                    </a:moveTo>
                    <a:cubicBezTo>
                      <a:pt x="2332509" y="41612"/>
                      <a:pt x="2326577" y="54126"/>
                      <a:pt x="2314749" y="79121"/>
                    </a:cubicBezTo>
                    <a:cubicBezTo>
                      <a:pt x="2310258" y="88618"/>
                      <a:pt x="2296132" y="96366"/>
                      <a:pt x="2283309" y="96366"/>
                    </a:cubicBezTo>
                    <a:lnTo>
                      <a:pt x="2155389" y="96366"/>
                    </a:lnTo>
                    <a:cubicBezTo>
                      <a:pt x="2142567" y="96366"/>
                      <a:pt x="2135195" y="88618"/>
                      <a:pt x="2138967" y="79121"/>
                    </a:cubicBezTo>
                    <a:cubicBezTo>
                      <a:pt x="2148978" y="54126"/>
                      <a:pt x="2153949" y="41612"/>
                      <a:pt x="2163961" y="16618"/>
                    </a:cubicBezTo>
                    <a:cubicBezTo>
                      <a:pt x="2167732" y="7121"/>
                      <a:pt x="2181755" y="-628"/>
                      <a:pt x="2195092" y="-628"/>
                    </a:cubicBezTo>
                    <a:lnTo>
                      <a:pt x="2328258" y="-628"/>
                    </a:lnTo>
                    <a:cubicBezTo>
                      <a:pt x="2341595" y="-628"/>
                      <a:pt x="2348829" y="7121"/>
                      <a:pt x="2344338" y="16618"/>
                    </a:cubicBezTo>
                    <a:moveTo>
                      <a:pt x="602991" y="96366"/>
                    </a:moveTo>
                    <a:lnTo>
                      <a:pt x="475054" y="96366"/>
                    </a:lnTo>
                    <a:cubicBezTo>
                      <a:pt x="462245" y="96366"/>
                      <a:pt x="449354" y="88618"/>
                      <a:pt x="446408" y="79121"/>
                    </a:cubicBezTo>
                    <a:cubicBezTo>
                      <a:pt x="438646" y="54126"/>
                      <a:pt x="434765" y="41612"/>
                      <a:pt x="426999" y="16618"/>
                    </a:cubicBezTo>
                    <a:cubicBezTo>
                      <a:pt x="424054" y="7121"/>
                      <a:pt x="432554" y="-628"/>
                      <a:pt x="445887" y="-628"/>
                    </a:cubicBezTo>
                    <a:lnTo>
                      <a:pt x="579070" y="-628"/>
                    </a:lnTo>
                    <a:cubicBezTo>
                      <a:pt x="592404" y="-628"/>
                      <a:pt x="605151" y="7121"/>
                      <a:pt x="607396" y="16618"/>
                    </a:cubicBezTo>
                    <a:cubicBezTo>
                      <a:pt x="613314" y="41612"/>
                      <a:pt x="616277" y="54126"/>
                      <a:pt x="622198" y="79121"/>
                    </a:cubicBezTo>
                    <a:cubicBezTo>
                      <a:pt x="624444" y="88618"/>
                      <a:pt x="615803" y="96366"/>
                      <a:pt x="602991" y="96366"/>
                    </a:cubicBezTo>
                    <a:moveTo>
                      <a:pt x="1653208" y="96366"/>
                    </a:moveTo>
                    <a:lnTo>
                      <a:pt x="687546" y="96366"/>
                    </a:lnTo>
                    <a:cubicBezTo>
                      <a:pt x="674737" y="96366"/>
                      <a:pt x="662545" y="88618"/>
                      <a:pt x="660450" y="79121"/>
                    </a:cubicBezTo>
                    <a:cubicBezTo>
                      <a:pt x="654930" y="54126"/>
                      <a:pt x="652174" y="41612"/>
                      <a:pt x="646654" y="16618"/>
                    </a:cubicBezTo>
                    <a:cubicBezTo>
                      <a:pt x="644559" y="7121"/>
                      <a:pt x="653754" y="-628"/>
                      <a:pt x="667091" y="-628"/>
                    </a:cubicBezTo>
                    <a:lnTo>
                      <a:pt x="1672339" y="-628"/>
                    </a:lnTo>
                    <a:cubicBezTo>
                      <a:pt x="1685676" y="-628"/>
                      <a:pt x="1694968" y="7121"/>
                      <a:pt x="1693013" y="16618"/>
                    </a:cubicBezTo>
                    <a:cubicBezTo>
                      <a:pt x="1687836" y="41612"/>
                      <a:pt x="1685231" y="54126"/>
                      <a:pt x="1680054" y="79121"/>
                    </a:cubicBezTo>
                    <a:cubicBezTo>
                      <a:pt x="1678099" y="88618"/>
                      <a:pt x="1666031" y="96366"/>
                      <a:pt x="1653208" y="96366"/>
                    </a:cubicBezTo>
                    <a:moveTo>
                      <a:pt x="236433" y="475908"/>
                    </a:moveTo>
                    <a:lnTo>
                      <a:pt x="343850" y="475908"/>
                    </a:lnTo>
                    <a:cubicBezTo>
                      <a:pt x="354605" y="475908"/>
                      <a:pt x="366622" y="483657"/>
                      <a:pt x="370551" y="493154"/>
                    </a:cubicBezTo>
                    <a:cubicBezTo>
                      <a:pt x="380909" y="518148"/>
                      <a:pt x="386090" y="530662"/>
                      <a:pt x="396444" y="555657"/>
                    </a:cubicBezTo>
                    <a:cubicBezTo>
                      <a:pt x="400373" y="565154"/>
                      <a:pt x="395217" y="572902"/>
                      <a:pt x="384986" y="572902"/>
                    </a:cubicBezTo>
                    <a:lnTo>
                      <a:pt x="282811" y="572902"/>
                    </a:lnTo>
                    <a:cubicBezTo>
                      <a:pt x="272580" y="572902"/>
                      <a:pt x="260423" y="565154"/>
                      <a:pt x="255794" y="555657"/>
                    </a:cubicBezTo>
                    <a:cubicBezTo>
                      <a:pt x="243595" y="530662"/>
                      <a:pt x="237492" y="518148"/>
                      <a:pt x="225294" y="493154"/>
                    </a:cubicBezTo>
                    <a:cubicBezTo>
                      <a:pt x="220665" y="483657"/>
                      <a:pt x="225674" y="475908"/>
                      <a:pt x="236433" y="475908"/>
                    </a:cubicBezTo>
                    <a:moveTo>
                      <a:pt x="184579" y="362011"/>
                    </a:moveTo>
                    <a:lnTo>
                      <a:pt x="195877" y="362011"/>
                    </a:lnTo>
                    <a:cubicBezTo>
                      <a:pt x="207249" y="362011"/>
                      <a:pt x="220134" y="369760"/>
                      <a:pt x="224515" y="379257"/>
                    </a:cubicBezTo>
                    <a:cubicBezTo>
                      <a:pt x="236059" y="404251"/>
                      <a:pt x="241833" y="416765"/>
                      <a:pt x="253374" y="441760"/>
                    </a:cubicBezTo>
                    <a:cubicBezTo>
                      <a:pt x="257755" y="451257"/>
                      <a:pt x="252462" y="459005"/>
                      <a:pt x="241617" y="459005"/>
                    </a:cubicBezTo>
                    <a:lnTo>
                      <a:pt x="230837" y="459005"/>
                    </a:lnTo>
                    <a:cubicBezTo>
                      <a:pt x="219993" y="459005"/>
                      <a:pt x="207342" y="451257"/>
                      <a:pt x="202720" y="441760"/>
                    </a:cubicBezTo>
                    <a:cubicBezTo>
                      <a:pt x="190552" y="416765"/>
                      <a:pt x="184466" y="404251"/>
                      <a:pt x="172295" y="379257"/>
                    </a:cubicBezTo>
                    <a:cubicBezTo>
                      <a:pt x="167680" y="369760"/>
                      <a:pt x="173203" y="362011"/>
                      <a:pt x="184579" y="362011"/>
                    </a:cubicBezTo>
                    <a:moveTo>
                      <a:pt x="124062" y="240846"/>
                    </a:moveTo>
                    <a:lnTo>
                      <a:pt x="244185" y="240846"/>
                    </a:lnTo>
                    <a:cubicBezTo>
                      <a:pt x="256212" y="240846"/>
                      <a:pt x="269268" y="248629"/>
                      <a:pt x="273197" y="258092"/>
                    </a:cubicBezTo>
                    <a:lnTo>
                      <a:pt x="299090" y="320629"/>
                    </a:lnTo>
                    <a:cubicBezTo>
                      <a:pt x="303022" y="330126"/>
                      <a:pt x="296827" y="337874"/>
                      <a:pt x="285324" y="337874"/>
                    </a:cubicBezTo>
                    <a:lnTo>
                      <a:pt x="170443" y="337874"/>
                    </a:lnTo>
                    <a:cubicBezTo>
                      <a:pt x="158944" y="337874"/>
                      <a:pt x="145748" y="330126"/>
                      <a:pt x="141115" y="320629"/>
                    </a:cubicBezTo>
                    <a:lnTo>
                      <a:pt x="110615" y="258092"/>
                    </a:lnTo>
                    <a:cubicBezTo>
                      <a:pt x="105986" y="248629"/>
                      <a:pt x="112034" y="240846"/>
                      <a:pt x="124062" y="240846"/>
                    </a:cubicBezTo>
                    <a:moveTo>
                      <a:pt x="182927" y="96366"/>
                    </a:moveTo>
                    <a:lnTo>
                      <a:pt x="54997" y="96366"/>
                    </a:lnTo>
                    <a:cubicBezTo>
                      <a:pt x="42188" y="96366"/>
                      <a:pt x="27921" y="88618"/>
                      <a:pt x="23296" y="79121"/>
                    </a:cubicBezTo>
                    <a:cubicBezTo>
                      <a:pt x="11094" y="54126"/>
                      <a:pt x="4995" y="41612"/>
                      <a:pt x="-7208" y="16618"/>
                    </a:cubicBezTo>
                    <a:cubicBezTo>
                      <a:pt x="-11836" y="7121"/>
                      <a:pt x="-4715" y="-628"/>
                      <a:pt x="8615" y="-628"/>
                    </a:cubicBezTo>
                    <a:lnTo>
                      <a:pt x="141791" y="-628"/>
                    </a:lnTo>
                    <a:cubicBezTo>
                      <a:pt x="155121" y="-628"/>
                      <a:pt x="169247" y="7121"/>
                      <a:pt x="173176" y="16618"/>
                    </a:cubicBezTo>
                    <a:cubicBezTo>
                      <a:pt x="183534" y="41612"/>
                      <a:pt x="188711" y="54126"/>
                      <a:pt x="199072" y="79121"/>
                    </a:cubicBezTo>
                    <a:cubicBezTo>
                      <a:pt x="203001" y="88618"/>
                      <a:pt x="195733" y="96366"/>
                      <a:pt x="182927" y="96366"/>
                    </a:cubicBezTo>
                    <a:moveTo>
                      <a:pt x="392957" y="96366"/>
                    </a:moveTo>
                    <a:lnTo>
                      <a:pt x="265020" y="96366"/>
                    </a:lnTo>
                    <a:cubicBezTo>
                      <a:pt x="252215" y="96366"/>
                      <a:pt x="238634" y="88618"/>
                      <a:pt x="234846" y="79121"/>
                    </a:cubicBezTo>
                    <a:cubicBezTo>
                      <a:pt x="224865" y="54126"/>
                      <a:pt x="219873" y="41612"/>
                      <a:pt x="209892" y="16618"/>
                    </a:cubicBezTo>
                    <a:cubicBezTo>
                      <a:pt x="206104" y="7121"/>
                      <a:pt x="213918" y="-628"/>
                      <a:pt x="227248" y="-628"/>
                    </a:cubicBezTo>
                    <a:lnTo>
                      <a:pt x="360427" y="-628"/>
                    </a:lnTo>
                    <a:cubicBezTo>
                      <a:pt x="373761" y="-628"/>
                      <a:pt x="387197" y="7121"/>
                      <a:pt x="390283" y="16618"/>
                    </a:cubicBezTo>
                    <a:cubicBezTo>
                      <a:pt x="398422" y="41612"/>
                      <a:pt x="402492" y="54126"/>
                      <a:pt x="410631" y="79121"/>
                    </a:cubicBezTo>
                    <a:cubicBezTo>
                      <a:pt x="413717" y="88618"/>
                      <a:pt x="405766" y="96366"/>
                      <a:pt x="392957" y="96366"/>
                    </a:cubicBezTo>
                    <a:moveTo>
                      <a:pt x="72500" y="126949"/>
                    </a:moveTo>
                    <a:lnTo>
                      <a:pt x="85062" y="126949"/>
                    </a:lnTo>
                    <a:cubicBezTo>
                      <a:pt x="97706" y="126949"/>
                      <a:pt x="111633" y="134698"/>
                      <a:pt x="116015" y="144195"/>
                    </a:cubicBezTo>
                    <a:cubicBezTo>
                      <a:pt x="127559" y="169189"/>
                      <a:pt x="133329" y="181703"/>
                      <a:pt x="144873" y="206697"/>
                    </a:cubicBezTo>
                    <a:cubicBezTo>
                      <a:pt x="149251" y="216194"/>
                      <a:pt x="142922" y="223977"/>
                      <a:pt x="130802" y="223977"/>
                    </a:cubicBezTo>
                    <a:lnTo>
                      <a:pt x="118761" y="223977"/>
                    </a:lnTo>
                    <a:cubicBezTo>
                      <a:pt x="106641" y="223977"/>
                      <a:pt x="92951" y="216194"/>
                      <a:pt x="88333" y="206697"/>
                    </a:cubicBezTo>
                    <a:lnTo>
                      <a:pt x="57908" y="144195"/>
                    </a:lnTo>
                    <a:cubicBezTo>
                      <a:pt x="53293" y="134698"/>
                      <a:pt x="59855" y="126949"/>
                      <a:pt x="72500" y="126949"/>
                    </a:cubicBezTo>
                    <a:moveTo>
                      <a:pt x="1447357" y="258092"/>
                    </a:moveTo>
                    <a:cubicBezTo>
                      <a:pt x="1444408" y="283120"/>
                      <a:pt x="1442900" y="295634"/>
                      <a:pt x="1439951" y="320629"/>
                    </a:cubicBezTo>
                    <a:cubicBezTo>
                      <a:pt x="1438854" y="330126"/>
                      <a:pt x="1428500" y="337874"/>
                      <a:pt x="1417014" y="337874"/>
                    </a:cubicBezTo>
                    <a:lnTo>
                      <a:pt x="1302123" y="337874"/>
                    </a:lnTo>
                    <a:cubicBezTo>
                      <a:pt x="1290603" y="337874"/>
                      <a:pt x="1281551" y="330126"/>
                      <a:pt x="1281963" y="320629"/>
                    </a:cubicBezTo>
                    <a:lnTo>
                      <a:pt x="1284740" y="258092"/>
                    </a:lnTo>
                    <a:cubicBezTo>
                      <a:pt x="1285186" y="248629"/>
                      <a:pt x="1295369" y="240846"/>
                      <a:pt x="1307369" y="240846"/>
                    </a:cubicBezTo>
                    <a:lnTo>
                      <a:pt x="1427505" y="240846"/>
                    </a:lnTo>
                    <a:cubicBezTo>
                      <a:pt x="1439540" y="240846"/>
                      <a:pt x="1448454" y="248629"/>
                      <a:pt x="1447357" y="258092"/>
                    </a:cubicBezTo>
                    <a:moveTo>
                      <a:pt x="664564" y="258092"/>
                    </a:moveTo>
                    <a:cubicBezTo>
                      <a:pt x="670486" y="283120"/>
                      <a:pt x="673445" y="295634"/>
                      <a:pt x="679369" y="320629"/>
                    </a:cubicBezTo>
                    <a:cubicBezTo>
                      <a:pt x="681615" y="330126"/>
                      <a:pt x="674041" y="337874"/>
                      <a:pt x="662538" y="337874"/>
                    </a:cubicBezTo>
                    <a:lnTo>
                      <a:pt x="547650" y="337874"/>
                    </a:lnTo>
                    <a:cubicBezTo>
                      <a:pt x="536148" y="337874"/>
                      <a:pt x="524326" y="330126"/>
                      <a:pt x="521381" y="320629"/>
                    </a:cubicBezTo>
                    <a:cubicBezTo>
                      <a:pt x="513619" y="295634"/>
                      <a:pt x="509738" y="283120"/>
                      <a:pt x="501972" y="258092"/>
                    </a:cubicBezTo>
                    <a:cubicBezTo>
                      <a:pt x="499027" y="248629"/>
                      <a:pt x="506456" y="240846"/>
                      <a:pt x="518484" y="240846"/>
                    </a:cubicBezTo>
                    <a:lnTo>
                      <a:pt x="638617" y="240846"/>
                    </a:lnTo>
                    <a:cubicBezTo>
                      <a:pt x="650645" y="240846"/>
                      <a:pt x="662319" y="248629"/>
                      <a:pt x="664564" y="258092"/>
                    </a:cubicBezTo>
                    <a:moveTo>
                      <a:pt x="755277" y="362011"/>
                    </a:moveTo>
                    <a:cubicBezTo>
                      <a:pt x="766650" y="362011"/>
                      <a:pt x="777474" y="369760"/>
                      <a:pt x="779325" y="379257"/>
                    </a:cubicBezTo>
                    <a:cubicBezTo>
                      <a:pt x="784215" y="404251"/>
                      <a:pt x="786656" y="416765"/>
                      <a:pt x="791545" y="441760"/>
                    </a:cubicBezTo>
                    <a:cubicBezTo>
                      <a:pt x="793400" y="451257"/>
                      <a:pt x="786042" y="459005"/>
                      <a:pt x="775194" y="459005"/>
                    </a:cubicBezTo>
                    <a:lnTo>
                      <a:pt x="666851" y="459005"/>
                    </a:lnTo>
                    <a:cubicBezTo>
                      <a:pt x="656007" y="459005"/>
                      <a:pt x="645039" y="451257"/>
                      <a:pt x="642488" y="441760"/>
                    </a:cubicBezTo>
                    <a:cubicBezTo>
                      <a:pt x="635754" y="416765"/>
                      <a:pt x="632391" y="404251"/>
                      <a:pt x="625657" y="379257"/>
                    </a:cubicBezTo>
                    <a:cubicBezTo>
                      <a:pt x="623106" y="369760"/>
                      <a:pt x="630320" y="362011"/>
                      <a:pt x="641692" y="362011"/>
                    </a:cubicBezTo>
                    <a:lnTo>
                      <a:pt x="755277" y="362011"/>
                    </a:lnTo>
                    <a:moveTo>
                      <a:pt x="580739" y="126949"/>
                    </a:moveTo>
                    <a:lnTo>
                      <a:pt x="707027" y="126949"/>
                    </a:lnTo>
                    <a:cubicBezTo>
                      <a:pt x="719668" y="126949"/>
                      <a:pt x="731535" y="134698"/>
                      <a:pt x="733389" y="144195"/>
                    </a:cubicBezTo>
                    <a:cubicBezTo>
                      <a:pt x="738275" y="169189"/>
                      <a:pt x="740716" y="181703"/>
                      <a:pt x="745605" y="206697"/>
                    </a:cubicBezTo>
                    <a:cubicBezTo>
                      <a:pt x="747460" y="216194"/>
                      <a:pt x="739060" y="223977"/>
                      <a:pt x="726944" y="223977"/>
                    </a:cubicBezTo>
                    <a:lnTo>
                      <a:pt x="605898" y="223977"/>
                    </a:lnTo>
                    <a:cubicBezTo>
                      <a:pt x="593778" y="223977"/>
                      <a:pt x="581772" y="216194"/>
                      <a:pt x="579217" y="206697"/>
                    </a:cubicBezTo>
                    <a:cubicBezTo>
                      <a:pt x="572487" y="181703"/>
                      <a:pt x="569123" y="169189"/>
                      <a:pt x="562393" y="144195"/>
                    </a:cubicBezTo>
                    <a:cubicBezTo>
                      <a:pt x="559836" y="134698"/>
                      <a:pt x="568095" y="126949"/>
                      <a:pt x="580739" y="126949"/>
                    </a:cubicBezTo>
                    <a:moveTo>
                      <a:pt x="860260" y="258092"/>
                    </a:moveTo>
                    <a:lnTo>
                      <a:pt x="869514" y="320629"/>
                    </a:lnTo>
                    <a:cubicBezTo>
                      <a:pt x="870919" y="330126"/>
                      <a:pt x="862657" y="337874"/>
                      <a:pt x="851150" y="337874"/>
                    </a:cubicBezTo>
                    <a:lnTo>
                      <a:pt x="736263" y="337874"/>
                    </a:lnTo>
                    <a:cubicBezTo>
                      <a:pt x="724760" y="337874"/>
                      <a:pt x="713627" y="330126"/>
                      <a:pt x="711525" y="320629"/>
                    </a:cubicBezTo>
                    <a:lnTo>
                      <a:pt x="697664" y="258092"/>
                    </a:lnTo>
                    <a:cubicBezTo>
                      <a:pt x="695559" y="248629"/>
                      <a:pt x="703677" y="240846"/>
                      <a:pt x="715705" y="240846"/>
                    </a:cubicBezTo>
                    <a:lnTo>
                      <a:pt x="835835" y="240846"/>
                    </a:lnTo>
                    <a:cubicBezTo>
                      <a:pt x="847866" y="240846"/>
                      <a:pt x="858854" y="248629"/>
                      <a:pt x="860260" y="258092"/>
                    </a:cubicBezTo>
                    <a:moveTo>
                      <a:pt x="941753" y="362011"/>
                    </a:moveTo>
                    <a:cubicBezTo>
                      <a:pt x="953126" y="362011"/>
                      <a:pt x="963258" y="369760"/>
                      <a:pt x="964272" y="379257"/>
                    </a:cubicBezTo>
                    <a:cubicBezTo>
                      <a:pt x="966940" y="404251"/>
                      <a:pt x="968273" y="416765"/>
                      <a:pt x="970941" y="441760"/>
                    </a:cubicBezTo>
                    <a:cubicBezTo>
                      <a:pt x="971959" y="451257"/>
                      <a:pt x="963909" y="459005"/>
                      <a:pt x="953064" y="459005"/>
                    </a:cubicBezTo>
                    <a:lnTo>
                      <a:pt x="844718" y="459005"/>
                    </a:lnTo>
                    <a:cubicBezTo>
                      <a:pt x="833870" y="459005"/>
                      <a:pt x="823599" y="451257"/>
                      <a:pt x="821884" y="441760"/>
                    </a:cubicBezTo>
                    <a:cubicBezTo>
                      <a:pt x="817372" y="416765"/>
                      <a:pt x="815113" y="404251"/>
                      <a:pt x="810601" y="379257"/>
                    </a:cubicBezTo>
                    <a:cubicBezTo>
                      <a:pt x="808890" y="369760"/>
                      <a:pt x="816796" y="362011"/>
                      <a:pt x="828165" y="362011"/>
                    </a:cubicBezTo>
                    <a:lnTo>
                      <a:pt x="941753" y="362011"/>
                    </a:lnTo>
                    <a:moveTo>
                      <a:pt x="409449" y="379257"/>
                    </a:moveTo>
                    <a:cubicBezTo>
                      <a:pt x="418771" y="404251"/>
                      <a:pt x="423434" y="416765"/>
                      <a:pt x="432759" y="441760"/>
                    </a:cubicBezTo>
                    <a:cubicBezTo>
                      <a:pt x="436294" y="451257"/>
                      <a:pt x="430318" y="459005"/>
                      <a:pt x="419470" y="459005"/>
                    </a:cubicBezTo>
                    <a:lnTo>
                      <a:pt x="311134" y="459005"/>
                    </a:lnTo>
                    <a:cubicBezTo>
                      <a:pt x="300290" y="459005"/>
                      <a:pt x="287947" y="451257"/>
                      <a:pt x="283709" y="441760"/>
                    </a:cubicBezTo>
                    <a:cubicBezTo>
                      <a:pt x="272543" y="416765"/>
                      <a:pt x="266961" y="404251"/>
                      <a:pt x="255791" y="379257"/>
                    </a:cubicBezTo>
                    <a:cubicBezTo>
                      <a:pt x="251553" y="369760"/>
                      <a:pt x="257388" y="362011"/>
                      <a:pt x="268761" y="362011"/>
                    </a:cubicBezTo>
                    <a:lnTo>
                      <a:pt x="382339" y="362011"/>
                    </a:lnTo>
                    <a:cubicBezTo>
                      <a:pt x="393711" y="362011"/>
                      <a:pt x="405907" y="369760"/>
                      <a:pt x="409449" y="379257"/>
                    </a:cubicBezTo>
                    <a:moveTo>
                      <a:pt x="1996956" y="223977"/>
                    </a:moveTo>
                    <a:cubicBezTo>
                      <a:pt x="1984818" y="223977"/>
                      <a:pt x="1977653" y="216194"/>
                      <a:pt x="1980978" y="206697"/>
                    </a:cubicBezTo>
                    <a:cubicBezTo>
                      <a:pt x="1989790" y="181703"/>
                      <a:pt x="1994178" y="169189"/>
                      <a:pt x="2002990" y="144195"/>
                    </a:cubicBezTo>
                    <a:cubicBezTo>
                      <a:pt x="2006315" y="134698"/>
                      <a:pt x="2019413" y="126949"/>
                      <a:pt x="2032064" y="126949"/>
                    </a:cubicBezTo>
                    <a:lnTo>
                      <a:pt x="2273983" y="126949"/>
                    </a:lnTo>
                    <a:cubicBezTo>
                      <a:pt x="2286601" y="126949"/>
                      <a:pt x="2293252" y="134698"/>
                      <a:pt x="2288760" y="144195"/>
                    </a:cubicBezTo>
                    <a:cubicBezTo>
                      <a:pt x="2276863" y="169189"/>
                      <a:pt x="2270932" y="181703"/>
                      <a:pt x="2259069" y="206697"/>
                    </a:cubicBezTo>
                    <a:cubicBezTo>
                      <a:pt x="2254543" y="216194"/>
                      <a:pt x="2240966" y="223977"/>
                      <a:pt x="2228829" y="223977"/>
                    </a:cubicBezTo>
                    <a:lnTo>
                      <a:pt x="1996956" y="223977"/>
                    </a:lnTo>
                    <a:moveTo>
                      <a:pt x="373414" y="126949"/>
                    </a:moveTo>
                    <a:lnTo>
                      <a:pt x="499699" y="126949"/>
                    </a:lnTo>
                    <a:cubicBezTo>
                      <a:pt x="512343" y="126949"/>
                      <a:pt x="524895" y="134698"/>
                      <a:pt x="527590" y="144195"/>
                    </a:cubicBezTo>
                    <a:lnTo>
                      <a:pt x="545353" y="206697"/>
                    </a:lnTo>
                    <a:cubicBezTo>
                      <a:pt x="548048" y="216194"/>
                      <a:pt x="540344" y="223977"/>
                      <a:pt x="528224" y="223977"/>
                    </a:cubicBezTo>
                    <a:lnTo>
                      <a:pt x="407182" y="223977"/>
                    </a:lnTo>
                    <a:cubicBezTo>
                      <a:pt x="395062" y="223977"/>
                      <a:pt x="382370" y="216194"/>
                      <a:pt x="378975" y="206697"/>
                    </a:cubicBezTo>
                    <a:cubicBezTo>
                      <a:pt x="370027" y="181703"/>
                      <a:pt x="365553" y="169189"/>
                      <a:pt x="356604" y="144195"/>
                    </a:cubicBezTo>
                    <a:cubicBezTo>
                      <a:pt x="353206" y="134698"/>
                      <a:pt x="360770" y="126949"/>
                      <a:pt x="373414" y="126949"/>
                    </a:cubicBezTo>
                    <a:moveTo>
                      <a:pt x="468879" y="258092"/>
                    </a:moveTo>
                    <a:cubicBezTo>
                      <a:pt x="477015" y="283120"/>
                      <a:pt x="481085" y="295634"/>
                      <a:pt x="489228" y="320629"/>
                    </a:cubicBezTo>
                    <a:cubicBezTo>
                      <a:pt x="492313" y="330126"/>
                      <a:pt x="485429" y="337874"/>
                      <a:pt x="473929" y="337874"/>
                    </a:cubicBezTo>
                    <a:lnTo>
                      <a:pt x="359042" y="337874"/>
                    </a:lnTo>
                    <a:cubicBezTo>
                      <a:pt x="347542" y="337874"/>
                      <a:pt x="335035" y="330126"/>
                      <a:pt x="331246" y="320629"/>
                    </a:cubicBezTo>
                    <a:lnTo>
                      <a:pt x="306290" y="258092"/>
                    </a:lnTo>
                    <a:cubicBezTo>
                      <a:pt x="302501" y="248629"/>
                      <a:pt x="309245" y="240846"/>
                      <a:pt x="321269" y="240846"/>
                    </a:cubicBezTo>
                    <a:lnTo>
                      <a:pt x="441396" y="240846"/>
                    </a:lnTo>
                    <a:cubicBezTo>
                      <a:pt x="453423" y="240846"/>
                      <a:pt x="465793" y="248629"/>
                      <a:pt x="468879" y="258092"/>
                    </a:cubicBezTo>
                    <a:moveTo>
                      <a:pt x="568805" y="362011"/>
                    </a:moveTo>
                    <a:cubicBezTo>
                      <a:pt x="580177" y="362011"/>
                      <a:pt x="591687" y="369760"/>
                      <a:pt x="594382" y="379257"/>
                    </a:cubicBezTo>
                    <a:cubicBezTo>
                      <a:pt x="601489" y="404251"/>
                      <a:pt x="605041" y="416765"/>
                      <a:pt x="612149" y="441760"/>
                    </a:cubicBezTo>
                    <a:cubicBezTo>
                      <a:pt x="614844" y="451257"/>
                      <a:pt x="608178" y="459005"/>
                      <a:pt x="597330" y="459005"/>
                    </a:cubicBezTo>
                    <a:lnTo>
                      <a:pt x="488991" y="459005"/>
                    </a:lnTo>
                    <a:cubicBezTo>
                      <a:pt x="478147" y="459005"/>
                      <a:pt x="466493" y="451257"/>
                      <a:pt x="463099" y="441760"/>
                    </a:cubicBezTo>
                    <a:cubicBezTo>
                      <a:pt x="454147" y="416765"/>
                      <a:pt x="449672" y="404251"/>
                      <a:pt x="440724" y="379257"/>
                    </a:cubicBezTo>
                    <a:cubicBezTo>
                      <a:pt x="437326" y="369760"/>
                      <a:pt x="443851" y="362011"/>
                      <a:pt x="455223" y="362011"/>
                    </a:cubicBezTo>
                    <a:lnTo>
                      <a:pt x="568805" y="362011"/>
                    </a:lnTo>
                    <a:moveTo>
                      <a:pt x="208473" y="223977"/>
                    </a:moveTo>
                    <a:cubicBezTo>
                      <a:pt x="196353" y="223977"/>
                      <a:pt x="182975" y="216194"/>
                      <a:pt x="178737" y="206697"/>
                    </a:cubicBezTo>
                    <a:cubicBezTo>
                      <a:pt x="167570" y="181703"/>
                      <a:pt x="161985" y="169189"/>
                      <a:pt x="150815" y="144195"/>
                    </a:cubicBezTo>
                    <a:cubicBezTo>
                      <a:pt x="146577" y="134698"/>
                      <a:pt x="153455" y="126949"/>
                      <a:pt x="166096" y="126949"/>
                    </a:cubicBezTo>
                    <a:lnTo>
                      <a:pt x="292377" y="126949"/>
                    </a:lnTo>
                    <a:cubicBezTo>
                      <a:pt x="305021" y="126949"/>
                      <a:pt x="318259" y="134698"/>
                      <a:pt x="321801" y="144195"/>
                    </a:cubicBezTo>
                    <a:cubicBezTo>
                      <a:pt x="331123" y="169189"/>
                      <a:pt x="335786" y="181703"/>
                      <a:pt x="345108" y="206697"/>
                    </a:cubicBezTo>
                    <a:cubicBezTo>
                      <a:pt x="348646" y="216194"/>
                      <a:pt x="341632" y="223977"/>
                      <a:pt x="329508" y="223977"/>
                    </a:cubicBezTo>
                    <a:lnTo>
                      <a:pt x="208473" y="223977"/>
                    </a:lnTo>
                    <a:moveTo>
                      <a:pt x="788065" y="126949"/>
                    </a:moveTo>
                    <a:lnTo>
                      <a:pt x="914356" y="126949"/>
                    </a:lnTo>
                    <a:cubicBezTo>
                      <a:pt x="927000" y="126949"/>
                      <a:pt x="938174" y="134698"/>
                      <a:pt x="939189" y="144195"/>
                    </a:cubicBezTo>
                    <a:cubicBezTo>
                      <a:pt x="941856" y="169189"/>
                      <a:pt x="943190" y="181703"/>
                      <a:pt x="945861" y="206697"/>
                    </a:cubicBezTo>
                    <a:cubicBezTo>
                      <a:pt x="946872" y="216194"/>
                      <a:pt x="937783" y="223977"/>
                      <a:pt x="925667" y="223977"/>
                    </a:cubicBezTo>
                    <a:lnTo>
                      <a:pt x="804618" y="223977"/>
                    </a:lnTo>
                    <a:cubicBezTo>
                      <a:pt x="792501" y="223977"/>
                      <a:pt x="781184" y="216194"/>
                      <a:pt x="779473" y="206697"/>
                    </a:cubicBezTo>
                    <a:cubicBezTo>
                      <a:pt x="774961" y="181703"/>
                      <a:pt x="772701" y="169189"/>
                      <a:pt x="768193" y="144195"/>
                    </a:cubicBezTo>
                    <a:cubicBezTo>
                      <a:pt x="766478" y="134698"/>
                      <a:pt x="775424" y="126949"/>
                      <a:pt x="788065" y="126949"/>
                    </a:cubicBezTo>
                    <a:moveTo>
                      <a:pt x="995400" y="126949"/>
                    </a:moveTo>
                    <a:lnTo>
                      <a:pt x="1121691" y="126949"/>
                    </a:lnTo>
                    <a:cubicBezTo>
                      <a:pt x="1134336" y="126949"/>
                      <a:pt x="1144820" y="134698"/>
                      <a:pt x="1144992" y="144195"/>
                    </a:cubicBezTo>
                    <a:cubicBezTo>
                      <a:pt x="1145441" y="169189"/>
                      <a:pt x="1145664" y="181703"/>
                      <a:pt x="1146113" y="206697"/>
                    </a:cubicBezTo>
                    <a:cubicBezTo>
                      <a:pt x="1146288" y="216194"/>
                      <a:pt x="1136509" y="223977"/>
                      <a:pt x="1124393" y="223977"/>
                    </a:cubicBezTo>
                    <a:lnTo>
                      <a:pt x="1003344" y="223977"/>
                    </a:lnTo>
                    <a:cubicBezTo>
                      <a:pt x="991224" y="223977"/>
                      <a:pt x="980596" y="216194"/>
                      <a:pt x="979725" y="206697"/>
                    </a:cubicBezTo>
                    <a:lnTo>
                      <a:pt x="973992" y="144195"/>
                    </a:lnTo>
                    <a:cubicBezTo>
                      <a:pt x="973121" y="134698"/>
                      <a:pt x="982756" y="126949"/>
                      <a:pt x="995400" y="126949"/>
                    </a:cubicBezTo>
                    <a:moveTo>
                      <a:pt x="1643025" y="258092"/>
                    </a:moveTo>
                    <a:cubicBezTo>
                      <a:pt x="1637882" y="283120"/>
                      <a:pt x="1635276" y="295634"/>
                      <a:pt x="1630099" y="320629"/>
                    </a:cubicBezTo>
                    <a:cubicBezTo>
                      <a:pt x="1628145" y="330126"/>
                      <a:pt x="1617139" y="337874"/>
                      <a:pt x="1605619" y="337874"/>
                    </a:cubicBezTo>
                    <a:lnTo>
                      <a:pt x="1490728" y="337874"/>
                    </a:lnTo>
                    <a:cubicBezTo>
                      <a:pt x="1479243" y="337874"/>
                      <a:pt x="1470843" y="330126"/>
                      <a:pt x="1472111" y="320629"/>
                    </a:cubicBezTo>
                    <a:cubicBezTo>
                      <a:pt x="1475437" y="295634"/>
                      <a:pt x="1477117" y="283120"/>
                      <a:pt x="1480443" y="258092"/>
                    </a:cubicBezTo>
                    <a:cubicBezTo>
                      <a:pt x="1481711" y="248629"/>
                      <a:pt x="1492579" y="240846"/>
                      <a:pt x="1504614" y="240846"/>
                    </a:cubicBezTo>
                    <a:lnTo>
                      <a:pt x="1624751" y="240846"/>
                    </a:lnTo>
                    <a:cubicBezTo>
                      <a:pt x="1636785" y="240846"/>
                      <a:pt x="1645014" y="248629"/>
                      <a:pt x="1643025" y="258092"/>
                    </a:cubicBezTo>
                    <a:moveTo>
                      <a:pt x="1410054" y="126949"/>
                    </a:moveTo>
                    <a:lnTo>
                      <a:pt x="1536362" y="126949"/>
                    </a:lnTo>
                    <a:cubicBezTo>
                      <a:pt x="1549014" y="126949"/>
                      <a:pt x="1558099" y="134698"/>
                      <a:pt x="1556591" y="144195"/>
                    </a:cubicBezTo>
                    <a:cubicBezTo>
                      <a:pt x="1552614" y="169189"/>
                      <a:pt x="1550625" y="181703"/>
                      <a:pt x="1546614" y="206697"/>
                    </a:cubicBezTo>
                    <a:cubicBezTo>
                      <a:pt x="1545105" y="216194"/>
                      <a:pt x="1533962" y="223977"/>
                      <a:pt x="1521825" y="223977"/>
                    </a:cubicBezTo>
                    <a:lnTo>
                      <a:pt x="1400797" y="223977"/>
                    </a:lnTo>
                    <a:cubicBezTo>
                      <a:pt x="1388660" y="223977"/>
                      <a:pt x="1379437" y="216194"/>
                      <a:pt x="1380226" y="206697"/>
                    </a:cubicBezTo>
                    <a:cubicBezTo>
                      <a:pt x="1382386" y="181703"/>
                      <a:pt x="1383448" y="169189"/>
                      <a:pt x="1385608" y="144195"/>
                    </a:cubicBezTo>
                    <a:cubicBezTo>
                      <a:pt x="1386397" y="134698"/>
                      <a:pt x="1397437" y="126949"/>
                      <a:pt x="1410054" y="126949"/>
                    </a:cubicBezTo>
                    <a:moveTo>
                      <a:pt x="1387597" y="362011"/>
                    </a:moveTo>
                    <a:lnTo>
                      <a:pt x="1501185" y="362011"/>
                    </a:lnTo>
                    <a:cubicBezTo>
                      <a:pt x="1512568" y="362011"/>
                      <a:pt x="1520625" y="369760"/>
                      <a:pt x="1519117" y="379257"/>
                    </a:cubicBezTo>
                    <a:cubicBezTo>
                      <a:pt x="1515140" y="404251"/>
                      <a:pt x="1513117" y="416765"/>
                      <a:pt x="1509140" y="441760"/>
                    </a:cubicBezTo>
                    <a:cubicBezTo>
                      <a:pt x="1507631" y="451257"/>
                      <a:pt x="1497517" y="459005"/>
                      <a:pt x="1486683" y="459005"/>
                    </a:cubicBezTo>
                    <a:lnTo>
                      <a:pt x="1378340" y="459005"/>
                    </a:lnTo>
                    <a:cubicBezTo>
                      <a:pt x="1367471" y="459005"/>
                      <a:pt x="1359277" y="451257"/>
                      <a:pt x="1360100" y="441760"/>
                    </a:cubicBezTo>
                    <a:cubicBezTo>
                      <a:pt x="1362226" y="416765"/>
                      <a:pt x="1363288" y="404251"/>
                      <a:pt x="1365448" y="379257"/>
                    </a:cubicBezTo>
                    <a:cubicBezTo>
                      <a:pt x="1366271" y="369760"/>
                      <a:pt x="1376214" y="362011"/>
                      <a:pt x="1387597" y="362011"/>
                    </a:cubicBezTo>
                    <a:moveTo>
                      <a:pt x="1838727" y="258092"/>
                    </a:moveTo>
                    <a:lnTo>
                      <a:pt x="1820247" y="320629"/>
                    </a:lnTo>
                    <a:cubicBezTo>
                      <a:pt x="1817436" y="330126"/>
                      <a:pt x="1805745" y="337874"/>
                      <a:pt x="1794225" y="337874"/>
                    </a:cubicBezTo>
                    <a:lnTo>
                      <a:pt x="1679333" y="337874"/>
                    </a:lnTo>
                    <a:cubicBezTo>
                      <a:pt x="1667848" y="337874"/>
                      <a:pt x="1660168" y="330126"/>
                      <a:pt x="1662259" y="320629"/>
                    </a:cubicBezTo>
                    <a:cubicBezTo>
                      <a:pt x="1667814" y="295634"/>
                      <a:pt x="1670591" y="283120"/>
                      <a:pt x="1676145" y="258092"/>
                    </a:cubicBezTo>
                    <a:cubicBezTo>
                      <a:pt x="1678236" y="248629"/>
                      <a:pt x="1689790" y="240846"/>
                      <a:pt x="1701825" y="240846"/>
                    </a:cubicBezTo>
                    <a:lnTo>
                      <a:pt x="1821962" y="240846"/>
                    </a:lnTo>
                    <a:cubicBezTo>
                      <a:pt x="1833996" y="240846"/>
                      <a:pt x="1841539" y="248629"/>
                      <a:pt x="1838727" y="258092"/>
                    </a:cubicBezTo>
                    <a:moveTo>
                      <a:pt x="1574076" y="362011"/>
                    </a:moveTo>
                    <a:lnTo>
                      <a:pt x="1687665" y="362011"/>
                    </a:lnTo>
                    <a:cubicBezTo>
                      <a:pt x="1699048" y="362011"/>
                      <a:pt x="1706419" y="369760"/>
                      <a:pt x="1704053" y="379257"/>
                    </a:cubicBezTo>
                    <a:cubicBezTo>
                      <a:pt x="1697848" y="404251"/>
                      <a:pt x="1694762" y="416765"/>
                      <a:pt x="1688556" y="441760"/>
                    </a:cubicBezTo>
                    <a:cubicBezTo>
                      <a:pt x="1686190" y="451257"/>
                      <a:pt x="1675390" y="459005"/>
                      <a:pt x="1664522" y="459005"/>
                    </a:cubicBezTo>
                    <a:lnTo>
                      <a:pt x="1556179" y="459005"/>
                    </a:lnTo>
                    <a:cubicBezTo>
                      <a:pt x="1545345" y="459005"/>
                      <a:pt x="1537836" y="451257"/>
                      <a:pt x="1539482" y="441760"/>
                    </a:cubicBezTo>
                    <a:cubicBezTo>
                      <a:pt x="1543836" y="416765"/>
                      <a:pt x="1546031" y="404251"/>
                      <a:pt x="1550385" y="379257"/>
                    </a:cubicBezTo>
                    <a:cubicBezTo>
                      <a:pt x="1552031" y="369760"/>
                      <a:pt x="1562694" y="362011"/>
                      <a:pt x="1574076" y="362011"/>
                    </a:cubicBezTo>
                    <a:moveTo>
                      <a:pt x="1617414" y="126949"/>
                    </a:moveTo>
                    <a:lnTo>
                      <a:pt x="1743688" y="126949"/>
                    </a:lnTo>
                    <a:cubicBezTo>
                      <a:pt x="1756339" y="126949"/>
                      <a:pt x="1764739" y="134698"/>
                      <a:pt x="1762407" y="144195"/>
                    </a:cubicBezTo>
                    <a:cubicBezTo>
                      <a:pt x="1756202" y="169189"/>
                      <a:pt x="1753082" y="181703"/>
                      <a:pt x="1746876" y="206697"/>
                    </a:cubicBezTo>
                    <a:cubicBezTo>
                      <a:pt x="1744511" y="216194"/>
                      <a:pt x="1732682" y="223977"/>
                      <a:pt x="1720579" y="223977"/>
                    </a:cubicBezTo>
                    <a:lnTo>
                      <a:pt x="1599516" y="223977"/>
                    </a:lnTo>
                    <a:cubicBezTo>
                      <a:pt x="1587414" y="223977"/>
                      <a:pt x="1578842" y="216194"/>
                      <a:pt x="1580488" y="206697"/>
                    </a:cubicBezTo>
                    <a:cubicBezTo>
                      <a:pt x="1584842" y="181703"/>
                      <a:pt x="1587036" y="169189"/>
                      <a:pt x="1591391" y="144195"/>
                    </a:cubicBezTo>
                    <a:cubicBezTo>
                      <a:pt x="1593071" y="134698"/>
                      <a:pt x="1604762" y="126949"/>
                      <a:pt x="1617414" y="126949"/>
                    </a:cubicBezTo>
                    <a:moveTo>
                      <a:pt x="1314706" y="362011"/>
                    </a:moveTo>
                    <a:cubicBezTo>
                      <a:pt x="1326089" y="362011"/>
                      <a:pt x="1334831" y="369760"/>
                      <a:pt x="1334180" y="379257"/>
                    </a:cubicBezTo>
                    <a:cubicBezTo>
                      <a:pt x="1332397" y="404251"/>
                      <a:pt x="1331506" y="416765"/>
                      <a:pt x="1329757" y="441760"/>
                    </a:cubicBezTo>
                    <a:cubicBezTo>
                      <a:pt x="1329071" y="451257"/>
                      <a:pt x="1319643" y="459005"/>
                      <a:pt x="1308808" y="459005"/>
                    </a:cubicBezTo>
                    <a:lnTo>
                      <a:pt x="1200466" y="459005"/>
                    </a:lnTo>
                    <a:cubicBezTo>
                      <a:pt x="1189598" y="459005"/>
                      <a:pt x="1180714" y="451257"/>
                      <a:pt x="1180683" y="441760"/>
                    </a:cubicBezTo>
                    <a:cubicBezTo>
                      <a:pt x="1180608" y="416765"/>
                      <a:pt x="1180574" y="404251"/>
                      <a:pt x="1180498" y="379257"/>
                    </a:cubicBezTo>
                    <a:cubicBezTo>
                      <a:pt x="1180471" y="369760"/>
                      <a:pt x="1189735" y="362011"/>
                      <a:pt x="1201117" y="362011"/>
                    </a:cubicBezTo>
                    <a:lnTo>
                      <a:pt x="1314706" y="362011"/>
                    </a:lnTo>
                    <a:moveTo>
                      <a:pt x="1760556" y="362011"/>
                    </a:moveTo>
                    <a:lnTo>
                      <a:pt x="1874144" y="362011"/>
                    </a:lnTo>
                    <a:cubicBezTo>
                      <a:pt x="1885493" y="362011"/>
                      <a:pt x="1892178" y="369760"/>
                      <a:pt x="1888990" y="379257"/>
                    </a:cubicBezTo>
                    <a:cubicBezTo>
                      <a:pt x="1880590" y="404251"/>
                      <a:pt x="1876373" y="416765"/>
                      <a:pt x="1867939" y="441760"/>
                    </a:cubicBezTo>
                    <a:cubicBezTo>
                      <a:pt x="1864750" y="451257"/>
                      <a:pt x="1853264" y="459005"/>
                      <a:pt x="1842396" y="459005"/>
                    </a:cubicBezTo>
                    <a:lnTo>
                      <a:pt x="1734053" y="459005"/>
                    </a:lnTo>
                    <a:cubicBezTo>
                      <a:pt x="1723219" y="459005"/>
                      <a:pt x="1716396" y="451257"/>
                      <a:pt x="1718865" y="441760"/>
                    </a:cubicBezTo>
                    <a:cubicBezTo>
                      <a:pt x="1725448" y="416765"/>
                      <a:pt x="1728739" y="404251"/>
                      <a:pt x="1735322" y="379257"/>
                    </a:cubicBezTo>
                    <a:cubicBezTo>
                      <a:pt x="1737825" y="369760"/>
                      <a:pt x="1749173" y="362011"/>
                      <a:pt x="1760556" y="362011"/>
                    </a:cubicBezTo>
                    <a:moveTo>
                      <a:pt x="1128233" y="362011"/>
                    </a:moveTo>
                    <a:cubicBezTo>
                      <a:pt x="1139606" y="362011"/>
                      <a:pt x="1149048" y="369760"/>
                      <a:pt x="1149219" y="379257"/>
                    </a:cubicBezTo>
                    <a:cubicBezTo>
                      <a:pt x="1149669" y="404251"/>
                      <a:pt x="1149895" y="416765"/>
                      <a:pt x="1150344" y="441760"/>
                    </a:cubicBezTo>
                    <a:cubicBezTo>
                      <a:pt x="1150512" y="451257"/>
                      <a:pt x="1141779" y="459005"/>
                      <a:pt x="1130931" y="459005"/>
                    </a:cubicBezTo>
                    <a:lnTo>
                      <a:pt x="1022585" y="459005"/>
                    </a:lnTo>
                    <a:cubicBezTo>
                      <a:pt x="1011741" y="459005"/>
                      <a:pt x="1002151" y="451257"/>
                      <a:pt x="1001280" y="441760"/>
                    </a:cubicBezTo>
                    <a:cubicBezTo>
                      <a:pt x="998990" y="416765"/>
                      <a:pt x="997841" y="404251"/>
                      <a:pt x="995548" y="379257"/>
                    </a:cubicBezTo>
                    <a:cubicBezTo>
                      <a:pt x="994677" y="369760"/>
                      <a:pt x="1003272" y="362011"/>
                      <a:pt x="1014641" y="362011"/>
                    </a:cubicBezTo>
                    <a:lnTo>
                      <a:pt x="1128233" y="362011"/>
                    </a:lnTo>
                    <a:moveTo>
                      <a:pt x="1055956" y="258092"/>
                    </a:moveTo>
                    <a:cubicBezTo>
                      <a:pt x="1057440" y="283120"/>
                      <a:pt x="1058181" y="295634"/>
                      <a:pt x="1059665" y="320629"/>
                    </a:cubicBezTo>
                    <a:cubicBezTo>
                      <a:pt x="1060224" y="330126"/>
                      <a:pt x="1051272" y="337874"/>
                      <a:pt x="1039769" y="337874"/>
                    </a:cubicBezTo>
                    <a:lnTo>
                      <a:pt x="924878" y="337874"/>
                    </a:lnTo>
                    <a:cubicBezTo>
                      <a:pt x="913375" y="337874"/>
                      <a:pt x="902932" y="330126"/>
                      <a:pt x="901670" y="320629"/>
                    </a:cubicBezTo>
                    <a:cubicBezTo>
                      <a:pt x="898345" y="295634"/>
                      <a:pt x="896681" y="283120"/>
                      <a:pt x="893356" y="258092"/>
                    </a:cubicBezTo>
                    <a:cubicBezTo>
                      <a:pt x="892094" y="248629"/>
                      <a:pt x="900899" y="240846"/>
                      <a:pt x="912926" y="240846"/>
                    </a:cubicBezTo>
                    <a:lnTo>
                      <a:pt x="1033063" y="240846"/>
                    </a:lnTo>
                    <a:cubicBezTo>
                      <a:pt x="1045094" y="240846"/>
                      <a:pt x="1055393" y="248629"/>
                      <a:pt x="1055956" y="258092"/>
                    </a:cubicBezTo>
                    <a:moveTo>
                      <a:pt x="1251655" y="258092"/>
                    </a:moveTo>
                    <a:lnTo>
                      <a:pt x="1249803" y="320629"/>
                    </a:lnTo>
                    <a:cubicBezTo>
                      <a:pt x="1249529" y="330126"/>
                      <a:pt x="1239894" y="337874"/>
                      <a:pt x="1228375" y="337874"/>
                    </a:cubicBezTo>
                    <a:lnTo>
                      <a:pt x="1113501" y="337874"/>
                    </a:lnTo>
                    <a:cubicBezTo>
                      <a:pt x="1101994" y="337874"/>
                      <a:pt x="1092240" y="330126"/>
                      <a:pt x="1091818" y="320629"/>
                    </a:cubicBezTo>
                    <a:cubicBezTo>
                      <a:pt x="1090711" y="295634"/>
                      <a:pt x="1090159" y="283120"/>
                      <a:pt x="1089051" y="258092"/>
                    </a:cubicBezTo>
                    <a:cubicBezTo>
                      <a:pt x="1088630" y="248629"/>
                      <a:pt x="1098127" y="240846"/>
                      <a:pt x="1110158" y="240846"/>
                    </a:cubicBezTo>
                    <a:lnTo>
                      <a:pt x="1230294" y="240846"/>
                    </a:lnTo>
                    <a:cubicBezTo>
                      <a:pt x="1242329" y="240846"/>
                      <a:pt x="1251929" y="248629"/>
                      <a:pt x="1251655" y="258092"/>
                    </a:cubicBezTo>
                    <a:moveTo>
                      <a:pt x="1202729" y="126949"/>
                    </a:moveTo>
                    <a:lnTo>
                      <a:pt x="1329037" y="126949"/>
                    </a:lnTo>
                    <a:cubicBezTo>
                      <a:pt x="1341654" y="126949"/>
                      <a:pt x="1351460" y="134698"/>
                      <a:pt x="1350808" y="144195"/>
                    </a:cubicBezTo>
                    <a:cubicBezTo>
                      <a:pt x="1349026" y="169189"/>
                      <a:pt x="1348134" y="181703"/>
                      <a:pt x="1346386" y="206697"/>
                    </a:cubicBezTo>
                    <a:cubicBezTo>
                      <a:pt x="1345700" y="216194"/>
                      <a:pt x="1335243" y="223977"/>
                      <a:pt x="1323106" y="223977"/>
                    </a:cubicBezTo>
                    <a:lnTo>
                      <a:pt x="1202077" y="223977"/>
                    </a:lnTo>
                    <a:cubicBezTo>
                      <a:pt x="1189940" y="223977"/>
                      <a:pt x="1180011" y="216194"/>
                      <a:pt x="1179984" y="206697"/>
                    </a:cubicBezTo>
                    <a:cubicBezTo>
                      <a:pt x="1179908" y="181703"/>
                      <a:pt x="1179871" y="169189"/>
                      <a:pt x="1179799" y="144195"/>
                    </a:cubicBezTo>
                    <a:cubicBezTo>
                      <a:pt x="1179768" y="134698"/>
                      <a:pt x="1190077" y="126949"/>
                      <a:pt x="1202729" y="126949"/>
                    </a:cubicBezTo>
                  </a:path>
                </a:pathLst>
              </a:custGeom>
              <a:solidFill>
                <a:srgbClr val="41404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9" name="Google Shape;2049;p18"/>
              <p:cNvSpPr/>
              <p:nvPr/>
            </p:nvSpPr>
            <p:spPr>
              <a:xfrm rot="10800000" flipH="1">
                <a:off x="5838756" y="6261164"/>
                <a:ext cx="427497" cy="263930"/>
              </a:xfrm>
              <a:custGeom>
                <a:avLst/>
                <a:gdLst/>
                <a:ahLst/>
                <a:cxnLst/>
                <a:rect l="l" t="t" r="r" b="b"/>
                <a:pathLst>
                  <a:path w="427497" h="263930" extrusionOk="0">
                    <a:moveTo>
                      <a:pt x="339782" y="1133"/>
                    </a:moveTo>
                    <a:cubicBezTo>
                      <a:pt x="223043" y="3568"/>
                      <a:pt x="107507" y="6825"/>
                      <a:pt x="-6980" y="10869"/>
                    </a:cubicBezTo>
                    <a:lnTo>
                      <a:pt x="116246" y="265064"/>
                    </a:lnTo>
                    <a:cubicBezTo>
                      <a:pt x="217670" y="265064"/>
                      <a:pt x="319097" y="265064"/>
                      <a:pt x="420518" y="265064"/>
                    </a:cubicBezTo>
                    <a:cubicBezTo>
                      <a:pt x="417062" y="186584"/>
                      <a:pt x="401458" y="61476"/>
                      <a:pt x="339782" y="1133"/>
                    </a:cubicBezTo>
                  </a:path>
                </a:pathLst>
              </a:custGeom>
              <a:solidFill>
                <a:srgbClr val="96BA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0" name="Google Shape;2050;p18"/>
              <p:cNvSpPr/>
              <p:nvPr/>
            </p:nvSpPr>
            <p:spPr>
              <a:xfrm rot="10800000" flipH="1">
                <a:off x="5673050" y="6515358"/>
                <a:ext cx="512467" cy="341792"/>
              </a:xfrm>
              <a:custGeom>
                <a:avLst/>
                <a:gdLst/>
                <a:ahLst/>
                <a:cxnLst/>
                <a:rect l="l" t="t" r="r" b="b"/>
                <a:pathLst>
                  <a:path w="512467" h="341792" extrusionOk="0">
                    <a:moveTo>
                      <a:pt x="254242" y="2102"/>
                    </a:moveTo>
                    <a:lnTo>
                      <a:pt x="-6668" y="2102"/>
                    </a:lnTo>
                    <a:lnTo>
                      <a:pt x="159038" y="343895"/>
                    </a:lnTo>
                    <a:cubicBezTo>
                      <a:pt x="273524" y="339850"/>
                      <a:pt x="389060" y="336593"/>
                      <a:pt x="505799" y="334158"/>
                    </a:cubicBezTo>
                    <a:cubicBezTo>
                      <a:pt x="503838" y="332239"/>
                      <a:pt x="501832" y="330387"/>
                      <a:pt x="499775" y="328604"/>
                    </a:cubicBezTo>
                    <a:cubicBezTo>
                      <a:pt x="427991" y="266308"/>
                      <a:pt x="375143" y="257461"/>
                      <a:pt x="350903" y="257461"/>
                    </a:cubicBezTo>
                    <a:cubicBezTo>
                      <a:pt x="341283" y="257461"/>
                      <a:pt x="336167" y="258833"/>
                      <a:pt x="336167" y="258833"/>
                    </a:cubicBezTo>
                    <a:lnTo>
                      <a:pt x="254242" y="2102"/>
                    </a:lnTo>
                  </a:path>
                </a:pathLst>
              </a:custGeom>
              <a:solidFill>
                <a:srgbClr val="82B0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1" name="Google Shape;2051;p18"/>
              <p:cNvSpPr/>
              <p:nvPr/>
            </p:nvSpPr>
            <p:spPr>
              <a:xfrm rot="10800000" flipH="1">
                <a:off x="5961982" y="6234284"/>
                <a:ext cx="305063" cy="26879"/>
              </a:xfrm>
              <a:custGeom>
                <a:avLst/>
                <a:gdLst/>
                <a:ahLst/>
                <a:cxnLst/>
                <a:rect l="l" t="t" r="r" b="b"/>
                <a:pathLst>
                  <a:path w="305063" h="26879" extrusionOk="0">
                    <a:moveTo>
                      <a:pt x="297135" y="652"/>
                    </a:moveTo>
                    <a:cubicBezTo>
                      <a:pt x="195714" y="652"/>
                      <a:pt x="94287" y="652"/>
                      <a:pt x="-7136" y="652"/>
                    </a:cubicBezTo>
                    <a:lnTo>
                      <a:pt x="5902" y="27532"/>
                    </a:lnTo>
                    <a:cubicBezTo>
                      <a:pt x="67860" y="27532"/>
                      <a:pt x="129759" y="27532"/>
                      <a:pt x="191717" y="27532"/>
                    </a:cubicBezTo>
                    <a:lnTo>
                      <a:pt x="186570" y="7955"/>
                    </a:lnTo>
                    <a:lnTo>
                      <a:pt x="221820" y="27532"/>
                    </a:lnTo>
                    <a:cubicBezTo>
                      <a:pt x="247225" y="27532"/>
                      <a:pt x="272525" y="27532"/>
                      <a:pt x="297927" y="27532"/>
                    </a:cubicBezTo>
                    <a:cubicBezTo>
                      <a:pt x="297810" y="19441"/>
                      <a:pt x="297567" y="10389"/>
                      <a:pt x="297135" y="652"/>
                    </a:cubicBezTo>
                  </a:path>
                </a:pathLst>
              </a:custGeom>
              <a:solidFill>
                <a:srgbClr val="C4C5C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2" name="Google Shape;2052;p18"/>
              <p:cNvSpPr/>
              <p:nvPr/>
            </p:nvSpPr>
            <p:spPr>
              <a:xfrm rot="10800000" flipH="1">
                <a:off x="5975021" y="5784628"/>
                <a:ext cx="303863" cy="449656"/>
              </a:xfrm>
              <a:custGeom>
                <a:avLst/>
                <a:gdLst/>
                <a:ahLst/>
                <a:cxnLst/>
                <a:rect l="l" t="t" r="r" b="b"/>
                <a:pathLst>
                  <a:path w="303863" h="449656" extrusionOk="0">
                    <a:moveTo>
                      <a:pt x="284856" y="-135"/>
                    </a:moveTo>
                    <a:cubicBezTo>
                      <a:pt x="259454" y="-135"/>
                      <a:pt x="234155" y="-135"/>
                      <a:pt x="208749" y="-135"/>
                    </a:cubicBezTo>
                    <a:lnTo>
                      <a:pt x="284383" y="41933"/>
                    </a:lnTo>
                    <a:cubicBezTo>
                      <a:pt x="284383" y="41933"/>
                      <a:pt x="285240" y="25613"/>
                      <a:pt x="284856" y="-135"/>
                    </a:cubicBezTo>
                    <a:moveTo>
                      <a:pt x="178646" y="-135"/>
                    </a:moveTo>
                    <a:cubicBezTo>
                      <a:pt x="116689" y="-135"/>
                      <a:pt x="54790" y="-135"/>
                      <a:pt x="-7168" y="-135"/>
                    </a:cubicBezTo>
                    <a:lnTo>
                      <a:pt x="35010" y="86882"/>
                    </a:lnTo>
                    <a:lnTo>
                      <a:pt x="130019" y="86882"/>
                    </a:lnTo>
                    <a:cubicBezTo>
                      <a:pt x="143353" y="86882"/>
                      <a:pt x="156100" y="94630"/>
                      <a:pt x="158346" y="104127"/>
                    </a:cubicBezTo>
                    <a:cubicBezTo>
                      <a:pt x="164264" y="129121"/>
                      <a:pt x="167226" y="141636"/>
                      <a:pt x="173147" y="166630"/>
                    </a:cubicBezTo>
                    <a:cubicBezTo>
                      <a:pt x="175393" y="176127"/>
                      <a:pt x="166753" y="183876"/>
                      <a:pt x="153940" y="183876"/>
                    </a:cubicBezTo>
                    <a:lnTo>
                      <a:pt x="82047" y="183876"/>
                    </a:lnTo>
                    <a:lnTo>
                      <a:pt x="123471" y="269350"/>
                    </a:lnTo>
                    <a:cubicBezTo>
                      <a:pt x="120327" y="257658"/>
                      <a:pt x="117464" y="247030"/>
                      <a:pt x="113343" y="231704"/>
                    </a:cubicBezTo>
                    <a:cubicBezTo>
                      <a:pt x="110785" y="222207"/>
                      <a:pt x="119044" y="214458"/>
                      <a:pt x="131689" y="214458"/>
                    </a:cubicBezTo>
                    <a:lnTo>
                      <a:pt x="234985" y="214458"/>
                    </a:lnTo>
                    <a:lnTo>
                      <a:pt x="226352" y="181578"/>
                    </a:lnTo>
                    <a:cubicBezTo>
                      <a:pt x="218737" y="178596"/>
                      <a:pt x="212802" y="173007"/>
                      <a:pt x="211399" y="166630"/>
                    </a:cubicBezTo>
                    <a:cubicBezTo>
                      <a:pt x="205880" y="141636"/>
                      <a:pt x="203123" y="129121"/>
                      <a:pt x="197603" y="104127"/>
                    </a:cubicBezTo>
                    <a:cubicBezTo>
                      <a:pt x="196496" y="99121"/>
                      <a:pt x="198542" y="94596"/>
                      <a:pt x="202681" y="91407"/>
                    </a:cubicBezTo>
                    <a:lnTo>
                      <a:pt x="178646" y="-135"/>
                    </a:lnTo>
                    <a:moveTo>
                      <a:pt x="142050" y="307681"/>
                    </a:moveTo>
                    <a:lnTo>
                      <a:pt x="152085" y="328355"/>
                    </a:lnTo>
                    <a:lnTo>
                      <a:pt x="189566" y="328355"/>
                    </a:lnTo>
                    <a:cubicBezTo>
                      <a:pt x="201594" y="328355"/>
                      <a:pt x="213268" y="336138"/>
                      <a:pt x="215514" y="345601"/>
                    </a:cubicBezTo>
                    <a:cubicBezTo>
                      <a:pt x="221435" y="370629"/>
                      <a:pt x="224394" y="383144"/>
                      <a:pt x="230318" y="408138"/>
                    </a:cubicBezTo>
                    <a:cubicBezTo>
                      <a:pt x="232564" y="417635"/>
                      <a:pt x="224990" y="425384"/>
                      <a:pt x="213487" y="425384"/>
                    </a:cubicBezTo>
                    <a:lnTo>
                      <a:pt x="209171" y="425384"/>
                    </a:lnTo>
                    <a:lnTo>
                      <a:pt x="224181" y="449521"/>
                    </a:lnTo>
                    <a:lnTo>
                      <a:pt x="296695" y="449521"/>
                    </a:lnTo>
                    <a:lnTo>
                      <a:pt x="290363" y="425384"/>
                    </a:lnTo>
                    <a:lnTo>
                      <a:pt x="287212" y="425384"/>
                    </a:lnTo>
                    <a:cubicBezTo>
                      <a:pt x="275709" y="425384"/>
                      <a:pt x="264577" y="417635"/>
                      <a:pt x="262475" y="408138"/>
                    </a:cubicBezTo>
                    <a:lnTo>
                      <a:pt x="248613" y="345601"/>
                    </a:lnTo>
                    <a:cubicBezTo>
                      <a:pt x="246611" y="336584"/>
                      <a:pt x="253849" y="329144"/>
                      <a:pt x="264906" y="328424"/>
                    </a:cubicBezTo>
                    <a:lnTo>
                      <a:pt x="260455" y="311487"/>
                    </a:lnTo>
                    <a:lnTo>
                      <a:pt x="156848" y="311487"/>
                    </a:lnTo>
                    <a:cubicBezTo>
                      <a:pt x="151650" y="311487"/>
                      <a:pt x="146469" y="310047"/>
                      <a:pt x="142050" y="307681"/>
                    </a:cubicBezTo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3" name="Google Shape;2053;p18"/>
              <p:cNvSpPr/>
              <p:nvPr/>
            </p:nvSpPr>
            <p:spPr>
              <a:xfrm rot="10800000" flipH="1">
                <a:off x="6017199" y="5687634"/>
                <a:ext cx="274332" cy="459633"/>
              </a:xfrm>
              <a:custGeom>
                <a:avLst/>
                <a:gdLst/>
                <a:ahLst/>
                <a:cxnLst/>
                <a:rect l="l" t="t" r="r" b="b"/>
                <a:pathLst>
                  <a:path w="274332" h="459633" extrusionOk="0">
                    <a:moveTo>
                      <a:pt x="87772" y="-440"/>
                    </a:moveTo>
                    <a:lnTo>
                      <a:pt x="-7237" y="-440"/>
                    </a:lnTo>
                    <a:lnTo>
                      <a:pt x="39799" y="96554"/>
                    </a:lnTo>
                    <a:lnTo>
                      <a:pt x="111693" y="96554"/>
                    </a:lnTo>
                    <a:cubicBezTo>
                      <a:pt x="124505" y="96554"/>
                      <a:pt x="133145" y="88806"/>
                      <a:pt x="130900" y="79309"/>
                    </a:cubicBezTo>
                    <a:cubicBezTo>
                      <a:pt x="124978" y="54315"/>
                      <a:pt x="122016" y="41800"/>
                      <a:pt x="116098" y="16806"/>
                    </a:cubicBezTo>
                    <a:cubicBezTo>
                      <a:pt x="113853" y="7309"/>
                      <a:pt x="101105" y="-440"/>
                      <a:pt x="87772" y="-440"/>
                    </a:cubicBezTo>
                    <a:moveTo>
                      <a:pt x="160433" y="4086"/>
                    </a:moveTo>
                    <a:cubicBezTo>
                      <a:pt x="156295" y="7275"/>
                      <a:pt x="154248" y="11800"/>
                      <a:pt x="155355" y="16806"/>
                    </a:cubicBezTo>
                    <a:cubicBezTo>
                      <a:pt x="160876" y="41800"/>
                      <a:pt x="163632" y="54315"/>
                      <a:pt x="169152" y="79309"/>
                    </a:cubicBezTo>
                    <a:cubicBezTo>
                      <a:pt x="170554" y="85686"/>
                      <a:pt x="176489" y="91274"/>
                      <a:pt x="184104" y="94257"/>
                    </a:cubicBezTo>
                    <a:lnTo>
                      <a:pt x="160433" y="4086"/>
                    </a:lnTo>
                    <a:moveTo>
                      <a:pt x="192737" y="127137"/>
                    </a:moveTo>
                    <a:lnTo>
                      <a:pt x="89441" y="127137"/>
                    </a:lnTo>
                    <a:cubicBezTo>
                      <a:pt x="76797" y="127137"/>
                      <a:pt x="68537" y="134886"/>
                      <a:pt x="71095" y="144383"/>
                    </a:cubicBezTo>
                    <a:cubicBezTo>
                      <a:pt x="75216" y="159709"/>
                      <a:pt x="78079" y="170337"/>
                      <a:pt x="81223" y="182029"/>
                    </a:cubicBezTo>
                    <a:lnTo>
                      <a:pt x="99803" y="220360"/>
                    </a:lnTo>
                    <a:cubicBezTo>
                      <a:pt x="104222" y="222726"/>
                      <a:pt x="109403" y="224166"/>
                      <a:pt x="114600" y="224166"/>
                    </a:cubicBezTo>
                    <a:lnTo>
                      <a:pt x="218208" y="224166"/>
                    </a:lnTo>
                    <a:lnTo>
                      <a:pt x="192737" y="127137"/>
                    </a:lnTo>
                    <a:moveTo>
                      <a:pt x="147319" y="241034"/>
                    </a:moveTo>
                    <a:lnTo>
                      <a:pt x="109838" y="241034"/>
                    </a:lnTo>
                    <a:lnTo>
                      <a:pt x="121450" y="265000"/>
                    </a:lnTo>
                    <a:lnTo>
                      <a:pt x="166923" y="338062"/>
                    </a:lnTo>
                    <a:lnTo>
                      <a:pt x="171240" y="338062"/>
                    </a:lnTo>
                    <a:cubicBezTo>
                      <a:pt x="182743" y="338062"/>
                      <a:pt x="190317" y="330314"/>
                      <a:pt x="188071" y="320817"/>
                    </a:cubicBezTo>
                    <a:cubicBezTo>
                      <a:pt x="182146" y="295823"/>
                      <a:pt x="179188" y="283308"/>
                      <a:pt x="173266" y="258280"/>
                    </a:cubicBezTo>
                    <a:cubicBezTo>
                      <a:pt x="171021" y="248817"/>
                      <a:pt x="159346" y="241034"/>
                      <a:pt x="147319" y="241034"/>
                    </a:cubicBezTo>
                    <a:moveTo>
                      <a:pt x="222658" y="241103"/>
                    </a:moveTo>
                    <a:cubicBezTo>
                      <a:pt x="211601" y="241823"/>
                      <a:pt x="204363" y="249263"/>
                      <a:pt x="206366" y="258280"/>
                    </a:cubicBezTo>
                    <a:lnTo>
                      <a:pt x="220227" y="320817"/>
                    </a:lnTo>
                    <a:cubicBezTo>
                      <a:pt x="222329" y="330314"/>
                      <a:pt x="233462" y="338062"/>
                      <a:pt x="244964" y="338062"/>
                    </a:cubicBezTo>
                    <a:lnTo>
                      <a:pt x="248115" y="338062"/>
                    </a:lnTo>
                    <a:lnTo>
                      <a:pt x="222658" y="241103"/>
                    </a:lnTo>
                    <a:moveTo>
                      <a:pt x="254448" y="362200"/>
                    </a:moveTo>
                    <a:lnTo>
                      <a:pt x="181934" y="362200"/>
                    </a:lnTo>
                    <a:lnTo>
                      <a:pt x="242314" y="459194"/>
                    </a:lnTo>
                    <a:lnTo>
                      <a:pt x="267096" y="410371"/>
                    </a:lnTo>
                    <a:lnTo>
                      <a:pt x="254448" y="362200"/>
                    </a:lnTo>
                  </a:path>
                </a:pathLst>
              </a:custGeom>
              <a:solidFill>
                <a:srgbClr val="37363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4" name="Google Shape;2054;p18"/>
              <p:cNvSpPr/>
              <p:nvPr/>
            </p:nvSpPr>
            <p:spPr>
              <a:xfrm rot="10800000" flipH="1">
                <a:off x="5577300" y="5639847"/>
                <a:ext cx="720204" cy="923647"/>
              </a:xfrm>
              <a:custGeom>
                <a:avLst/>
                <a:gdLst/>
                <a:ahLst/>
                <a:cxnLst/>
                <a:rect l="l" t="t" r="r" b="b"/>
                <a:pathLst>
                  <a:path w="720204" h="923647" extrusionOk="0">
                    <a:moveTo>
                      <a:pt x="666274" y="919539"/>
                    </a:moveTo>
                    <a:cubicBezTo>
                      <a:pt x="639198" y="930990"/>
                      <a:pt x="609459" y="918544"/>
                      <a:pt x="594799" y="893070"/>
                    </a:cubicBezTo>
                    <a:cubicBezTo>
                      <a:pt x="565512" y="842190"/>
                      <a:pt x="487893" y="657356"/>
                      <a:pt x="487893" y="657356"/>
                    </a:cubicBezTo>
                    <a:cubicBezTo>
                      <a:pt x="485870" y="652591"/>
                      <a:pt x="480360" y="650362"/>
                      <a:pt x="475581" y="652385"/>
                    </a:cubicBezTo>
                    <a:lnTo>
                      <a:pt x="467088" y="655951"/>
                    </a:lnTo>
                    <a:cubicBezTo>
                      <a:pt x="462309" y="657974"/>
                      <a:pt x="460077" y="663493"/>
                      <a:pt x="462096" y="668293"/>
                    </a:cubicBezTo>
                    <a:lnTo>
                      <a:pt x="479907" y="710362"/>
                    </a:lnTo>
                    <a:cubicBezTo>
                      <a:pt x="492730" y="740670"/>
                      <a:pt x="478557" y="775642"/>
                      <a:pt x="448248" y="788465"/>
                    </a:cubicBezTo>
                    <a:cubicBezTo>
                      <a:pt x="417940" y="801287"/>
                      <a:pt x="382968" y="787127"/>
                      <a:pt x="370145" y="756819"/>
                    </a:cubicBezTo>
                    <a:lnTo>
                      <a:pt x="328036" y="657288"/>
                    </a:lnTo>
                    <a:cubicBezTo>
                      <a:pt x="324892" y="649848"/>
                      <a:pt x="316238" y="646351"/>
                      <a:pt x="308809" y="649505"/>
                    </a:cubicBezTo>
                    <a:cubicBezTo>
                      <a:pt x="304029" y="651528"/>
                      <a:pt x="301797" y="657048"/>
                      <a:pt x="303820" y="661813"/>
                    </a:cubicBezTo>
                    <a:lnTo>
                      <a:pt x="335777" y="737345"/>
                    </a:lnTo>
                    <a:cubicBezTo>
                      <a:pt x="343290" y="755105"/>
                      <a:pt x="334910" y="775745"/>
                      <a:pt x="317164" y="783253"/>
                    </a:cubicBezTo>
                    <a:lnTo>
                      <a:pt x="304207" y="788739"/>
                    </a:lnTo>
                    <a:cubicBezTo>
                      <a:pt x="286386" y="796282"/>
                      <a:pt x="265825" y="787950"/>
                      <a:pt x="258285" y="770122"/>
                    </a:cubicBezTo>
                    <a:lnTo>
                      <a:pt x="224034" y="689173"/>
                    </a:lnTo>
                    <a:cubicBezTo>
                      <a:pt x="222011" y="684408"/>
                      <a:pt x="216498" y="682179"/>
                      <a:pt x="211722" y="684202"/>
                    </a:cubicBezTo>
                    <a:lnTo>
                      <a:pt x="207357" y="686053"/>
                    </a:lnTo>
                    <a:cubicBezTo>
                      <a:pt x="202581" y="688076"/>
                      <a:pt x="200346" y="693562"/>
                      <a:pt x="202369" y="698362"/>
                    </a:cubicBezTo>
                    <a:lnTo>
                      <a:pt x="224490" y="750648"/>
                    </a:lnTo>
                    <a:cubicBezTo>
                      <a:pt x="229235" y="761859"/>
                      <a:pt x="223989" y="774785"/>
                      <a:pt x="212774" y="779550"/>
                    </a:cubicBezTo>
                    <a:cubicBezTo>
                      <a:pt x="183786" y="791790"/>
                      <a:pt x="150032" y="778110"/>
                      <a:pt x="137768" y="749139"/>
                    </a:cubicBezTo>
                    <a:lnTo>
                      <a:pt x="1050" y="426031"/>
                    </a:lnTo>
                    <a:cubicBezTo>
                      <a:pt x="138" y="423871"/>
                      <a:pt x="-702" y="421677"/>
                      <a:pt x="-1466" y="419483"/>
                    </a:cubicBezTo>
                    <a:cubicBezTo>
                      <a:pt x="-6729" y="404328"/>
                      <a:pt x="-7699" y="388043"/>
                      <a:pt x="-5776" y="372100"/>
                    </a:cubicBezTo>
                    <a:lnTo>
                      <a:pt x="23717" y="127575"/>
                    </a:lnTo>
                    <a:lnTo>
                      <a:pt x="324851" y="169"/>
                    </a:lnTo>
                    <a:lnTo>
                      <a:pt x="475557" y="39358"/>
                    </a:lnTo>
                    <a:cubicBezTo>
                      <a:pt x="525586" y="52386"/>
                      <a:pt x="566722" y="87941"/>
                      <a:pt x="586868" y="135529"/>
                    </a:cubicBezTo>
                    <a:lnTo>
                      <a:pt x="677903" y="350671"/>
                    </a:lnTo>
                    <a:cubicBezTo>
                      <a:pt x="690991" y="381597"/>
                      <a:pt x="676529" y="417254"/>
                      <a:pt x="645610" y="430351"/>
                    </a:cubicBezTo>
                    <a:cubicBezTo>
                      <a:pt x="614695" y="443448"/>
                      <a:pt x="579020" y="428980"/>
                      <a:pt x="565940" y="398054"/>
                    </a:cubicBezTo>
                    <a:lnTo>
                      <a:pt x="524534" y="300203"/>
                    </a:lnTo>
                    <a:cubicBezTo>
                      <a:pt x="522511" y="295437"/>
                      <a:pt x="517001" y="293174"/>
                      <a:pt x="512222" y="295197"/>
                    </a:cubicBezTo>
                    <a:lnTo>
                      <a:pt x="500661" y="300100"/>
                    </a:lnTo>
                    <a:cubicBezTo>
                      <a:pt x="495885" y="302123"/>
                      <a:pt x="493653" y="307643"/>
                      <a:pt x="495672" y="312409"/>
                    </a:cubicBezTo>
                    <a:cubicBezTo>
                      <a:pt x="495672" y="312409"/>
                      <a:pt x="694673" y="791413"/>
                      <a:pt x="707543" y="827207"/>
                    </a:cubicBezTo>
                    <a:cubicBezTo>
                      <a:pt x="724985" y="875687"/>
                      <a:pt x="702113" y="904384"/>
                      <a:pt x="666274" y="919539"/>
                    </a:cubicBezTo>
                  </a:path>
                </a:pathLst>
              </a:custGeom>
              <a:solidFill>
                <a:srgbClr val="FFC3B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5" name="Google Shape;2055;p18"/>
              <p:cNvSpPr/>
              <p:nvPr/>
            </p:nvSpPr>
            <p:spPr>
              <a:xfrm rot="10800000" flipH="1">
                <a:off x="5162283" y="6411575"/>
                <a:ext cx="791953" cy="1115071"/>
              </a:xfrm>
              <a:custGeom>
                <a:avLst/>
                <a:gdLst/>
                <a:ahLst/>
                <a:cxnLst/>
                <a:rect l="l" t="t" r="r" b="b"/>
                <a:pathLst>
                  <a:path w="791953" h="1115071" extrusionOk="0">
                    <a:moveTo>
                      <a:pt x="-5730" y="185368"/>
                    </a:moveTo>
                    <a:lnTo>
                      <a:pt x="425171" y="3037"/>
                    </a:lnTo>
                    <a:lnTo>
                      <a:pt x="786223" y="960841"/>
                    </a:lnTo>
                    <a:lnTo>
                      <a:pt x="414522" y="1118108"/>
                    </a:lnTo>
                    <a:lnTo>
                      <a:pt x="-5730" y="185368"/>
                    </a:lnTo>
                  </a:path>
                </a:pathLst>
              </a:custGeom>
              <a:solidFill>
                <a:srgbClr val="164BB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6" name="Google Shape;2056;p18"/>
              <p:cNvSpPr/>
              <p:nvPr/>
            </p:nvSpPr>
            <p:spPr>
              <a:xfrm rot="10800000" flipH="1">
                <a:off x="5888529" y="6569573"/>
                <a:ext cx="42779" cy="73310"/>
              </a:xfrm>
              <a:custGeom>
                <a:avLst/>
                <a:gdLst/>
                <a:ahLst/>
                <a:cxnLst/>
                <a:rect l="l" t="t" r="r" b="b"/>
                <a:pathLst>
                  <a:path w="42779" h="73310" extrusionOk="0">
                    <a:moveTo>
                      <a:pt x="29939" y="74336"/>
                    </a:moveTo>
                    <a:cubicBezTo>
                      <a:pt x="24759" y="76530"/>
                      <a:pt x="18779" y="74130"/>
                      <a:pt x="16585" y="68919"/>
                    </a:cubicBezTo>
                    <a:lnTo>
                      <a:pt x="-5810" y="16016"/>
                    </a:lnTo>
                    <a:cubicBezTo>
                      <a:pt x="-8005" y="10838"/>
                      <a:pt x="-5581" y="4838"/>
                      <a:pt x="-400" y="2644"/>
                    </a:cubicBezTo>
                    <a:cubicBezTo>
                      <a:pt x="4780" y="451"/>
                      <a:pt x="10763" y="2884"/>
                      <a:pt x="12954" y="8062"/>
                    </a:cubicBezTo>
                    <a:lnTo>
                      <a:pt x="35353" y="60998"/>
                    </a:lnTo>
                    <a:cubicBezTo>
                      <a:pt x="37544" y="66176"/>
                      <a:pt x="35123" y="72141"/>
                      <a:pt x="29939" y="74336"/>
                    </a:cubicBezTo>
                  </a:path>
                </a:pathLst>
              </a:custGeom>
              <a:solidFill>
                <a:srgbClr val="07329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7" name="Google Shape;2057;p18"/>
              <p:cNvSpPr/>
              <p:nvPr/>
            </p:nvSpPr>
            <p:spPr>
              <a:xfrm rot="10800000" flipH="1">
                <a:off x="5838338" y="6548321"/>
                <a:ext cx="42781" cy="73311"/>
              </a:xfrm>
              <a:custGeom>
                <a:avLst/>
                <a:gdLst/>
                <a:ahLst/>
                <a:cxnLst/>
                <a:rect l="l" t="t" r="r" b="b"/>
                <a:pathLst>
                  <a:path w="42781" h="73311" extrusionOk="0">
                    <a:moveTo>
                      <a:pt x="30066" y="74271"/>
                    </a:moveTo>
                    <a:cubicBezTo>
                      <a:pt x="24885" y="76465"/>
                      <a:pt x="18906" y="74030"/>
                      <a:pt x="16715" y="68854"/>
                    </a:cubicBezTo>
                    <a:lnTo>
                      <a:pt x="-5684" y="15916"/>
                    </a:lnTo>
                    <a:cubicBezTo>
                      <a:pt x="-7878" y="10740"/>
                      <a:pt x="-5454" y="4773"/>
                      <a:pt x="-270" y="2579"/>
                    </a:cubicBezTo>
                    <a:cubicBezTo>
                      <a:pt x="4911" y="386"/>
                      <a:pt x="10890" y="2786"/>
                      <a:pt x="13084" y="7962"/>
                    </a:cubicBezTo>
                    <a:lnTo>
                      <a:pt x="35480" y="60898"/>
                    </a:lnTo>
                    <a:cubicBezTo>
                      <a:pt x="37674" y="66076"/>
                      <a:pt x="35250" y="72076"/>
                      <a:pt x="30066" y="74271"/>
                    </a:cubicBezTo>
                  </a:path>
                </a:pathLst>
              </a:custGeom>
              <a:solidFill>
                <a:srgbClr val="07329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8" name="Google Shape;2058;p18"/>
              <p:cNvSpPr/>
              <p:nvPr/>
            </p:nvSpPr>
            <p:spPr>
              <a:xfrm rot="10800000" flipH="1">
                <a:off x="5788151" y="6527098"/>
                <a:ext cx="42780" cy="73306"/>
              </a:xfrm>
              <a:custGeom>
                <a:avLst/>
                <a:gdLst/>
                <a:ahLst/>
                <a:cxnLst/>
                <a:rect l="l" t="t" r="r" b="b"/>
                <a:pathLst>
                  <a:path w="42780" h="73306" extrusionOk="0">
                    <a:moveTo>
                      <a:pt x="30193" y="74196"/>
                    </a:moveTo>
                    <a:cubicBezTo>
                      <a:pt x="25009" y="76391"/>
                      <a:pt x="19033" y="73956"/>
                      <a:pt x="16842" y="68778"/>
                    </a:cubicBezTo>
                    <a:lnTo>
                      <a:pt x="-5557" y="15842"/>
                    </a:lnTo>
                    <a:cubicBezTo>
                      <a:pt x="-7751" y="10664"/>
                      <a:pt x="-5327" y="4699"/>
                      <a:pt x="-143" y="2504"/>
                    </a:cubicBezTo>
                    <a:cubicBezTo>
                      <a:pt x="5037" y="310"/>
                      <a:pt x="11017" y="2744"/>
                      <a:pt x="13208" y="7921"/>
                    </a:cubicBezTo>
                    <a:lnTo>
                      <a:pt x="35607" y="60859"/>
                    </a:lnTo>
                    <a:cubicBezTo>
                      <a:pt x="37801" y="66036"/>
                      <a:pt x="35377" y="72002"/>
                      <a:pt x="30193" y="74196"/>
                    </a:cubicBezTo>
                  </a:path>
                </a:pathLst>
              </a:custGeom>
              <a:solidFill>
                <a:srgbClr val="07329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9" name="Google Shape;2059;p18"/>
              <p:cNvSpPr/>
              <p:nvPr/>
            </p:nvSpPr>
            <p:spPr>
              <a:xfrm rot="10800000" flipH="1">
                <a:off x="5737962" y="6505842"/>
                <a:ext cx="42779" cy="73339"/>
              </a:xfrm>
              <a:custGeom>
                <a:avLst/>
                <a:gdLst/>
                <a:ahLst/>
                <a:cxnLst/>
                <a:rect l="l" t="t" r="r" b="b"/>
                <a:pathLst>
                  <a:path w="42779" h="73339" extrusionOk="0">
                    <a:moveTo>
                      <a:pt x="30318" y="74159"/>
                    </a:moveTo>
                    <a:cubicBezTo>
                      <a:pt x="25137" y="76353"/>
                      <a:pt x="19158" y="73919"/>
                      <a:pt x="16967" y="68742"/>
                    </a:cubicBezTo>
                    <a:lnTo>
                      <a:pt x="-5428" y="15805"/>
                    </a:lnTo>
                    <a:cubicBezTo>
                      <a:pt x="-7626" y="10627"/>
                      <a:pt x="-5199" y="4627"/>
                      <a:pt x="-18" y="2434"/>
                    </a:cubicBezTo>
                    <a:cubicBezTo>
                      <a:pt x="5163" y="240"/>
                      <a:pt x="11142" y="2673"/>
                      <a:pt x="13336" y="7851"/>
                    </a:cubicBezTo>
                    <a:lnTo>
                      <a:pt x="35731" y="60788"/>
                    </a:lnTo>
                    <a:cubicBezTo>
                      <a:pt x="37926" y="65965"/>
                      <a:pt x="35502" y="71964"/>
                      <a:pt x="30318" y="74159"/>
                    </a:cubicBezTo>
                  </a:path>
                </a:pathLst>
              </a:custGeom>
              <a:solidFill>
                <a:srgbClr val="07329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0" name="Google Shape;2060;p18"/>
              <p:cNvSpPr/>
              <p:nvPr/>
            </p:nvSpPr>
            <p:spPr>
              <a:xfrm rot="10800000" flipH="1">
                <a:off x="5687773" y="6484619"/>
                <a:ext cx="42779" cy="73310"/>
              </a:xfrm>
              <a:custGeom>
                <a:avLst/>
                <a:gdLst/>
                <a:ahLst/>
                <a:cxnLst/>
                <a:rect l="l" t="t" r="r" b="b"/>
                <a:pathLst>
                  <a:path w="42779" h="73310" extrusionOk="0">
                    <a:moveTo>
                      <a:pt x="30447" y="74060"/>
                    </a:moveTo>
                    <a:cubicBezTo>
                      <a:pt x="25263" y="76254"/>
                      <a:pt x="19287" y="73820"/>
                      <a:pt x="17092" y="68643"/>
                    </a:cubicBezTo>
                    <a:lnTo>
                      <a:pt x="-5303" y="15706"/>
                    </a:lnTo>
                    <a:cubicBezTo>
                      <a:pt x="-7497" y="10529"/>
                      <a:pt x="-5073" y="4563"/>
                      <a:pt x="111" y="2369"/>
                    </a:cubicBezTo>
                    <a:cubicBezTo>
                      <a:pt x="5291" y="174"/>
                      <a:pt x="11271" y="2574"/>
                      <a:pt x="13465" y="7786"/>
                    </a:cubicBezTo>
                    <a:lnTo>
                      <a:pt x="35860" y="60688"/>
                    </a:lnTo>
                    <a:cubicBezTo>
                      <a:pt x="38051" y="65900"/>
                      <a:pt x="35631" y="71865"/>
                      <a:pt x="30447" y="74060"/>
                    </a:cubicBezTo>
                  </a:path>
                </a:pathLst>
              </a:custGeom>
              <a:solidFill>
                <a:srgbClr val="07329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1" name="Google Shape;2061;p18"/>
              <p:cNvSpPr/>
              <p:nvPr/>
            </p:nvSpPr>
            <p:spPr>
              <a:xfrm rot="10800000" flipH="1">
                <a:off x="5637584" y="6463391"/>
                <a:ext cx="42780" cy="73310"/>
              </a:xfrm>
              <a:custGeom>
                <a:avLst/>
                <a:gdLst/>
                <a:ahLst/>
                <a:cxnLst/>
                <a:rect l="l" t="t" r="r" b="b"/>
                <a:pathLst>
                  <a:path w="42780" h="73310" extrusionOk="0">
                    <a:moveTo>
                      <a:pt x="30575" y="73985"/>
                    </a:moveTo>
                    <a:cubicBezTo>
                      <a:pt x="25391" y="76179"/>
                      <a:pt x="19415" y="73779"/>
                      <a:pt x="17217" y="68567"/>
                    </a:cubicBezTo>
                    <a:lnTo>
                      <a:pt x="-5178" y="15665"/>
                    </a:lnTo>
                    <a:cubicBezTo>
                      <a:pt x="-7369" y="10454"/>
                      <a:pt x="-4945" y="4488"/>
                      <a:pt x="235" y="2293"/>
                    </a:cubicBezTo>
                    <a:cubicBezTo>
                      <a:pt x="5420" y="100"/>
                      <a:pt x="11396" y="2533"/>
                      <a:pt x="13590" y="7711"/>
                    </a:cubicBezTo>
                    <a:lnTo>
                      <a:pt x="35989" y="60647"/>
                    </a:lnTo>
                    <a:cubicBezTo>
                      <a:pt x="38180" y="65825"/>
                      <a:pt x="35755" y="71790"/>
                      <a:pt x="30575" y="73985"/>
                    </a:cubicBezTo>
                  </a:path>
                </a:pathLst>
              </a:custGeom>
              <a:solidFill>
                <a:srgbClr val="07329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2" name="Google Shape;2062;p18"/>
              <p:cNvSpPr/>
              <p:nvPr/>
            </p:nvSpPr>
            <p:spPr>
              <a:xfrm rot="10800000" flipH="1">
                <a:off x="5587394" y="6442139"/>
                <a:ext cx="42780" cy="73310"/>
              </a:xfrm>
              <a:custGeom>
                <a:avLst/>
                <a:gdLst/>
                <a:ahLst/>
                <a:cxnLst/>
                <a:rect l="l" t="t" r="r" b="b"/>
                <a:pathLst>
                  <a:path w="42780" h="73310" extrusionOk="0">
                    <a:moveTo>
                      <a:pt x="30700" y="73920"/>
                    </a:moveTo>
                    <a:cubicBezTo>
                      <a:pt x="25520" y="76114"/>
                      <a:pt x="19540" y="73680"/>
                      <a:pt x="17346" y="68502"/>
                    </a:cubicBezTo>
                    <a:lnTo>
                      <a:pt x="-5049" y="15565"/>
                    </a:lnTo>
                    <a:cubicBezTo>
                      <a:pt x="-7244" y="10388"/>
                      <a:pt x="-4820" y="4423"/>
                      <a:pt x="364" y="2228"/>
                    </a:cubicBezTo>
                    <a:cubicBezTo>
                      <a:pt x="5545" y="35"/>
                      <a:pt x="11524" y="2435"/>
                      <a:pt x="13719" y="7611"/>
                    </a:cubicBezTo>
                    <a:lnTo>
                      <a:pt x="36114" y="60548"/>
                    </a:lnTo>
                    <a:cubicBezTo>
                      <a:pt x="38308" y="65725"/>
                      <a:pt x="35884" y="71725"/>
                      <a:pt x="30700" y="73920"/>
                    </a:cubicBezTo>
                  </a:path>
                </a:pathLst>
              </a:custGeom>
              <a:solidFill>
                <a:srgbClr val="07329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3" name="Google Shape;2063;p18"/>
              <p:cNvSpPr/>
              <p:nvPr/>
            </p:nvSpPr>
            <p:spPr>
              <a:xfrm rot="10800000" flipH="1">
                <a:off x="6166768" y="6157215"/>
                <a:ext cx="77175" cy="87079"/>
              </a:xfrm>
              <a:custGeom>
                <a:avLst/>
                <a:gdLst/>
                <a:ahLst/>
                <a:cxnLst/>
                <a:rect l="l" t="t" r="r" b="b"/>
                <a:pathLst>
                  <a:path w="77175" h="87079" extrusionOk="0">
                    <a:moveTo>
                      <a:pt x="48484" y="84839"/>
                    </a:moveTo>
                    <a:cubicBezTo>
                      <a:pt x="30772" y="92313"/>
                      <a:pt x="10149" y="83948"/>
                      <a:pt x="2651" y="66256"/>
                    </a:cubicBezTo>
                    <a:lnTo>
                      <a:pt x="-4618" y="49079"/>
                    </a:lnTo>
                    <a:cubicBezTo>
                      <a:pt x="-12109" y="31353"/>
                      <a:pt x="-3750" y="10748"/>
                      <a:pt x="13962" y="3239"/>
                    </a:cubicBezTo>
                    <a:cubicBezTo>
                      <a:pt x="31674" y="-4235"/>
                      <a:pt x="52296" y="4096"/>
                      <a:pt x="59794" y="21822"/>
                    </a:cubicBezTo>
                    <a:lnTo>
                      <a:pt x="67060" y="38999"/>
                    </a:lnTo>
                    <a:cubicBezTo>
                      <a:pt x="74554" y="56725"/>
                      <a:pt x="66196" y="77331"/>
                      <a:pt x="48484" y="84839"/>
                    </a:cubicBezTo>
                  </a:path>
                </a:pathLst>
              </a:custGeom>
              <a:solidFill>
                <a:srgbClr val="FFE8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4" name="Google Shape;2064;p18"/>
              <p:cNvSpPr/>
              <p:nvPr/>
            </p:nvSpPr>
            <p:spPr>
              <a:xfrm rot="10800000" flipH="1">
                <a:off x="6189576" y="5670717"/>
                <a:ext cx="77175" cy="87079"/>
              </a:xfrm>
              <a:custGeom>
                <a:avLst/>
                <a:gdLst/>
                <a:ahLst/>
                <a:cxnLst/>
                <a:rect l="l" t="t" r="r" b="b"/>
                <a:pathLst>
                  <a:path w="77175" h="87079" extrusionOk="0">
                    <a:moveTo>
                      <a:pt x="48425" y="83212"/>
                    </a:moveTo>
                    <a:lnTo>
                      <a:pt x="48425" y="83212"/>
                    </a:lnTo>
                    <a:cubicBezTo>
                      <a:pt x="30713" y="90720"/>
                      <a:pt x="10086" y="82354"/>
                      <a:pt x="2595" y="64629"/>
                    </a:cubicBezTo>
                    <a:lnTo>
                      <a:pt x="-4674" y="47452"/>
                    </a:lnTo>
                    <a:cubicBezTo>
                      <a:pt x="-12169" y="29760"/>
                      <a:pt x="-3810" y="9120"/>
                      <a:pt x="13906" y="1646"/>
                    </a:cubicBezTo>
                    <a:cubicBezTo>
                      <a:pt x="31614" y="-5862"/>
                      <a:pt x="52237" y="2503"/>
                      <a:pt x="59732" y="20195"/>
                    </a:cubicBezTo>
                    <a:lnTo>
                      <a:pt x="67000" y="37372"/>
                    </a:lnTo>
                    <a:cubicBezTo>
                      <a:pt x="74499" y="55097"/>
                      <a:pt x="66137" y="75737"/>
                      <a:pt x="48425" y="83212"/>
                    </a:cubicBezTo>
                  </a:path>
                </a:pathLst>
              </a:custGeom>
              <a:solidFill>
                <a:srgbClr val="FFE8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5" name="Google Shape;2065;p18"/>
              <p:cNvSpPr/>
              <p:nvPr/>
            </p:nvSpPr>
            <p:spPr>
              <a:xfrm rot="10800000" flipH="1">
                <a:off x="7200128" y="6261164"/>
                <a:ext cx="429838" cy="261941"/>
              </a:xfrm>
              <a:custGeom>
                <a:avLst/>
                <a:gdLst/>
                <a:ahLst/>
                <a:cxnLst/>
                <a:rect l="l" t="t" r="r" b="b"/>
                <a:pathLst>
                  <a:path w="429838" h="261941" extrusionOk="0">
                    <a:moveTo>
                      <a:pt x="130867" y="1130"/>
                    </a:moveTo>
                    <a:cubicBezTo>
                      <a:pt x="22799" y="71278"/>
                      <a:pt x="-5110" y="184969"/>
                      <a:pt x="-10424" y="263071"/>
                    </a:cubicBezTo>
                    <a:cubicBezTo>
                      <a:pt x="91850" y="263071"/>
                      <a:pt x="194158" y="263071"/>
                      <a:pt x="296432" y="263071"/>
                    </a:cubicBezTo>
                    <a:lnTo>
                      <a:pt x="419415" y="9941"/>
                    </a:lnTo>
                    <a:cubicBezTo>
                      <a:pt x="324204" y="6444"/>
                      <a:pt x="227758" y="3495"/>
                      <a:pt x="130867" y="1130"/>
                    </a:cubicBezTo>
                  </a:path>
                </a:pathLst>
              </a:custGeom>
              <a:solidFill>
                <a:srgbClr val="96BA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6" name="Google Shape;2066;p18"/>
              <p:cNvSpPr/>
              <p:nvPr/>
            </p:nvSpPr>
            <p:spPr>
              <a:xfrm rot="10800000" flipH="1">
                <a:off x="7341420" y="6514295"/>
                <a:ext cx="455141" cy="342856"/>
              </a:xfrm>
              <a:custGeom>
                <a:avLst/>
                <a:gdLst/>
                <a:ahLst/>
                <a:cxnLst/>
                <a:rect l="l" t="t" r="r" b="b"/>
                <a:pathLst>
                  <a:path w="455141" h="342856" extrusionOk="0">
                    <a:moveTo>
                      <a:pt x="444329" y="2100"/>
                    </a:moveTo>
                    <a:lnTo>
                      <a:pt x="201518" y="2100"/>
                    </a:lnTo>
                    <a:lnTo>
                      <a:pt x="107712" y="287321"/>
                    </a:lnTo>
                    <a:cubicBezTo>
                      <a:pt x="60192" y="298397"/>
                      <a:pt x="21175" y="315367"/>
                      <a:pt x="-10813" y="336145"/>
                    </a:cubicBezTo>
                    <a:cubicBezTo>
                      <a:pt x="86078" y="338510"/>
                      <a:pt x="182523" y="341460"/>
                      <a:pt x="277735" y="344956"/>
                    </a:cubicBezTo>
                    <a:lnTo>
                      <a:pt x="444329" y="2100"/>
                    </a:lnTo>
                  </a:path>
                </a:pathLst>
              </a:custGeom>
              <a:solidFill>
                <a:srgbClr val="82B0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7" name="Google Shape;2067;p18"/>
              <p:cNvSpPr/>
              <p:nvPr/>
            </p:nvSpPr>
            <p:spPr>
              <a:xfrm rot="10800000" flipH="1">
                <a:off x="7199066" y="6234284"/>
                <a:ext cx="307919" cy="26879"/>
              </a:xfrm>
              <a:custGeom>
                <a:avLst/>
                <a:gdLst/>
                <a:ahLst/>
                <a:cxnLst/>
                <a:rect l="l" t="t" r="r" b="b"/>
                <a:pathLst>
                  <a:path w="307919" h="26879" extrusionOk="0">
                    <a:moveTo>
                      <a:pt x="297652" y="652"/>
                    </a:moveTo>
                    <a:cubicBezTo>
                      <a:pt x="195378" y="652"/>
                      <a:pt x="93070" y="652"/>
                      <a:pt x="-9204" y="652"/>
                    </a:cubicBezTo>
                    <a:cubicBezTo>
                      <a:pt x="-9856" y="10184"/>
                      <a:pt x="-10199" y="19201"/>
                      <a:pt x="-10267" y="27532"/>
                    </a:cubicBezTo>
                    <a:cubicBezTo>
                      <a:pt x="21961" y="27532"/>
                      <a:pt x="54224" y="27532"/>
                      <a:pt x="86487" y="27532"/>
                    </a:cubicBezTo>
                    <a:lnTo>
                      <a:pt x="102430" y="17521"/>
                    </a:lnTo>
                    <a:lnTo>
                      <a:pt x="100612" y="27532"/>
                    </a:lnTo>
                    <a:cubicBezTo>
                      <a:pt x="161915" y="27532"/>
                      <a:pt x="223287" y="27532"/>
                      <a:pt x="284589" y="27532"/>
                    </a:cubicBezTo>
                    <a:lnTo>
                      <a:pt x="297652" y="652"/>
                    </a:lnTo>
                  </a:path>
                </a:pathLst>
              </a:custGeom>
              <a:solidFill>
                <a:srgbClr val="C4C5C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8" name="Google Shape;2068;p18"/>
              <p:cNvSpPr/>
              <p:nvPr/>
            </p:nvSpPr>
            <p:spPr>
              <a:xfrm rot="10800000" flipH="1">
                <a:off x="7199044" y="5905793"/>
                <a:ext cx="294878" cy="328490"/>
              </a:xfrm>
              <a:custGeom>
                <a:avLst/>
                <a:gdLst/>
                <a:ahLst/>
                <a:cxnLst/>
                <a:rect l="l" t="t" r="r" b="b"/>
                <a:pathLst>
                  <a:path w="294878" h="328490" extrusionOk="0">
                    <a:moveTo>
                      <a:pt x="284627" y="65"/>
                    </a:moveTo>
                    <a:cubicBezTo>
                      <a:pt x="223325" y="65"/>
                      <a:pt x="161954" y="65"/>
                      <a:pt x="100651" y="65"/>
                    </a:cubicBezTo>
                    <a:lnTo>
                      <a:pt x="84742" y="87082"/>
                    </a:lnTo>
                    <a:lnTo>
                      <a:pt x="214822" y="87082"/>
                    </a:lnTo>
                    <a:cubicBezTo>
                      <a:pt x="228159" y="87082"/>
                      <a:pt x="236764" y="94830"/>
                      <a:pt x="233953" y="104327"/>
                    </a:cubicBezTo>
                    <a:lnTo>
                      <a:pt x="233953" y="104362"/>
                    </a:lnTo>
                    <a:lnTo>
                      <a:pt x="284627" y="65"/>
                    </a:lnTo>
                    <a:moveTo>
                      <a:pt x="86525" y="65"/>
                    </a:moveTo>
                    <a:cubicBezTo>
                      <a:pt x="54262" y="65"/>
                      <a:pt x="22000" y="65"/>
                      <a:pt x="-10229" y="65"/>
                    </a:cubicBezTo>
                    <a:cubicBezTo>
                      <a:pt x="-10572" y="35413"/>
                      <a:pt x="-6732" y="58590"/>
                      <a:pt x="-6732" y="58590"/>
                    </a:cubicBezTo>
                    <a:lnTo>
                      <a:pt x="86525" y="65"/>
                    </a:lnTo>
                    <a:moveTo>
                      <a:pt x="195793" y="182944"/>
                    </a:moveTo>
                    <a:cubicBezTo>
                      <a:pt x="192948" y="183699"/>
                      <a:pt x="190033" y="184076"/>
                      <a:pt x="187085" y="184076"/>
                    </a:cubicBezTo>
                    <a:lnTo>
                      <a:pt x="66982" y="184076"/>
                    </a:lnTo>
                    <a:lnTo>
                      <a:pt x="61393" y="214659"/>
                    </a:lnTo>
                    <a:lnTo>
                      <a:pt x="67531" y="214659"/>
                    </a:lnTo>
                    <a:cubicBezTo>
                      <a:pt x="80182" y="214659"/>
                      <a:pt x="88582" y="222407"/>
                      <a:pt x="86251" y="231904"/>
                    </a:cubicBezTo>
                    <a:cubicBezTo>
                      <a:pt x="80045" y="256899"/>
                      <a:pt x="76925" y="269413"/>
                      <a:pt x="70719" y="294407"/>
                    </a:cubicBezTo>
                    <a:cubicBezTo>
                      <a:pt x="68354" y="303904"/>
                      <a:pt x="56525" y="311687"/>
                      <a:pt x="44422" y="311687"/>
                    </a:cubicBezTo>
                    <a:lnTo>
                      <a:pt x="43634" y="311687"/>
                    </a:lnTo>
                    <a:lnTo>
                      <a:pt x="40548" y="328555"/>
                    </a:lnTo>
                    <a:lnTo>
                      <a:pt x="125028" y="328555"/>
                    </a:lnTo>
                    <a:lnTo>
                      <a:pt x="133222" y="311687"/>
                    </a:lnTo>
                    <a:lnTo>
                      <a:pt x="122079" y="311687"/>
                    </a:lnTo>
                    <a:cubicBezTo>
                      <a:pt x="109976" y="311687"/>
                      <a:pt x="102091" y="303904"/>
                      <a:pt x="104593" y="294407"/>
                    </a:cubicBezTo>
                    <a:cubicBezTo>
                      <a:pt x="111176" y="269413"/>
                      <a:pt x="114468" y="256899"/>
                      <a:pt x="121050" y="231904"/>
                    </a:cubicBezTo>
                    <a:cubicBezTo>
                      <a:pt x="123554" y="222407"/>
                      <a:pt x="135931" y="214659"/>
                      <a:pt x="148582" y="214659"/>
                    </a:cubicBezTo>
                    <a:lnTo>
                      <a:pt x="180365" y="214659"/>
                    </a:lnTo>
                    <a:lnTo>
                      <a:pt x="195793" y="182944"/>
                    </a:lnTo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9" name="Google Shape;2069;p18"/>
              <p:cNvSpPr/>
              <p:nvPr/>
            </p:nvSpPr>
            <p:spPr>
              <a:xfrm rot="10800000" flipH="1">
                <a:off x="7237637" y="5839142"/>
                <a:ext cx="206143" cy="308124"/>
              </a:xfrm>
              <a:custGeom>
                <a:avLst/>
                <a:gdLst/>
                <a:ahLst/>
                <a:cxnLst/>
                <a:rect l="l" t="t" r="r" b="b"/>
                <a:pathLst>
                  <a:path w="206143" h="308124" extrusionOk="0">
                    <a:moveTo>
                      <a:pt x="176243" y="-189"/>
                    </a:moveTo>
                    <a:lnTo>
                      <a:pt x="46164" y="-189"/>
                    </a:lnTo>
                    <a:lnTo>
                      <a:pt x="28404" y="96805"/>
                    </a:lnTo>
                    <a:lnTo>
                      <a:pt x="148506" y="96805"/>
                    </a:lnTo>
                    <a:cubicBezTo>
                      <a:pt x="151455" y="96805"/>
                      <a:pt x="154369" y="96428"/>
                      <a:pt x="157215" y="95673"/>
                    </a:cubicBezTo>
                    <a:lnTo>
                      <a:pt x="195375" y="17091"/>
                    </a:lnTo>
                    <a:lnTo>
                      <a:pt x="195375" y="17057"/>
                    </a:lnTo>
                    <a:cubicBezTo>
                      <a:pt x="198186" y="7559"/>
                      <a:pt x="189581" y="-189"/>
                      <a:pt x="176243" y="-189"/>
                    </a:cubicBezTo>
                    <a:moveTo>
                      <a:pt x="141786" y="127388"/>
                    </a:moveTo>
                    <a:lnTo>
                      <a:pt x="110004" y="127388"/>
                    </a:lnTo>
                    <a:cubicBezTo>
                      <a:pt x="97352" y="127388"/>
                      <a:pt x="84975" y="135136"/>
                      <a:pt x="82472" y="144633"/>
                    </a:cubicBezTo>
                    <a:cubicBezTo>
                      <a:pt x="75890" y="169628"/>
                      <a:pt x="72598" y="182142"/>
                      <a:pt x="66015" y="207136"/>
                    </a:cubicBezTo>
                    <a:cubicBezTo>
                      <a:pt x="63512" y="216633"/>
                      <a:pt x="71398" y="224416"/>
                      <a:pt x="83501" y="224416"/>
                    </a:cubicBezTo>
                    <a:lnTo>
                      <a:pt x="94643" y="224416"/>
                    </a:lnTo>
                    <a:lnTo>
                      <a:pt x="141786" y="127388"/>
                    </a:lnTo>
                    <a:moveTo>
                      <a:pt x="28952" y="127388"/>
                    </a:moveTo>
                    <a:lnTo>
                      <a:pt x="22815" y="127388"/>
                    </a:lnTo>
                    <a:lnTo>
                      <a:pt x="5055" y="224416"/>
                    </a:lnTo>
                    <a:lnTo>
                      <a:pt x="5844" y="224416"/>
                    </a:lnTo>
                    <a:cubicBezTo>
                      <a:pt x="17947" y="224416"/>
                      <a:pt x="29775" y="216633"/>
                      <a:pt x="32141" y="207136"/>
                    </a:cubicBezTo>
                    <a:cubicBezTo>
                      <a:pt x="38347" y="182142"/>
                      <a:pt x="41467" y="169628"/>
                      <a:pt x="47672" y="144633"/>
                    </a:cubicBezTo>
                    <a:cubicBezTo>
                      <a:pt x="50004" y="135136"/>
                      <a:pt x="41604" y="127388"/>
                      <a:pt x="28952" y="127388"/>
                    </a:cubicBezTo>
                    <a:moveTo>
                      <a:pt x="86449" y="241285"/>
                    </a:moveTo>
                    <a:lnTo>
                      <a:pt x="1969" y="241285"/>
                    </a:lnTo>
                    <a:lnTo>
                      <a:pt x="-10236" y="307936"/>
                    </a:lnTo>
                    <a:lnTo>
                      <a:pt x="76918" y="260862"/>
                    </a:lnTo>
                    <a:lnTo>
                      <a:pt x="86449" y="241285"/>
                    </a:lnTo>
                  </a:path>
                </a:pathLst>
              </a:custGeom>
              <a:solidFill>
                <a:srgbClr val="37363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0" name="Google Shape;2070;p18"/>
              <p:cNvSpPr/>
              <p:nvPr/>
            </p:nvSpPr>
            <p:spPr>
              <a:xfrm rot="10800000" flipH="1">
                <a:off x="7202541" y="5755667"/>
                <a:ext cx="689530" cy="794181"/>
              </a:xfrm>
              <a:custGeom>
                <a:avLst/>
                <a:gdLst/>
                <a:ahLst/>
                <a:cxnLst/>
                <a:rect l="l" t="t" r="r" b="b"/>
                <a:pathLst>
                  <a:path w="689530" h="794181" extrusionOk="0">
                    <a:moveTo>
                      <a:pt x="671513" y="422291"/>
                    </a:moveTo>
                    <a:lnTo>
                      <a:pt x="538656" y="747010"/>
                    </a:lnTo>
                    <a:cubicBezTo>
                      <a:pt x="526759" y="776153"/>
                      <a:pt x="493159" y="790245"/>
                      <a:pt x="464016" y="778313"/>
                    </a:cubicBezTo>
                    <a:cubicBezTo>
                      <a:pt x="452770" y="773719"/>
                      <a:pt x="447353" y="760827"/>
                      <a:pt x="451982" y="749547"/>
                    </a:cubicBezTo>
                    <a:lnTo>
                      <a:pt x="473445" y="697022"/>
                    </a:lnTo>
                    <a:cubicBezTo>
                      <a:pt x="475433" y="692222"/>
                      <a:pt x="473136" y="686736"/>
                      <a:pt x="468336" y="684748"/>
                    </a:cubicBezTo>
                    <a:lnTo>
                      <a:pt x="463948" y="682965"/>
                    </a:lnTo>
                    <a:cubicBezTo>
                      <a:pt x="459148" y="681011"/>
                      <a:pt x="453662" y="683308"/>
                      <a:pt x="451673" y="688108"/>
                    </a:cubicBezTo>
                    <a:lnTo>
                      <a:pt x="418416" y="769467"/>
                    </a:lnTo>
                    <a:cubicBezTo>
                      <a:pt x="411079" y="787365"/>
                      <a:pt x="390611" y="795936"/>
                      <a:pt x="372713" y="788633"/>
                    </a:cubicBezTo>
                    <a:lnTo>
                      <a:pt x="359685" y="783285"/>
                    </a:lnTo>
                    <a:cubicBezTo>
                      <a:pt x="341856" y="775982"/>
                      <a:pt x="333216" y="755445"/>
                      <a:pt x="340519" y="737582"/>
                    </a:cubicBezTo>
                    <a:lnTo>
                      <a:pt x="371582" y="661673"/>
                    </a:lnTo>
                    <a:cubicBezTo>
                      <a:pt x="373536" y="656873"/>
                      <a:pt x="371239" y="651388"/>
                      <a:pt x="366439" y="649433"/>
                    </a:cubicBezTo>
                    <a:cubicBezTo>
                      <a:pt x="358965" y="646382"/>
                      <a:pt x="350359" y="649982"/>
                      <a:pt x="347308" y="657456"/>
                    </a:cubicBezTo>
                    <a:lnTo>
                      <a:pt x="306405" y="757468"/>
                    </a:lnTo>
                    <a:cubicBezTo>
                      <a:pt x="293925" y="787947"/>
                      <a:pt x="259125" y="802519"/>
                      <a:pt x="228680" y="790073"/>
                    </a:cubicBezTo>
                    <a:cubicBezTo>
                      <a:pt x="198200" y="777593"/>
                      <a:pt x="183628" y="742793"/>
                      <a:pt x="196074" y="712348"/>
                    </a:cubicBezTo>
                    <a:lnTo>
                      <a:pt x="213388" y="670039"/>
                    </a:lnTo>
                    <a:cubicBezTo>
                      <a:pt x="215342" y="665239"/>
                      <a:pt x="213045" y="659753"/>
                      <a:pt x="208245" y="657799"/>
                    </a:cubicBezTo>
                    <a:lnTo>
                      <a:pt x="199708" y="654302"/>
                    </a:lnTo>
                    <a:cubicBezTo>
                      <a:pt x="194908" y="652348"/>
                      <a:pt x="189423" y="654645"/>
                      <a:pt x="187468" y="659445"/>
                    </a:cubicBezTo>
                    <a:cubicBezTo>
                      <a:pt x="187468" y="659445"/>
                      <a:pt x="172006" y="698668"/>
                      <a:pt x="143308" y="749925"/>
                    </a:cubicBezTo>
                    <a:cubicBezTo>
                      <a:pt x="128977" y="775570"/>
                      <a:pt x="99388" y="788359"/>
                      <a:pt x="72166" y="777250"/>
                    </a:cubicBezTo>
                    <a:cubicBezTo>
                      <a:pt x="36131" y="762507"/>
                      <a:pt x="12920" y="734119"/>
                      <a:pt x="29788" y="685399"/>
                    </a:cubicBezTo>
                    <a:cubicBezTo>
                      <a:pt x="42234" y="649468"/>
                      <a:pt x="175537" y="314600"/>
                      <a:pt x="175537" y="314600"/>
                    </a:cubicBezTo>
                    <a:cubicBezTo>
                      <a:pt x="177525" y="309800"/>
                      <a:pt x="175228" y="304314"/>
                      <a:pt x="170428" y="302360"/>
                    </a:cubicBezTo>
                    <a:lnTo>
                      <a:pt x="158806" y="297594"/>
                    </a:lnTo>
                    <a:cubicBezTo>
                      <a:pt x="154006" y="295640"/>
                      <a:pt x="148520" y="297937"/>
                      <a:pt x="146531" y="302737"/>
                    </a:cubicBezTo>
                    <a:lnTo>
                      <a:pt x="106314" y="401103"/>
                    </a:lnTo>
                    <a:cubicBezTo>
                      <a:pt x="93594" y="432165"/>
                      <a:pt x="58109" y="447045"/>
                      <a:pt x="27046" y="434325"/>
                    </a:cubicBezTo>
                    <a:cubicBezTo>
                      <a:pt x="-4051" y="421640"/>
                      <a:pt x="-18931" y="386120"/>
                      <a:pt x="-6211" y="355057"/>
                    </a:cubicBezTo>
                    <a:lnTo>
                      <a:pt x="82246" y="138852"/>
                    </a:lnTo>
                    <a:cubicBezTo>
                      <a:pt x="101823" y="90989"/>
                      <a:pt x="142520" y="54955"/>
                      <a:pt x="192405" y="41344"/>
                    </a:cubicBezTo>
                    <a:lnTo>
                      <a:pt x="342611" y="338"/>
                    </a:lnTo>
                    <a:lnTo>
                      <a:pt x="645250" y="124143"/>
                    </a:lnTo>
                    <a:lnTo>
                      <a:pt x="677684" y="368291"/>
                    </a:lnTo>
                    <a:cubicBezTo>
                      <a:pt x="679776" y="384200"/>
                      <a:pt x="679021" y="400520"/>
                      <a:pt x="673947" y="415743"/>
                    </a:cubicBezTo>
                    <a:cubicBezTo>
                      <a:pt x="673193" y="417937"/>
                      <a:pt x="672370" y="420131"/>
                      <a:pt x="671513" y="422291"/>
                    </a:cubicBezTo>
                  </a:path>
                </a:pathLst>
              </a:custGeom>
              <a:solidFill>
                <a:srgbClr val="FFC3B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1" name="Google Shape;2071;p18"/>
              <p:cNvSpPr/>
              <p:nvPr/>
            </p:nvSpPr>
            <p:spPr>
              <a:xfrm rot="10800000" flipH="1">
                <a:off x="7510448" y="6401838"/>
                <a:ext cx="782603" cy="1114865"/>
              </a:xfrm>
              <a:custGeom>
                <a:avLst/>
                <a:gdLst/>
                <a:ahLst/>
                <a:cxnLst/>
                <a:rect l="l" t="t" r="r" b="b"/>
                <a:pathLst>
                  <a:path w="782603" h="1114865" extrusionOk="0">
                    <a:moveTo>
                      <a:pt x="-11654" y="965059"/>
                    </a:moveTo>
                    <a:lnTo>
                      <a:pt x="337922" y="3004"/>
                    </a:lnTo>
                    <a:lnTo>
                      <a:pt x="770949" y="180158"/>
                    </a:lnTo>
                    <a:lnTo>
                      <a:pt x="361922" y="1117870"/>
                    </a:lnTo>
                    <a:lnTo>
                      <a:pt x="-11654" y="965059"/>
                    </a:lnTo>
                  </a:path>
                </a:pathLst>
              </a:custGeom>
              <a:solidFill>
                <a:srgbClr val="164BB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2" name="Google Shape;2072;p18"/>
              <p:cNvSpPr/>
              <p:nvPr/>
            </p:nvSpPr>
            <p:spPr>
              <a:xfrm rot="10800000" flipH="1">
                <a:off x="7533245" y="6555772"/>
                <a:ext cx="42147" cy="73572"/>
              </a:xfrm>
              <a:custGeom>
                <a:avLst/>
                <a:gdLst/>
                <a:ahLst/>
                <a:cxnLst/>
                <a:rect l="l" t="t" r="r" b="b"/>
                <a:pathLst>
                  <a:path w="42147" h="73572" extrusionOk="0">
                    <a:moveTo>
                      <a:pt x="8873" y="69049"/>
                    </a:moveTo>
                    <a:cubicBezTo>
                      <a:pt x="6713" y="74260"/>
                      <a:pt x="781" y="76728"/>
                      <a:pt x="-4430" y="74602"/>
                    </a:cubicBezTo>
                    <a:cubicBezTo>
                      <a:pt x="-9642" y="72477"/>
                      <a:pt x="-12144" y="66545"/>
                      <a:pt x="-10019" y="61334"/>
                    </a:cubicBezTo>
                    <a:lnTo>
                      <a:pt x="11752" y="8123"/>
                    </a:lnTo>
                    <a:cubicBezTo>
                      <a:pt x="13878" y="2911"/>
                      <a:pt x="19844" y="409"/>
                      <a:pt x="25056" y="2569"/>
                    </a:cubicBezTo>
                    <a:cubicBezTo>
                      <a:pt x="30267" y="4694"/>
                      <a:pt x="32735" y="10625"/>
                      <a:pt x="30610" y="15837"/>
                    </a:cubicBezTo>
                    <a:lnTo>
                      <a:pt x="8873" y="69049"/>
                    </a:lnTo>
                  </a:path>
                </a:pathLst>
              </a:custGeom>
              <a:solidFill>
                <a:srgbClr val="07329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3" name="Google Shape;2073;p18"/>
              <p:cNvSpPr/>
              <p:nvPr/>
            </p:nvSpPr>
            <p:spPr>
              <a:xfrm rot="10800000" flipH="1">
                <a:off x="7583694" y="6535137"/>
                <a:ext cx="42147" cy="73582"/>
              </a:xfrm>
              <a:custGeom>
                <a:avLst/>
                <a:gdLst/>
                <a:ahLst/>
                <a:cxnLst/>
                <a:rect l="l" t="t" r="r" b="b"/>
                <a:pathLst>
                  <a:path w="42147" h="73582" extrusionOk="0">
                    <a:moveTo>
                      <a:pt x="8730" y="68995"/>
                    </a:moveTo>
                    <a:cubicBezTo>
                      <a:pt x="6604" y="74173"/>
                      <a:pt x="639" y="76674"/>
                      <a:pt x="-4573" y="74549"/>
                    </a:cubicBezTo>
                    <a:cubicBezTo>
                      <a:pt x="-9784" y="72424"/>
                      <a:pt x="-12287" y="66458"/>
                      <a:pt x="-10127" y="61246"/>
                    </a:cubicBezTo>
                    <a:lnTo>
                      <a:pt x="11610" y="8070"/>
                    </a:lnTo>
                    <a:cubicBezTo>
                      <a:pt x="13736" y="2858"/>
                      <a:pt x="19702" y="356"/>
                      <a:pt x="24913" y="2481"/>
                    </a:cubicBezTo>
                    <a:cubicBezTo>
                      <a:pt x="30125" y="4606"/>
                      <a:pt x="32627" y="10573"/>
                      <a:pt x="30467" y="15784"/>
                    </a:cubicBezTo>
                    <a:lnTo>
                      <a:pt x="8730" y="68995"/>
                    </a:lnTo>
                  </a:path>
                </a:pathLst>
              </a:custGeom>
              <a:solidFill>
                <a:srgbClr val="07329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4" name="Google Shape;2074;p18"/>
              <p:cNvSpPr/>
              <p:nvPr/>
            </p:nvSpPr>
            <p:spPr>
              <a:xfrm rot="10800000" flipH="1">
                <a:off x="7634142" y="6514497"/>
                <a:ext cx="42147" cy="73582"/>
              </a:xfrm>
              <a:custGeom>
                <a:avLst/>
                <a:gdLst/>
                <a:ahLst/>
                <a:cxnLst/>
                <a:rect l="l" t="t" r="r" b="b"/>
                <a:pathLst>
                  <a:path w="42147" h="73582" extrusionOk="0">
                    <a:moveTo>
                      <a:pt x="8588" y="68893"/>
                    </a:moveTo>
                    <a:cubicBezTo>
                      <a:pt x="6463" y="74105"/>
                      <a:pt x="497" y="76607"/>
                      <a:pt x="-4715" y="74481"/>
                    </a:cubicBezTo>
                    <a:cubicBezTo>
                      <a:pt x="-9926" y="72355"/>
                      <a:pt x="-12394" y="66390"/>
                      <a:pt x="-10269" y="61179"/>
                    </a:cubicBezTo>
                    <a:lnTo>
                      <a:pt x="11468" y="8002"/>
                    </a:lnTo>
                    <a:cubicBezTo>
                      <a:pt x="13628" y="2790"/>
                      <a:pt x="19560" y="287"/>
                      <a:pt x="24771" y="2413"/>
                    </a:cubicBezTo>
                    <a:cubicBezTo>
                      <a:pt x="29982" y="4538"/>
                      <a:pt x="32485" y="10505"/>
                      <a:pt x="30360" y="15716"/>
                    </a:cubicBezTo>
                    <a:lnTo>
                      <a:pt x="8588" y="68893"/>
                    </a:lnTo>
                  </a:path>
                </a:pathLst>
              </a:custGeom>
              <a:solidFill>
                <a:srgbClr val="07329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5" name="Google Shape;2075;p18"/>
              <p:cNvSpPr/>
              <p:nvPr/>
            </p:nvSpPr>
            <p:spPr>
              <a:xfrm rot="10800000" flipH="1">
                <a:off x="7684581" y="6493857"/>
                <a:ext cx="42143" cy="73583"/>
              </a:xfrm>
              <a:custGeom>
                <a:avLst/>
                <a:gdLst/>
                <a:ahLst/>
                <a:cxnLst/>
                <a:rect l="l" t="t" r="r" b="b"/>
                <a:pathLst>
                  <a:path w="42143" h="73583" extrusionOk="0">
                    <a:moveTo>
                      <a:pt x="8456" y="68825"/>
                    </a:moveTo>
                    <a:cubicBezTo>
                      <a:pt x="6331" y="74036"/>
                      <a:pt x="365" y="76539"/>
                      <a:pt x="-4846" y="74413"/>
                    </a:cubicBezTo>
                    <a:cubicBezTo>
                      <a:pt x="-10024" y="72287"/>
                      <a:pt x="-12527" y="66322"/>
                      <a:pt x="-10401" y="61110"/>
                    </a:cubicBezTo>
                    <a:lnTo>
                      <a:pt x="11371" y="7933"/>
                    </a:lnTo>
                    <a:cubicBezTo>
                      <a:pt x="13496" y="2722"/>
                      <a:pt x="19428" y="219"/>
                      <a:pt x="24639" y="2344"/>
                    </a:cubicBezTo>
                    <a:cubicBezTo>
                      <a:pt x="29851" y="4471"/>
                      <a:pt x="32353" y="10437"/>
                      <a:pt x="30228" y="15648"/>
                    </a:cubicBezTo>
                    <a:lnTo>
                      <a:pt x="8456" y="68825"/>
                    </a:lnTo>
                  </a:path>
                </a:pathLst>
              </a:custGeom>
              <a:solidFill>
                <a:srgbClr val="07329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6" name="Google Shape;2076;p18"/>
              <p:cNvSpPr/>
              <p:nvPr/>
            </p:nvSpPr>
            <p:spPr>
              <a:xfrm rot="10800000" flipH="1">
                <a:off x="7735016" y="6473232"/>
                <a:ext cx="42142" cy="73572"/>
              </a:xfrm>
              <a:custGeom>
                <a:avLst/>
                <a:gdLst/>
                <a:ahLst/>
                <a:cxnLst/>
                <a:rect l="l" t="t" r="r" b="b"/>
                <a:pathLst>
                  <a:path w="42142" h="73572" extrusionOk="0">
                    <a:moveTo>
                      <a:pt x="8328" y="68761"/>
                    </a:moveTo>
                    <a:cubicBezTo>
                      <a:pt x="6203" y="73973"/>
                      <a:pt x="271" y="76475"/>
                      <a:pt x="-4940" y="74315"/>
                    </a:cubicBezTo>
                    <a:cubicBezTo>
                      <a:pt x="-10152" y="72190"/>
                      <a:pt x="-12654" y="66258"/>
                      <a:pt x="-10529" y="61047"/>
                    </a:cubicBezTo>
                    <a:lnTo>
                      <a:pt x="11242" y="7836"/>
                    </a:lnTo>
                    <a:cubicBezTo>
                      <a:pt x="13368" y="2625"/>
                      <a:pt x="19300" y="155"/>
                      <a:pt x="24511" y="2282"/>
                    </a:cubicBezTo>
                    <a:cubicBezTo>
                      <a:pt x="29723" y="4408"/>
                      <a:pt x="32225" y="10339"/>
                      <a:pt x="30100" y="15551"/>
                    </a:cubicBezTo>
                    <a:lnTo>
                      <a:pt x="8328" y="68761"/>
                    </a:lnTo>
                  </a:path>
                </a:pathLst>
              </a:custGeom>
              <a:solidFill>
                <a:srgbClr val="07329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7" name="Google Shape;2077;p18"/>
              <p:cNvSpPr/>
              <p:nvPr/>
            </p:nvSpPr>
            <p:spPr>
              <a:xfrm rot="10800000" flipH="1">
                <a:off x="7785450" y="6452607"/>
                <a:ext cx="42143" cy="73572"/>
              </a:xfrm>
              <a:custGeom>
                <a:avLst/>
                <a:gdLst/>
                <a:ahLst/>
                <a:cxnLst/>
                <a:rect l="l" t="t" r="r" b="b"/>
                <a:pathLst>
                  <a:path w="42143" h="73572" extrusionOk="0">
                    <a:moveTo>
                      <a:pt x="8201" y="68707"/>
                    </a:moveTo>
                    <a:cubicBezTo>
                      <a:pt x="6075" y="73918"/>
                      <a:pt x="144" y="76387"/>
                      <a:pt x="-5068" y="74261"/>
                    </a:cubicBezTo>
                    <a:cubicBezTo>
                      <a:pt x="-10279" y="72136"/>
                      <a:pt x="-12782" y="66204"/>
                      <a:pt x="-10656" y="60993"/>
                    </a:cubicBezTo>
                    <a:lnTo>
                      <a:pt x="11115" y="7782"/>
                    </a:lnTo>
                    <a:cubicBezTo>
                      <a:pt x="13241" y="2571"/>
                      <a:pt x="19206" y="68"/>
                      <a:pt x="24418" y="2228"/>
                    </a:cubicBezTo>
                    <a:cubicBezTo>
                      <a:pt x="29595" y="4353"/>
                      <a:pt x="32098" y="10285"/>
                      <a:pt x="29972" y="15496"/>
                    </a:cubicBezTo>
                    <a:lnTo>
                      <a:pt x="8201" y="68707"/>
                    </a:lnTo>
                  </a:path>
                </a:pathLst>
              </a:custGeom>
              <a:solidFill>
                <a:srgbClr val="07329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8" name="Google Shape;2078;p18"/>
              <p:cNvSpPr/>
              <p:nvPr/>
            </p:nvSpPr>
            <p:spPr>
              <a:xfrm rot="10800000" flipH="1">
                <a:off x="7835884" y="6431971"/>
                <a:ext cx="42148" cy="73583"/>
              </a:xfrm>
              <a:custGeom>
                <a:avLst/>
                <a:gdLst/>
                <a:ahLst/>
                <a:cxnLst/>
                <a:rect l="l" t="t" r="r" b="b"/>
                <a:pathLst>
                  <a:path w="42148" h="73583" extrusionOk="0">
                    <a:moveTo>
                      <a:pt x="8108" y="68654"/>
                    </a:moveTo>
                    <a:cubicBezTo>
                      <a:pt x="5948" y="73831"/>
                      <a:pt x="16" y="76334"/>
                      <a:pt x="-5195" y="74209"/>
                    </a:cubicBezTo>
                    <a:cubicBezTo>
                      <a:pt x="-10406" y="72083"/>
                      <a:pt x="-12910" y="66117"/>
                      <a:pt x="-10784" y="60940"/>
                    </a:cubicBezTo>
                    <a:lnTo>
                      <a:pt x="10988" y="7729"/>
                    </a:lnTo>
                    <a:cubicBezTo>
                      <a:pt x="13113" y="2517"/>
                      <a:pt x="19079" y="14"/>
                      <a:pt x="24290" y="2140"/>
                    </a:cubicBezTo>
                    <a:cubicBezTo>
                      <a:pt x="29502" y="4300"/>
                      <a:pt x="31971" y="10232"/>
                      <a:pt x="29845" y="15443"/>
                    </a:cubicBezTo>
                    <a:lnTo>
                      <a:pt x="8108" y="68654"/>
                    </a:lnTo>
                  </a:path>
                </a:pathLst>
              </a:custGeom>
              <a:solidFill>
                <a:srgbClr val="07329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9" name="Google Shape;2079;p18"/>
              <p:cNvSpPr/>
              <p:nvPr/>
            </p:nvSpPr>
            <p:spPr>
              <a:xfrm rot="10800000" flipH="1">
                <a:off x="7225283" y="6139987"/>
                <a:ext cx="76978" cy="87176"/>
              </a:xfrm>
              <a:custGeom>
                <a:avLst/>
                <a:gdLst/>
                <a:ahLst/>
                <a:cxnLst/>
                <a:rect l="l" t="t" r="r" b="b"/>
                <a:pathLst>
                  <a:path w="76978" h="87176" extrusionOk="0">
                    <a:moveTo>
                      <a:pt x="57272" y="65903"/>
                    </a:moveTo>
                    <a:cubicBezTo>
                      <a:pt x="50004" y="83697"/>
                      <a:pt x="29467" y="92303"/>
                      <a:pt x="11673" y="85034"/>
                    </a:cubicBezTo>
                    <a:cubicBezTo>
                      <a:pt x="-6122" y="77731"/>
                      <a:pt x="-14727" y="57228"/>
                      <a:pt x="-7459" y="39434"/>
                    </a:cubicBezTo>
                    <a:lnTo>
                      <a:pt x="-396" y="22154"/>
                    </a:lnTo>
                    <a:cubicBezTo>
                      <a:pt x="6907" y="4360"/>
                      <a:pt x="27410" y="-4246"/>
                      <a:pt x="45204" y="3023"/>
                    </a:cubicBezTo>
                    <a:cubicBezTo>
                      <a:pt x="63032" y="10326"/>
                      <a:pt x="71638" y="30829"/>
                      <a:pt x="64335" y="48623"/>
                    </a:cubicBezTo>
                    <a:lnTo>
                      <a:pt x="57272" y="65903"/>
                    </a:lnTo>
                  </a:path>
                </a:pathLst>
              </a:custGeom>
              <a:solidFill>
                <a:srgbClr val="FFE8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080" name="Google Shape;2080;p18"/>
              <p:cNvGrpSpPr/>
              <p:nvPr/>
            </p:nvGrpSpPr>
            <p:grpSpPr>
              <a:xfrm>
                <a:off x="4898571" y="3222043"/>
                <a:ext cx="3294550" cy="2166405"/>
                <a:chOff x="8481669" y="4117235"/>
                <a:chExt cx="3294550" cy="2166405"/>
              </a:xfrm>
            </p:grpSpPr>
            <p:sp>
              <p:nvSpPr>
                <p:cNvPr id="2081" name="Google Shape;2081;p18"/>
                <p:cNvSpPr/>
                <p:nvPr/>
              </p:nvSpPr>
              <p:spPr>
                <a:xfrm rot="10800000" flipH="1">
                  <a:off x="8586758" y="5918739"/>
                  <a:ext cx="115391" cy="175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391" h="17554" extrusionOk="0">
                      <a:moveTo>
                        <a:pt x="110498" y="12877"/>
                      </a:moveTo>
                      <a:lnTo>
                        <a:pt x="110498" y="-4677"/>
                      </a:lnTo>
                      <a:lnTo>
                        <a:pt x="-4893" y="-4677"/>
                      </a:lnTo>
                      <a:lnTo>
                        <a:pt x="-4893" y="12877"/>
                      </a:lnTo>
                      <a:lnTo>
                        <a:pt x="110498" y="12877"/>
                      </a:lnTo>
                    </a:path>
                  </a:pathLst>
                </a:custGeom>
                <a:solidFill>
                  <a:srgbClr val="4A319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82" name="Google Shape;2082;p18"/>
                <p:cNvSpPr/>
                <p:nvPr/>
              </p:nvSpPr>
              <p:spPr>
                <a:xfrm rot="10800000" flipH="1">
                  <a:off x="8481669" y="5961699"/>
                  <a:ext cx="105088" cy="350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88" h="35039" extrusionOk="0">
                      <a:moveTo>
                        <a:pt x="-4615" y="-4507"/>
                      </a:moveTo>
                      <a:lnTo>
                        <a:pt x="-4615" y="30533"/>
                      </a:lnTo>
                      <a:lnTo>
                        <a:pt x="100474" y="30533"/>
                      </a:lnTo>
                      <a:lnTo>
                        <a:pt x="100474" y="-4507"/>
                      </a:lnTo>
                      <a:lnTo>
                        <a:pt x="-4615" y="-4507"/>
                      </a:lnTo>
                    </a:path>
                  </a:pathLst>
                </a:custGeom>
                <a:solidFill>
                  <a:srgbClr val="00DBD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83" name="Google Shape;2083;p18"/>
                <p:cNvSpPr/>
                <p:nvPr/>
              </p:nvSpPr>
              <p:spPr>
                <a:xfrm rot="10800000" flipH="1">
                  <a:off x="9918158" y="6074704"/>
                  <a:ext cx="423893" cy="208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93" h="208936" extrusionOk="0">
                      <a:moveTo>
                        <a:pt x="-8649" y="-3846"/>
                      </a:moveTo>
                      <a:cubicBezTo>
                        <a:pt x="92631" y="36234"/>
                        <a:pt x="308068" y="32600"/>
                        <a:pt x="415245" y="1434"/>
                      </a:cubicBezTo>
                      <a:cubicBezTo>
                        <a:pt x="411679" y="14566"/>
                        <a:pt x="408560" y="28040"/>
                        <a:pt x="405954" y="41789"/>
                      </a:cubicBezTo>
                      <a:lnTo>
                        <a:pt x="375303" y="205091"/>
                      </a:lnTo>
                      <a:lnTo>
                        <a:pt x="222011" y="205091"/>
                      </a:lnTo>
                      <a:lnTo>
                        <a:pt x="198786" y="205091"/>
                      </a:lnTo>
                      <a:lnTo>
                        <a:pt x="45492" y="205091"/>
                      </a:lnTo>
                      <a:lnTo>
                        <a:pt x="-5690" y="6920"/>
                      </a:lnTo>
                      <a:cubicBezTo>
                        <a:pt x="-6626" y="3286"/>
                        <a:pt x="-7644" y="-280"/>
                        <a:pt x="-8649" y="-3846"/>
                      </a:cubicBezTo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84" name="Google Shape;2084;p18"/>
                <p:cNvSpPr/>
                <p:nvPr/>
              </p:nvSpPr>
              <p:spPr>
                <a:xfrm rot="10800000" flipH="1">
                  <a:off x="8523076" y="4138903"/>
                  <a:ext cx="3228326" cy="202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8326" h="2029675" extrusionOk="0">
                      <a:moveTo>
                        <a:pt x="135724" y="2022440"/>
                      </a:moveTo>
                      <a:lnTo>
                        <a:pt x="3075209" y="2022440"/>
                      </a:lnTo>
                      <a:cubicBezTo>
                        <a:pt x="3154957" y="2022440"/>
                        <a:pt x="3219620" y="1957777"/>
                        <a:pt x="3219620" y="1878029"/>
                      </a:cubicBezTo>
                      <a:lnTo>
                        <a:pt x="3219620" y="137142"/>
                      </a:lnTo>
                      <a:cubicBezTo>
                        <a:pt x="3219620" y="57393"/>
                        <a:pt x="3224592" y="-7235"/>
                        <a:pt x="3123209" y="-7235"/>
                      </a:cubicBezTo>
                      <a:lnTo>
                        <a:pt x="77596" y="-7235"/>
                      </a:lnTo>
                      <a:cubicBezTo>
                        <a:pt x="-8667" y="-7235"/>
                        <a:pt x="-8667" y="57393"/>
                        <a:pt x="-8667" y="137142"/>
                      </a:cubicBezTo>
                      <a:lnTo>
                        <a:pt x="-8667" y="1878029"/>
                      </a:lnTo>
                      <a:cubicBezTo>
                        <a:pt x="-8667" y="1957777"/>
                        <a:pt x="55965" y="2022440"/>
                        <a:pt x="135724" y="2022440"/>
                      </a:cubicBezTo>
                    </a:path>
                  </a:pathLst>
                </a:custGeom>
                <a:solidFill>
                  <a:srgbClr val="BCBEC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85" name="Google Shape;2085;p18"/>
                <p:cNvSpPr/>
                <p:nvPr/>
              </p:nvSpPr>
              <p:spPr>
                <a:xfrm rot="10800000" flipH="1">
                  <a:off x="8523076" y="4117235"/>
                  <a:ext cx="3228286" cy="20296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8286" h="2029674" extrusionOk="0">
                      <a:moveTo>
                        <a:pt x="80363" y="2022368"/>
                      </a:moveTo>
                      <a:lnTo>
                        <a:pt x="3130581" y="2022368"/>
                      </a:lnTo>
                      <a:cubicBezTo>
                        <a:pt x="3179746" y="2022368"/>
                        <a:pt x="3219620" y="1982494"/>
                        <a:pt x="3219620" y="1933328"/>
                      </a:cubicBezTo>
                      <a:lnTo>
                        <a:pt x="3219620" y="81733"/>
                      </a:lnTo>
                      <a:cubicBezTo>
                        <a:pt x="3219620" y="32567"/>
                        <a:pt x="3179746" y="-7307"/>
                        <a:pt x="3130581" y="-7307"/>
                      </a:cubicBezTo>
                      <a:lnTo>
                        <a:pt x="80359" y="-7307"/>
                      </a:lnTo>
                      <a:cubicBezTo>
                        <a:pt x="31190" y="-7307"/>
                        <a:pt x="-8667" y="32567"/>
                        <a:pt x="-8667" y="81733"/>
                      </a:cubicBezTo>
                      <a:lnTo>
                        <a:pt x="-8667" y="1933328"/>
                      </a:lnTo>
                      <a:cubicBezTo>
                        <a:pt x="-8667" y="1982494"/>
                        <a:pt x="31194" y="2022368"/>
                        <a:pt x="80363" y="2022368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86" name="Google Shape;2086;p18"/>
                <p:cNvSpPr/>
                <p:nvPr/>
              </p:nvSpPr>
              <p:spPr>
                <a:xfrm rot="10800000" flipH="1">
                  <a:off x="8523076" y="4117235"/>
                  <a:ext cx="3228286" cy="1867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8286" h="1867538" extrusionOk="0">
                      <a:moveTo>
                        <a:pt x="80366" y="1859963"/>
                      </a:moveTo>
                      <a:lnTo>
                        <a:pt x="3130581" y="1859963"/>
                      </a:lnTo>
                      <a:cubicBezTo>
                        <a:pt x="3179746" y="1859963"/>
                        <a:pt x="3219620" y="1820089"/>
                        <a:pt x="3219620" y="1770924"/>
                      </a:cubicBezTo>
                      <a:lnTo>
                        <a:pt x="3219620" y="-7575"/>
                      </a:lnTo>
                      <a:lnTo>
                        <a:pt x="-8667" y="-7575"/>
                      </a:lnTo>
                      <a:lnTo>
                        <a:pt x="-8667" y="1770924"/>
                      </a:lnTo>
                      <a:cubicBezTo>
                        <a:pt x="-8667" y="1820089"/>
                        <a:pt x="31194" y="1859963"/>
                        <a:pt x="80366" y="1859963"/>
                      </a:cubicBezTo>
                    </a:path>
                  </a:pathLst>
                </a:custGeom>
                <a:solidFill>
                  <a:srgbClr val="1A1A1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87" name="Google Shape;2087;p18"/>
                <p:cNvSpPr/>
                <p:nvPr/>
              </p:nvSpPr>
              <p:spPr>
                <a:xfrm rot="10800000" flipH="1">
                  <a:off x="8595268" y="4189440"/>
                  <a:ext cx="3083889" cy="17397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889" h="1739755" extrusionOk="0">
                      <a:moveTo>
                        <a:pt x="37084" y="1732208"/>
                      </a:moveTo>
                      <a:lnTo>
                        <a:pt x="3029452" y="1732208"/>
                      </a:lnTo>
                      <a:cubicBezTo>
                        <a:pt x="3054720" y="1732208"/>
                        <a:pt x="3075223" y="1711740"/>
                        <a:pt x="3075223" y="1686471"/>
                      </a:cubicBezTo>
                      <a:lnTo>
                        <a:pt x="3075223" y="38190"/>
                      </a:lnTo>
                      <a:cubicBezTo>
                        <a:pt x="3075223" y="12921"/>
                        <a:pt x="3054720" y="-7547"/>
                        <a:pt x="3029452" y="-7547"/>
                      </a:cubicBezTo>
                      <a:lnTo>
                        <a:pt x="37077" y="-7547"/>
                      </a:lnTo>
                      <a:cubicBezTo>
                        <a:pt x="11816" y="-7547"/>
                        <a:pt x="-8667" y="12921"/>
                        <a:pt x="-8667" y="38190"/>
                      </a:cubicBezTo>
                      <a:lnTo>
                        <a:pt x="-8667" y="1686471"/>
                      </a:lnTo>
                      <a:cubicBezTo>
                        <a:pt x="-8667" y="1711740"/>
                        <a:pt x="11816" y="1732208"/>
                        <a:pt x="37084" y="1732208"/>
                      </a:cubicBezTo>
                    </a:path>
                  </a:pathLst>
                </a:custGeom>
                <a:solidFill>
                  <a:srgbClr val="6EABE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88" name="Google Shape;2088;p18"/>
                <p:cNvSpPr/>
                <p:nvPr/>
              </p:nvSpPr>
              <p:spPr>
                <a:xfrm rot="10800000" flipH="1">
                  <a:off x="8595268" y="4189440"/>
                  <a:ext cx="3083889" cy="150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889" h="150102" extrusionOk="0">
                      <a:moveTo>
                        <a:pt x="3029452" y="139928"/>
                      </a:moveTo>
                      <a:lnTo>
                        <a:pt x="37084" y="139928"/>
                      </a:lnTo>
                      <a:cubicBezTo>
                        <a:pt x="11819" y="139928"/>
                        <a:pt x="-8667" y="119459"/>
                        <a:pt x="-8667" y="94191"/>
                      </a:cubicBezTo>
                      <a:lnTo>
                        <a:pt x="-8667" y="-10175"/>
                      </a:lnTo>
                      <a:lnTo>
                        <a:pt x="3075223" y="-10175"/>
                      </a:lnTo>
                      <a:lnTo>
                        <a:pt x="3075223" y="94191"/>
                      </a:lnTo>
                      <a:cubicBezTo>
                        <a:pt x="3075223" y="119459"/>
                        <a:pt x="3054720" y="139928"/>
                        <a:pt x="3029452" y="139928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89" name="Google Shape;2089;p18"/>
                <p:cNvSpPr/>
                <p:nvPr/>
              </p:nvSpPr>
              <p:spPr>
                <a:xfrm rot="10800000" flipH="1">
                  <a:off x="11537489" y="4234046"/>
                  <a:ext cx="62948" cy="62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948" h="62982" extrusionOk="0">
                      <a:moveTo>
                        <a:pt x="50663" y="21303"/>
                      </a:moveTo>
                      <a:cubicBezTo>
                        <a:pt x="50663" y="3920"/>
                        <a:pt x="36571" y="-10171"/>
                        <a:pt x="19189" y="-10171"/>
                      </a:cubicBezTo>
                      <a:cubicBezTo>
                        <a:pt x="1806" y="-10171"/>
                        <a:pt x="-12286" y="3920"/>
                        <a:pt x="-12286" y="21303"/>
                      </a:cubicBezTo>
                      <a:cubicBezTo>
                        <a:pt x="-12286" y="38720"/>
                        <a:pt x="1806" y="52812"/>
                        <a:pt x="19189" y="52812"/>
                      </a:cubicBezTo>
                      <a:cubicBezTo>
                        <a:pt x="36571" y="52812"/>
                        <a:pt x="50663" y="38720"/>
                        <a:pt x="50663" y="21303"/>
                      </a:cubicBezTo>
                    </a:path>
                  </a:pathLst>
                </a:custGeom>
                <a:solidFill>
                  <a:srgbClr val="FF516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90" name="Google Shape;2090;p18"/>
                <p:cNvSpPr/>
                <p:nvPr/>
              </p:nvSpPr>
              <p:spPr>
                <a:xfrm rot="10800000" flipH="1">
                  <a:off x="10815468" y="5904922"/>
                  <a:ext cx="186445" cy="186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445" h="186411" extrusionOk="0">
                      <a:moveTo>
                        <a:pt x="172263" y="181967"/>
                      </a:moveTo>
                      <a:lnTo>
                        <a:pt x="172331" y="181590"/>
                      </a:lnTo>
                      <a:cubicBezTo>
                        <a:pt x="172331" y="178881"/>
                        <a:pt x="170137" y="176687"/>
                        <a:pt x="167428" y="176687"/>
                      </a:cubicBezTo>
                      <a:cubicBezTo>
                        <a:pt x="164686" y="176687"/>
                        <a:pt x="162491" y="178881"/>
                        <a:pt x="162491" y="181590"/>
                      </a:cubicBezTo>
                      <a:lnTo>
                        <a:pt x="162560" y="181967"/>
                      </a:lnTo>
                      <a:lnTo>
                        <a:pt x="158309" y="181967"/>
                      </a:lnTo>
                      <a:lnTo>
                        <a:pt x="158377" y="181590"/>
                      </a:lnTo>
                      <a:cubicBezTo>
                        <a:pt x="158377" y="178881"/>
                        <a:pt x="156183" y="176687"/>
                        <a:pt x="153474" y="176687"/>
                      </a:cubicBezTo>
                      <a:cubicBezTo>
                        <a:pt x="150766" y="176687"/>
                        <a:pt x="148537" y="178881"/>
                        <a:pt x="148537" y="181590"/>
                      </a:cubicBezTo>
                      <a:lnTo>
                        <a:pt x="148640" y="181967"/>
                      </a:lnTo>
                      <a:lnTo>
                        <a:pt x="144354" y="181967"/>
                      </a:lnTo>
                      <a:lnTo>
                        <a:pt x="144423" y="181590"/>
                      </a:lnTo>
                      <a:cubicBezTo>
                        <a:pt x="144423" y="178881"/>
                        <a:pt x="142229" y="176687"/>
                        <a:pt x="139520" y="176687"/>
                      </a:cubicBezTo>
                      <a:cubicBezTo>
                        <a:pt x="136811" y="176687"/>
                        <a:pt x="134583" y="178881"/>
                        <a:pt x="134583" y="181590"/>
                      </a:cubicBezTo>
                      <a:lnTo>
                        <a:pt x="134686" y="181967"/>
                      </a:lnTo>
                      <a:lnTo>
                        <a:pt x="130400" y="181967"/>
                      </a:lnTo>
                      <a:lnTo>
                        <a:pt x="130503" y="181590"/>
                      </a:lnTo>
                      <a:cubicBezTo>
                        <a:pt x="130503" y="178881"/>
                        <a:pt x="128274" y="176687"/>
                        <a:pt x="125566" y="176687"/>
                      </a:cubicBezTo>
                      <a:cubicBezTo>
                        <a:pt x="122857" y="176687"/>
                        <a:pt x="120663" y="178881"/>
                        <a:pt x="120663" y="181590"/>
                      </a:cubicBezTo>
                      <a:lnTo>
                        <a:pt x="120731" y="181967"/>
                      </a:lnTo>
                      <a:lnTo>
                        <a:pt x="116480" y="181967"/>
                      </a:lnTo>
                      <a:lnTo>
                        <a:pt x="116548" y="181590"/>
                      </a:lnTo>
                      <a:cubicBezTo>
                        <a:pt x="116548" y="178881"/>
                        <a:pt x="114320" y="176687"/>
                        <a:pt x="111612" y="176687"/>
                      </a:cubicBezTo>
                      <a:cubicBezTo>
                        <a:pt x="108903" y="176687"/>
                        <a:pt x="106709" y="178881"/>
                        <a:pt x="106709" y="181590"/>
                      </a:cubicBezTo>
                      <a:lnTo>
                        <a:pt x="106777" y="181967"/>
                      </a:lnTo>
                      <a:lnTo>
                        <a:pt x="102526" y="181967"/>
                      </a:lnTo>
                      <a:lnTo>
                        <a:pt x="102594" y="181590"/>
                      </a:lnTo>
                      <a:cubicBezTo>
                        <a:pt x="102594" y="178881"/>
                        <a:pt x="100400" y="176687"/>
                        <a:pt x="97657" y="176687"/>
                      </a:cubicBezTo>
                      <a:cubicBezTo>
                        <a:pt x="94948" y="176687"/>
                        <a:pt x="92754" y="178881"/>
                        <a:pt x="92754" y="181590"/>
                      </a:cubicBezTo>
                      <a:lnTo>
                        <a:pt x="92823" y="181967"/>
                      </a:lnTo>
                      <a:lnTo>
                        <a:pt x="88572" y="181967"/>
                      </a:lnTo>
                      <a:lnTo>
                        <a:pt x="88640" y="181590"/>
                      </a:lnTo>
                      <a:cubicBezTo>
                        <a:pt x="88640" y="178881"/>
                        <a:pt x="86446" y="176687"/>
                        <a:pt x="83703" y="176687"/>
                      </a:cubicBezTo>
                      <a:cubicBezTo>
                        <a:pt x="80995" y="176687"/>
                        <a:pt x="78800" y="178881"/>
                        <a:pt x="78800" y="181590"/>
                      </a:cubicBezTo>
                      <a:lnTo>
                        <a:pt x="78869" y="181967"/>
                      </a:lnTo>
                      <a:lnTo>
                        <a:pt x="74617" y="181967"/>
                      </a:lnTo>
                      <a:lnTo>
                        <a:pt x="74686" y="181590"/>
                      </a:lnTo>
                      <a:cubicBezTo>
                        <a:pt x="74686" y="178881"/>
                        <a:pt x="72491" y="176687"/>
                        <a:pt x="69783" y="176687"/>
                      </a:cubicBezTo>
                      <a:cubicBezTo>
                        <a:pt x="67040" y="176687"/>
                        <a:pt x="64846" y="178881"/>
                        <a:pt x="64846" y="181590"/>
                      </a:cubicBezTo>
                      <a:lnTo>
                        <a:pt x="64914" y="181967"/>
                      </a:lnTo>
                      <a:lnTo>
                        <a:pt x="60663" y="181967"/>
                      </a:lnTo>
                      <a:lnTo>
                        <a:pt x="60732" y="181590"/>
                      </a:lnTo>
                      <a:cubicBezTo>
                        <a:pt x="60732" y="178881"/>
                        <a:pt x="58537" y="176687"/>
                        <a:pt x="55829" y="176687"/>
                      </a:cubicBezTo>
                      <a:cubicBezTo>
                        <a:pt x="53086" y="176687"/>
                        <a:pt x="50891" y="178881"/>
                        <a:pt x="50891" y="181590"/>
                      </a:cubicBezTo>
                      <a:lnTo>
                        <a:pt x="50960" y="181967"/>
                      </a:lnTo>
                      <a:lnTo>
                        <a:pt x="46709" y="181967"/>
                      </a:lnTo>
                      <a:lnTo>
                        <a:pt x="46777" y="181590"/>
                      </a:lnTo>
                      <a:cubicBezTo>
                        <a:pt x="46777" y="178881"/>
                        <a:pt x="44583" y="176687"/>
                        <a:pt x="41874" y="176687"/>
                      </a:cubicBezTo>
                      <a:cubicBezTo>
                        <a:pt x="39132" y="176687"/>
                        <a:pt x="36937" y="178881"/>
                        <a:pt x="36937" y="181590"/>
                      </a:cubicBezTo>
                      <a:lnTo>
                        <a:pt x="37006" y="181967"/>
                      </a:lnTo>
                      <a:lnTo>
                        <a:pt x="32755" y="181967"/>
                      </a:lnTo>
                      <a:lnTo>
                        <a:pt x="32857" y="181590"/>
                      </a:lnTo>
                      <a:cubicBezTo>
                        <a:pt x="32857" y="178881"/>
                        <a:pt x="30629" y="176687"/>
                        <a:pt x="27920" y="176687"/>
                      </a:cubicBezTo>
                      <a:cubicBezTo>
                        <a:pt x="25212" y="176687"/>
                        <a:pt x="22983" y="178881"/>
                        <a:pt x="22983" y="181590"/>
                      </a:cubicBezTo>
                      <a:lnTo>
                        <a:pt x="23086" y="181967"/>
                      </a:lnTo>
                      <a:lnTo>
                        <a:pt x="18800" y="181967"/>
                      </a:lnTo>
                      <a:lnTo>
                        <a:pt x="18903" y="181590"/>
                      </a:lnTo>
                      <a:cubicBezTo>
                        <a:pt x="18903" y="178881"/>
                        <a:pt x="16674" y="176687"/>
                        <a:pt x="13966" y="176687"/>
                      </a:cubicBezTo>
                      <a:cubicBezTo>
                        <a:pt x="11257" y="176687"/>
                        <a:pt x="9029" y="178881"/>
                        <a:pt x="9029" y="181590"/>
                      </a:cubicBezTo>
                      <a:lnTo>
                        <a:pt x="9132" y="181967"/>
                      </a:lnTo>
                      <a:lnTo>
                        <a:pt x="4846" y="181967"/>
                      </a:lnTo>
                      <a:lnTo>
                        <a:pt x="4949" y="181590"/>
                      </a:lnTo>
                      <a:cubicBezTo>
                        <a:pt x="4949" y="178881"/>
                        <a:pt x="2720" y="176687"/>
                        <a:pt x="12" y="176687"/>
                      </a:cubicBezTo>
                      <a:cubicBezTo>
                        <a:pt x="-2697" y="176687"/>
                        <a:pt x="-4891" y="178881"/>
                        <a:pt x="-4891" y="181590"/>
                      </a:cubicBezTo>
                      <a:lnTo>
                        <a:pt x="-4823" y="181967"/>
                      </a:lnTo>
                      <a:lnTo>
                        <a:pt x="-10617" y="181967"/>
                      </a:lnTo>
                      <a:lnTo>
                        <a:pt x="-10617" y="-4444"/>
                      </a:lnTo>
                      <a:lnTo>
                        <a:pt x="175828" y="-4444"/>
                      </a:lnTo>
                      <a:lnTo>
                        <a:pt x="175828" y="181967"/>
                      </a:lnTo>
                      <a:lnTo>
                        <a:pt x="172263" y="181967"/>
                      </a:lnTo>
                    </a:path>
                  </a:pathLst>
                </a:custGeom>
                <a:solidFill>
                  <a:srgbClr val="FF425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91" name="Google Shape;2091;p18"/>
                <p:cNvSpPr/>
                <p:nvPr/>
              </p:nvSpPr>
              <p:spPr>
                <a:xfrm rot="10800000" flipH="1">
                  <a:off x="11052176" y="5904922"/>
                  <a:ext cx="186411" cy="1864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411" h="186411" extrusionOk="0">
                      <a:moveTo>
                        <a:pt x="171665" y="181967"/>
                      </a:moveTo>
                      <a:lnTo>
                        <a:pt x="171733" y="181590"/>
                      </a:lnTo>
                      <a:cubicBezTo>
                        <a:pt x="171733" y="178881"/>
                        <a:pt x="169505" y="176687"/>
                        <a:pt x="166796" y="176687"/>
                      </a:cubicBezTo>
                      <a:cubicBezTo>
                        <a:pt x="164088" y="176687"/>
                        <a:pt x="161859" y="178881"/>
                        <a:pt x="161859" y="181590"/>
                      </a:cubicBezTo>
                      <a:lnTo>
                        <a:pt x="161962" y="181967"/>
                      </a:lnTo>
                      <a:lnTo>
                        <a:pt x="157710" y="181967"/>
                      </a:lnTo>
                      <a:lnTo>
                        <a:pt x="157779" y="181590"/>
                      </a:lnTo>
                      <a:cubicBezTo>
                        <a:pt x="157779" y="178881"/>
                        <a:pt x="155550" y="176687"/>
                        <a:pt x="152842" y="176687"/>
                      </a:cubicBezTo>
                      <a:cubicBezTo>
                        <a:pt x="150133" y="176687"/>
                        <a:pt x="147939" y="178881"/>
                        <a:pt x="147939" y="181590"/>
                      </a:cubicBezTo>
                      <a:lnTo>
                        <a:pt x="148008" y="181967"/>
                      </a:lnTo>
                      <a:lnTo>
                        <a:pt x="143756" y="181967"/>
                      </a:lnTo>
                      <a:lnTo>
                        <a:pt x="143825" y="181590"/>
                      </a:lnTo>
                      <a:cubicBezTo>
                        <a:pt x="143825" y="178881"/>
                        <a:pt x="141631" y="176687"/>
                        <a:pt x="138888" y="176687"/>
                      </a:cubicBezTo>
                      <a:cubicBezTo>
                        <a:pt x="136179" y="176687"/>
                        <a:pt x="133985" y="178881"/>
                        <a:pt x="133985" y="181590"/>
                      </a:cubicBezTo>
                      <a:lnTo>
                        <a:pt x="134053" y="181967"/>
                      </a:lnTo>
                      <a:lnTo>
                        <a:pt x="129802" y="181967"/>
                      </a:lnTo>
                      <a:lnTo>
                        <a:pt x="129870" y="181590"/>
                      </a:lnTo>
                      <a:cubicBezTo>
                        <a:pt x="129870" y="178881"/>
                        <a:pt x="127676" y="176687"/>
                        <a:pt x="124933" y="176687"/>
                      </a:cubicBezTo>
                      <a:cubicBezTo>
                        <a:pt x="122225" y="176687"/>
                        <a:pt x="120031" y="178881"/>
                        <a:pt x="120031" y="181590"/>
                      </a:cubicBezTo>
                      <a:lnTo>
                        <a:pt x="120099" y="181967"/>
                      </a:lnTo>
                      <a:lnTo>
                        <a:pt x="115848" y="181967"/>
                      </a:lnTo>
                      <a:lnTo>
                        <a:pt x="115916" y="181590"/>
                      </a:lnTo>
                      <a:cubicBezTo>
                        <a:pt x="115916" y="178881"/>
                        <a:pt x="113722" y="176687"/>
                        <a:pt x="111013" y="176687"/>
                      </a:cubicBezTo>
                      <a:cubicBezTo>
                        <a:pt x="108270" y="176687"/>
                        <a:pt x="106076" y="178881"/>
                        <a:pt x="106076" y="181590"/>
                      </a:cubicBezTo>
                      <a:lnTo>
                        <a:pt x="106145" y="181967"/>
                      </a:lnTo>
                      <a:lnTo>
                        <a:pt x="101893" y="181967"/>
                      </a:lnTo>
                      <a:lnTo>
                        <a:pt x="101962" y="181590"/>
                      </a:lnTo>
                      <a:cubicBezTo>
                        <a:pt x="101962" y="178881"/>
                        <a:pt x="99768" y="176687"/>
                        <a:pt x="97059" y="176687"/>
                      </a:cubicBezTo>
                      <a:cubicBezTo>
                        <a:pt x="94316" y="176687"/>
                        <a:pt x="92122" y="178881"/>
                        <a:pt x="92122" y="181590"/>
                      </a:cubicBezTo>
                      <a:lnTo>
                        <a:pt x="92191" y="181967"/>
                      </a:lnTo>
                      <a:lnTo>
                        <a:pt x="87939" y="181967"/>
                      </a:lnTo>
                      <a:lnTo>
                        <a:pt x="88008" y="181590"/>
                      </a:lnTo>
                      <a:cubicBezTo>
                        <a:pt x="88008" y="178881"/>
                        <a:pt x="85813" y="176687"/>
                        <a:pt x="83105" y="176687"/>
                      </a:cubicBezTo>
                      <a:cubicBezTo>
                        <a:pt x="80362" y="176687"/>
                        <a:pt x="78168" y="178881"/>
                        <a:pt x="78168" y="181590"/>
                      </a:cubicBezTo>
                      <a:lnTo>
                        <a:pt x="78236" y="181967"/>
                      </a:lnTo>
                      <a:lnTo>
                        <a:pt x="73985" y="181967"/>
                      </a:lnTo>
                      <a:lnTo>
                        <a:pt x="74088" y="181590"/>
                      </a:lnTo>
                      <a:cubicBezTo>
                        <a:pt x="74088" y="178881"/>
                        <a:pt x="71859" y="176687"/>
                        <a:pt x="69151" y="176687"/>
                      </a:cubicBezTo>
                      <a:cubicBezTo>
                        <a:pt x="66442" y="176687"/>
                        <a:pt x="64213" y="178881"/>
                        <a:pt x="64213" y="181590"/>
                      </a:cubicBezTo>
                      <a:lnTo>
                        <a:pt x="64316" y="181967"/>
                      </a:lnTo>
                      <a:lnTo>
                        <a:pt x="60031" y="181967"/>
                      </a:lnTo>
                      <a:lnTo>
                        <a:pt x="60134" y="181590"/>
                      </a:lnTo>
                      <a:cubicBezTo>
                        <a:pt x="60134" y="178881"/>
                        <a:pt x="57905" y="176687"/>
                        <a:pt x="55196" y="176687"/>
                      </a:cubicBezTo>
                      <a:cubicBezTo>
                        <a:pt x="52488" y="176687"/>
                        <a:pt x="50293" y="178881"/>
                        <a:pt x="50293" y="181590"/>
                      </a:cubicBezTo>
                      <a:lnTo>
                        <a:pt x="50362" y="181967"/>
                      </a:lnTo>
                      <a:lnTo>
                        <a:pt x="46076" y="181967"/>
                      </a:lnTo>
                      <a:lnTo>
                        <a:pt x="46179" y="181590"/>
                      </a:lnTo>
                      <a:cubicBezTo>
                        <a:pt x="46179" y="178881"/>
                        <a:pt x="43951" y="176687"/>
                        <a:pt x="41242" y="176687"/>
                      </a:cubicBezTo>
                      <a:cubicBezTo>
                        <a:pt x="38534" y="176687"/>
                        <a:pt x="36339" y="178881"/>
                        <a:pt x="36339" y="181590"/>
                      </a:cubicBezTo>
                      <a:lnTo>
                        <a:pt x="36408" y="181967"/>
                      </a:lnTo>
                      <a:lnTo>
                        <a:pt x="32156" y="181967"/>
                      </a:lnTo>
                      <a:lnTo>
                        <a:pt x="32225" y="181590"/>
                      </a:lnTo>
                      <a:cubicBezTo>
                        <a:pt x="32225" y="178881"/>
                        <a:pt x="30031" y="176687"/>
                        <a:pt x="27288" y="176687"/>
                      </a:cubicBezTo>
                      <a:cubicBezTo>
                        <a:pt x="24579" y="176687"/>
                        <a:pt x="22385" y="178881"/>
                        <a:pt x="22385" y="181590"/>
                      </a:cubicBezTo>
                      <a:lnTo>
                        <a:pt x="22453" y="181967"/>
                      </a:lnTo>
                      <a:lnTo>
                        <a:pt x="18202" y="181967"/>
                      </a:lnTo>
                      <a:lnTo>
                        <a:pt x="18271" y="181590"/>
                      </a:lnTo>
                      <a:cubicBezTo>
                        <a:pt x="18271" y="178881"/>
                        <a:pt x="16077" y="176687"/>
                        <a:pt x="13334" y="176687"/>
                      </a:cubicBezTo>
                      <a:cubicBezTo>
                        <a:pt x="10625" y="176687"/>
                        <a:pt x="8431" y="178881"/>
                        <a:pt x="8431" y="181590"/>
                      </a:cubicBezTo>
                      <a:lnTo>
                        <a:pt x="8499" y="181967"/>
                      </a:lnTo>
                      <a:lnTo>
                        <a:pt x="4248" y="181967"/>
                      </a:lnTo>
                      <a:lnTo>
                        <a:pt x="4317" y="181590"/>
                      </a:lnTo>
                      <a:cubicBezTo>
                        <a:pt x="4317" y="178881"/>
                        <a:pt x="2122" y="176687"/>
                        <a:pt x="-621" y="176687"/>
                      </a:cubicBezTo>
                      <a:cubicBezTo>
                        <a:pt x="-3329" y="176687"/>
                        <a:pt x="-5523" y="178881"/>
                        <a:pt x="-5523" y="181590"/>
                      </a:cubicBezTo>
                      <a:lnTo>
                        <a:pt x="-5455" y="181967"/>
                      </a:lnTo>
                      <a:lnTo>
                        <a:pt x="-11215" y="181967"/>
                      </a:lnTo>
                      <a:lnTo>
                        <a:pt x="-11215" y="-4444"/>
                      </a:lnTo>
                      <a:lnTo>
                        <a:pt x="175196" y="-4444"/>
                      </a:lnTo>
                      <a:lnTo>
                        <a:pt x="175196" y="181967"/>
                      </a:lnTo>
                      <a:lnTo>
                        <a:pt x="171665" y="181967"/>
                      </a:lnTo>
                    </a:path>
                  </a:pathLst>
                </a:custGeom>
                <a:solidFill>
                  <a:srgbClr val="00944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92" name="Google Shape;2092;p18"/>
                <p:cNvSpPr/>
                <p:nvPr/>
              </p:nvSpPr>
              <p:spPr>
                <a:xfrm rot="10800000" flipH="1">
                  <a:off x="11179958" y="6025950"/>
                  <a:ext cx="58628" cy="65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28" h="65382" extrusionOk="0">
                      <a:moveTo>
                        <a:pt x="47252" y="-4244"/>
                      </a:moveTo>
                      <a:lnTo>
                        <a:pt x="-11377" y="-4244"/>
                      </a:lnTo>
                      <a:lnTo>
                        <a:pt x="47252" y="61139"/>
                      </a:lnTo>
                      <a:lnTo>
                        <a:pt x="47252" y="-4244"/>
                      </a:lnTo>
                    </a:path>
                  </a:pathLst>
                </a:custGeom>
                <a:solidFill>
                  <a:srgbClr val="007E3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93" name="Google Shape;2093;p18"/>
                <p:cNvSpPr/>
                <p:nvPr/>
              </p:nvSpPr>
              <p:spPr>
                <a:xfrm rot="10800000" flipH="1">
                  <a:off x="10942839" y="6025950"/>
                  <a:ext cx="58628" cy="65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28" h="65382" extrusionOk="0">
                      <a:moveTo>
                        <a:pt x="47851" y="-4244"/>
                      </a:moveTo>
                      <a:lnTo>
                        <a:pt x="-10777" y="-4244"/>
                      </a:lnTo>
                      <a:lnTo>
                        <a:pt x="47851" y="61139"/>
                      </a:lnTo>
                      <a:lnTo>
                        <a:pt x="47851" y="-4244"/>
                      </a:lnTo>
                    </a:path>
                  </a:pathLst>
                </a:custGeom>
                <a:solidFill>
                  <a:srgbClr val="D9384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94" name="Google Shape;2094;p18"/>
                <p:cNvSpPr/>
                <p:nvPr/>
              </p:nvSpPr>
              <p:spPr>
                <a:xfrm rot="10800000" flipH="1">
                  <a:off x="11373500" y="5969653"/>
                  <a:ext cx="367747" cy="493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747" h="49337" extrusionOk="0">
                      <a:moveTo>
                        <a:pt x="355491" y="44881"/>
                      </a:moveTo>
                      <a:lnTo>
                        <a:pt x="-12256" y="44881"/>
                      </a:lnTo>
                      <a:lnTo>
                        <a:pt x="-12256" y="-4457"/>
                      </a:lnTo>
                      <a:lnTo>
                        <a:pt x="355491" y="-4457"/>
                      </a:lnTo>
                      <a:lnTo>
                        <a:pt x="355491" y="44881"/>
                      </a:lnTo>
                    </a:path>
                  </a:pathLst>
                </a:custGeom>
                <a:solidFill>
                  <a:srgbClr val="F1F2F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95" name="Google Shape;2095;p18"/>
                <p:cNvSpPr/>
                <p:nvPr/>
              </p:nvSpPr>
              <p:spPr>
                <a:xfrm rot="10800000" flipH="1">
                  <a:off x="11338529" y="6006270"/>
                  <a:ext cx="437690" cy="445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690" h="44571" extrusionOk="0">
                      <a:moveTo>
                        <a:pt x="425434" y="-4343"/>
                      </a:moveTo>
                      <a:lnTo>
                        <a:pt x="-12256" y="-4343"/>
                      </a:lnTo>
                      <a:lnTo>
                        <a:pt x="-12256" y="40228"/>
                      </a:lnTo>
                      <a:lnTo>
                        <a:pt x="425434" y="40228"/>
                      </a:lnTo>
                      <a:lnTo>
                        <a:pt x="425434" y="-4343"/>
                      </a:lnTo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96" name="Google Shape;2096;p18"/>
                <p:cNvSpPr/>
                <p:nvPr/>
              </p:nvSpPr>
              <p:spPr>
                <a:xfrm rot="10800000" flipH="1">
                  <a:off x="11091707" y="6220197"/>
                  <a:ext cx="31885" cy="16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85" h="16389" extrusionOk="0">
                      <a:moveTo>
                        <a:pt x="20766" y="11114"/>
                      </a:moveTo>
                      <a:cubicBezTo>
                        <a:pt x="6160" y="15811"/>
                        <a:pt x="-3954" y="9845"/>
                        <a:pt x="-11120" y="-3183"/>
                      </a:cubicBezTo>
                      <a:cubicBezTo>
                        <a:pt x="-11120" y="-3183"/>
                        <a:pt x="5063" y="-7812"/>
                        <a:pt x="20766" y="11114"/>
                      </a:cubicBezTo>
                    </a:path>
                  </a:pathLst>
                </a:custGeom>
                <a:solidFill>
                  <a:srgbClr val="574B4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97" name="Google Shape;2097;p18"/>
                <p:cNvSpPr/>
                <p:nvPr/>
              </p:nvSpPr>
              <p:spPr>
                <a:xfrm rot="10800000" flipH="1">
                  <a:off x="9918158" y="6168578"/>
                  <a:ext cx="423893" cy="115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93" h="115062" extrusionOk="0">
                      <a:moveTo>
                        <a:pt x="-8649" y="-3690"/>
                      </a:moveTo>
                      <a:cubicBezTo>
                        <a:pt x="-7644" y="-125"/>
                        <a:pt x="-6626" y="3441"/>
                        <a:pt x="-5690" y="7075"/>
                      </a:cubicBezTo>
                      <a:lnTo>
                        <a:pt x="-5690" y="7075"/>
                      </a:lnTo>
                      <a:lnTo>
                        <a:pt x="21248" y="111372"/>
                      </a:lnTo>
                      <a:lnTo>
                        <a:pt x="392925" y="111372"/>
                      </a:lnTo>
                      <a:lnTo>
                        <a:pt x="405954" y="41944"/>
                      </a:lnTo>
                      <a:lnTo>
                        <a:pt x="405954" y="41944"/>
                      </a:lnTo>
                      <a:cubicBezTo>
                        <a:pt x="408560" y="28195"/>
                        <a:pt x="411679" y="14721"/>
                        <a:pt x="415245" y="1590"/>
                      </a:cubicBezTo>
                      <a:cubicBezTo>
                        <a:pt x="415211" y="1590"/>
                        <a:pt x="415211" y="1590"/>
                        <a:pt x="415177" y="1590"/>
                      </a:cubicBezTo>
                      <a:cubicBezTo>
                        <a:pt x="362171" y="16984"/>
                        <a:pt x="282800" y="25658"/>
                        <a:pt x="203809" y="25658"/>
                      </a:cubicBezTo>
                      <a:cubicBezTo>
                        <a:pt x="123015" y="25658"/>
                        <a:pt x="42639" y="16572"/>
                        <a:pt x="-8580" y="-3656"/>
                      </a:cubicBezTo>
                      <a:cubicBezTo>
                        <a:pt x="-8604" y="-3656"/>
                        <a:pt x="-8625" y="-3656"/>
                        <a:pt x="-8649" y="-3690"/>
                      </a:cubicBezTo>
                    </a:path>
                  </a:pathLst>
                </a:custGeom>
                <a:solidFill>
                  <a:srgbClr val="DEDED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98" name="Google Shape;2098;p18"/>
                <p:cNvSpPr/>
                <p:nvPr/>
              </p:nvSpPr>
              <p:spPr>
                <a:xfrm rot="10800000" flipH="1">
                  <a:off x="9028148" y="6146910"/>
                  <a:ext cx="1384395" cy="21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395" h="21668" extrusionOk="0">
                      <a:moveTo>
                        <a:pt x="1376783" y="-3916"/>
                      </a:moveTo>
                      <a:lnTo>
                        <a:pt x="17279" y="-3916"/>
                      </a:lnTo>
                      <a:lnTo>
                        <a:pt x="-7613" y="17752"/>
                      </a:lnTo>
                      <a:lnTo>
                        <a:pt x="1338554" y="17752"/>
                      </a:lnTo>
                      <a:lnTo>
                        <a:pt x="1376783" y="-3916"/>
                      </a:lnTo>
                    </a:path>
                  </a:pathLst>
                </a:custGeom>
                <a:solidFill>
                  <a:srgbClr val="D3D5D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99" name="Google Shape;2099;p18"/>
                <p:cNvSpPr/>
                <p:nvPr/>
              </p:nvSpPr>
              <p:spPr>
                <a:xfrm rot="10800000" flipH="1">
                  <a:off x="8842001" y="5984773"/>
                  <a:ext cx="1532313" cy="162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2313" h="162136" extrusionOk="0">
                      <a:moveTo>
                        <a:pt x="1524985" y="-4220"/>
                      </a:moveTo>
                      <a:lnTo>
                        <a:pt x="178818" y="-4220"/>
                      </a:lnTo>
                      <a:lnTo>
                        <a:pt x="-7329" y="157917"/>
                      </a:lnTo>
                      <a:lnTo>
                        <a:pt x="1239211" y="157917"/>
                      </a:lnTo>
                      <a:lnTo>
                        <a:pt x="1524985" y="-422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00" name="Google Shape;2100;p18"/>
                <p:cNvSpPr/>
                <p:nvPr/>
              </p:nvSpPr>
              <p:spPr>
                <a:xfrm rot="10800000" flipH="1">
                  <a:off x="8523076" y="5258157"/>
                  <a:ext cx="1565464" cy="7266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464" h="726615" extrusionOk="0">
                      <a:moveTo>
                        <a:pt x="1558900" y="-5689"/>
                      </a:moveTo>
                      <a:lnTo>
                        <a:pt x="312360" y="-5689"/>
                      </a:lnTo>
                      <a:lnTo>
                        <a:pt x="248571" y="49888"/>
                      </a:lnTo>
                      <a:lnTo>
                        <a:pt x="1460966" y="49888"/>
                      </a:lnTo>
                      <a:lnTo>
                        <a:pt x="1558900" y="-5689"/>
                      </a:lnTo>
                      <a:moveTo>
                        <a:pt x="65627" y="209213"/>
                      </a:moveTo>
                      <a:lnTo>
                        <a:pt x="-6565" y="272093"/>
                      </a:lnTo>
                      <a:lnTo>
                        <a:pt x="-6565" y="495258"/>
                      </a:lnTo>
                      <a:cubicBezTo>
                        <a:pt x="27391" y="515727"/>
                        <a:pt x="52711" y="547407"/>
                        <a:pt x="65627" y="584058"/>
                      </a:cubicBezTo>
                      <a:lnTo>
                        <a:pt x="65627" y="209213"/>
                      </a:lnTo>
                      <a:moveTo>
                        <a:pt x="65627" y="696378"/>
                      </a:moveTo>
                      <a:cubicBezTo>
                        <a:pt x="63895" y="701315"/>
                        <a:pt x="61944" y="706149"/>
                        <a:pt x="59798" y="710846"/>
                      </a:cubicBezTo>
                      <a:lnTo>
                        <a:pt x="65627" y="720926"/>
                      </a:lnTo>
                      <a:lnTo>
                        <a:pt x="65627" y="696378"/>
                      </a:lnTo>
                    </a:path>
                  </a:pathLst>
                </a:custGeom>
                <a:solidFill>
                  <a:srgbClr val="6A6A6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01" name="Google Shape;2101;p18"/>
                <p:cNvSpPr/>
                <p:nvPr/>
              </p:nvSpPr>
              <p:spPr>
                <a:xfrm rot="10800000" flipH="1">
                  <a:off x="8595268" y="5167369"/>
                  <a:ext cx="1395339" cy="761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5339" h="761826" extrusionOk="0">
                      <a:moveTo>
                        <a:pt x="1388807" y="-5931"/>
                      </a:moveTo>
                      <a:lnTo>
                        <a:pt x="176412" y="-5931"/>
                      </a:lnTo>
                      <a:lnTo>
                        <a:pt x="-6532" y="153394"/>
                      </a:lnTo>
                      <a:lnTo>
                        <a:pt x="-6532" y="528239"/>
                      </a:lnTo>
                      <a:cubicBezTo>
                        <a:pt x="4089" y="558342"/>
                        <a:pt x="6321" y="591770"/>
                        <a:pt x="-1925" y="625096"/>
                      </a:cubicBezTo>
                      <a:cubicBezTo>
                        <a:pt x="-3231" y="630376"/>
                        <a:pt x="-4770" y="635519"/>
                        <a:pt x="-6532" y="640559"/>
                      </a:cubicBezTo>
                      <a:lnTo>
                        <a:pt x="-6532" y="665107"/>
                      </a:lnTo>
                      <a:lnTo>
                        <a:pt x="45976" y="755896"/>
                      </a:lnTo>
                      <a:lnTo>
                        <a:pt x="45976" y="755896"/>
                      </a:lnTo>
                      <a:lnTo>
                        <a:pt x="143988" y="700284"/>
                      </a:lnTo>
                      <a:lnTo>
                        <a:pt x="143988" y="453119"/>
                      </a:lnTo>
                      <a:lnTo>
                        <a:pt x="187654" y="441119"/>
                      </a:lnTo>
                      <a:lnTo>
                        <a:pt x="187654" y="312137"/>
                      </a:lnTo>
                      <a:cubicBezTo>
                        <a:pt x="187654" y="239245"/>
                        <a:pt x="243989" y="178766"/>
                        <a:pt x="316692" y="173588"/>
                      </a:cubicBezTo>
                      <a:lnTo>
                        <a:pt x="1180789" y="112080"/>
                      </a:lnTo>
                      <a:lnTo>
                        <a:pt x="1388807" y="-5931"/>
                      </a:lnTo>
                    </a:path>
                  </a:pathLst>
                </a:custGeom>
                <a:solidFill>
                  <a:srgbClr val="A1C8E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pic>
          <p:nvPicPr>
            <p:cNvPr id="2102" name="Google Shape;2102;p18" descr="Question Mark with solid fill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768530" y="4707915"/>
              <a:ext cx="285222" cy="2852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03" name="Google Shape;2103;p18"/>
          <p:cNvSpPr txBox="1"/>
          <p:nvPr/>
        </p:nvSpPr>
        <p:spPr>
          <a:xfrm>
            <a:off x="640658" y="3678817"/>
            <a:ext cx="771900" cy="5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1"/>
              <a:buFont typeface="Arial"/>
              <a:buNone/>
            </a:pPr>
            <a:r>
              <a:rPr lang="en" sz="105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Content Consumption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04" name="Google Shape;2104;p18"/>
          <p:cNvGrpSpPr/>
          <p:nvPr/>
        </p:nvGrpSpPr>
        <p:grpSpPr>
          <a:xfrm>
            <a:off x="865686" y="3280385"/>
            <a:ext cx="387010" cy="269764"/>
            <a:chOff x="2991129" y="3972021"/>
            <a:chExt cx="1208273" cy="715365"/>
          </a:xfrm>
        </p:grpSpPr>
        <p:grpSp>
          <p:nvGrpSpPr>
            <p:cNvPr id="2105" name="Google Shape;2105;p18"/>
            <p:cNvGrpSpPr/>
            <p:nvPr/>
          </p:nvGrpSpPr>
          <p:grpSpPr>
            <a:xfrm>
              <a:off x="3119439" y="3972021"/>
              <a:ext cx="828558" cy="629665"/>
              <a:chOff x="5443327" y="2815141"/>
              <a:chExt cx="1314545" cy="998992"/>
            </a:xfrm>
          </p:grpSpPr>
          <p:sp>
            <p:nvSpPr>
              <p:cNvPr id="2106" name="Google Shape;2106;p18"/>
              <p:cNvSpPr/>
              <p:nvPr/>
            </p:nvSpPr>
            <p:spPr>
              <a:xfrm>
                <a:off x="5900966" y="3649427"/>
                <a:ext cx="399249" cy="147313"/>
              </a:xfrm>
              <a:custGeom>
                <a:avLst/>
                <a:gdLst/>
                <a:ahLst/>
                <a:cxnLst/>
                <a:rect l="l" t="t" r="r" b="b"/>
                <a:pathLst>
                  <a:path w="399249" h="147313" extrusionOk="0">
                    <a:moveTo>
                      <a:pt x="321726" y="0"/>
                    </a:moveTo>
                    <a:lnTo>
                      <a:pt x="199634" y="0"/>
                    </a:lnTo>
                    <a:lnTo>
                      <a:pt x="77524" y="0"/>
                    </a:lnTo>
                    <a:cubicBezTo>
                      <a:pt x="77524" y="0"/>
                      <a:pt x="99813" y="133502"/>
                      <a:pt x="0" y="147304"/>
                    </a:cubicBezTo>
                    <a:lnTo>
                      <a:pt x="199634" y="147314"/>
                    </a:lnTo>
                    <a:lnTo>
                      <a:pt x="399250" y="147304"/>
                    </a:lnTo>
                    <a:cubicBezTo>
                      <a:pt x="299447" y="133493"/>
                      <a:pt x="321726" y="0"/>
                      <a:pt x="321726" y="0"/>
                    </a:cubicBezTo>
                    <a:close/>
                  </a:path>
                </a:pathLst>
              </a:custGeom>
              <a:solidFill>
                <a:srgbClr val="24A8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7" name="Google Shape;2107;p18"/>
              <p:cNvSpPr/>
              <p:nvPr/>
            </p:nvSpPr>
            <p:spPr>
              <a:xfrm>
                <a:off x="5889097" y="3788349"/>
                <a:ext cx="422995" cy="25784"/>
              </a:xfrm>
              <a:custGeom>
                <a:avLst/>
                <a:gdLst/>
                <a:ahLst/>
                <a:cxnLst/>
                <a:rect l="l" t="t" r="r" b="b"/>
                <a:pathLst>
                  <a:path w="422995" h="25784" extrusionOk="0">
                    <a:moveTo>
                      <a:pt x="0" y="0"/>
                    </a:moveTo>
                    <a:lnTo>
                      <a:pt x="422996" y="0"/>
                    </a:lnTo>
                    <a:lnTo>
                      <a:pt x="422996" y="25784"/>
                    </a:lnTo>
                    <a:lnTo>
                      <a:pt x="0" y="25784"/>
                    </a:lnTo>
                    <a:close/>
                  </a:path>
                </a:pathLst>
              </a:custGeom>
              <a:solidFill>
                <a:srgbClr val="B8BE3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8" name="Google Shape;2108;p18"/>
              <p:cNvSpPr/>
              <p:nvPr/>
            </p:nvSpPr>
            <p:spPr>
              <a:xfrm>
                <a:off x="5443327" y="2815141"/>
                <a:ext cx="1314535" cy="842010"/>
              </a:xfrm>
              <a:custGeom>
                <a:avLst/>
                <a:gdLst/>
                <a:ahLst/>
                <a:cxnLst/>
                <a:rect l="l" t="t" r="r" b="b"/>
                <a:pathLst>
                  <a:path w="1314535" h="842010" extrusionOk="0">
                    <a:moveTo>
                      <a:pt x="1314536" y="812940"/>
                    </a:moveTo>
                    <a:cubicBezTo>
                      <a:pt x="1314536" y="828999"/>
                      <a:pt x="1301515" y="842010"/>
                      <a:pt x="1285446" y="842010"/>
                    </a:cubicBezTo>
                    <a:lnTo>
                      <a:pt x="29061" y="842010"/>
                    </a:lnTo>
                    <a:cubicBezTo>
                      <a:pt x="13011" y="842010"/>
                      <a:pt x="0" y="828999"/>
                      <a:pt x="0" y="812940"/>
                    </a:cubicBezTo>
                    <a:lnTo>
                      <a:pt x="0" y="29070"/>
                    </a:lnTo>
                    <a:cubicBezTo>
                      <a:pt x="0" y="13011"/>
                      <a:pt x="13011" y="0"/>
                      <a:pt x="29061" y="0"/>
                    </a:cubicBezTo>
                    <a:lnTo>
                      <a:pt x="1285446" y="0"/>
                    </a:lnTo>
                    <a:cubicBezTo>
                      <a:pt x="1301515" y="0"/>
                      <a:pt x="1314536" y="13011"/>
                      <a:pt x="1314536" y="29070"/>
                    </a:cubicBezTo>
                    <a:lnTo>
                      <a:pt x="1314536" y="812940"/>
                    </a:lnTo>
                    <a:close/>
                  </a:path>
                </a:pathLst>
              </a:custGeom>
              <a:solidFill>
                <a:srgbClr val="3596D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9" name="Google Shape;2109;p18"/>
              <p:cNvSpPr/>
              <p:nvPr/>
            </p:nvSpPr>
            <p:spPr>
              <a:xfrm>
                <a:off x="5472388" y="2846040"/>
                <a:ext cx="1252070" cy="680294"/>
              </a:xfrm>
              <a:custGeom>
                <a:avLst/>
                <a:gdLst/>
                <a:ahLst/>
                <a:cxnLst/>
                <a:rect l="l" t="t" r="r" b="b"/>
                <a:pathLst>
                  <a:path w="1252070" h="680294" extrusionOk="0">
                    <a:moveTo>
                      <a:pt x="0" y="0"/>
                    </a:moveTo>
                    <a:lnTo>
                      <a:pt x="1252071" y="0"/>
                    </a:lnTo>
                    <a:lnTo>
                      <a:pt x="1252071" y="680295"/>
                    </a:lnTo>
                    <a:lnTo>
                      <a:pt x="0" y="680295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0" name="Google Shape;2110;p18"/>
              <p:cNvSpPr/>
              <p:nvPr/>
            </p:nvSpPr>
            <p:spPr>
              <a:xfrm>
                <a:off x="5443337" y="3561225"/>
                <a:ext cx="1314535" cy="95935"/>
              </a:xfrm>
              <a:custGeom>
                <a:avLst/>
                <a:gdLst/>
                <a:ahLst/>
                <a:cxnLst/>
                <a:rect l="l" t="t" r="r" b="b"/>
                <a:pathLst>
                  <a:path w="1314535" h="95935" extrusionOk="0">
                    <a:moveTo>
                      <a:pt x="0" y="0"/>
                    </a:moveTo>
                    <a:lnTo>
                      <a:pt x="0" y="66865"/>
                    </a:lnTo>
                    <a:cubicBezTo>
                      <a:pt x="0" y="82925"/>
                      <a:pt x="13011" y="95936"/>
                      <a:pt x="29061" y="95936"/>
                    </a:cubicBezTo>
                    <a:lnTo>
                      <a:pt x="1285447" y="95936"/>
                    </a:lnTo>
                    <a:cubicBezTo>
                      <a:pt x="1301515" y="95936"/>
                      <a:pt x="1314536" y="82925"/>
                      <a:pt x="1314536" y="66865"/>
                    </a:cubicBezTo>
                    <a:lnTo>
                      <a:pt x="131453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8BE3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11" name="Google Shape;2111;p18"/>
            <p:cNvGrpSpPr/>
            <p:nvPr/>
          </p:nvGrpSpPr>
          <p:grpSpPr>
            <a:xfrm>
              <a:off x="2991129" y="4153096"/>
              <a:ext cx="281791" cy="533947"/>
              <a:chOff x="4765929" y="3711596"/>
              <a:chExt cx="277053" cy="524970"/>
            </a:xfrm>
          </p:grpSpPr>
          <p:sp>
            <p:nvSpPr>
              <p:cNvPr id="2112" name="Google Shape;2112;p18"/>
              <p:cNvSpPr/>
              <p:nvPr/>
            </p:nvSpPr>
            <p:spPr>
              <a:xfrm>
                <a:off x="4765929" y="3711596"/>
                <a:ext cx="277053" cy="524970"/>
              </a:xfrm>
              <a:custGeom>
                <a:avLst/>
                <a:gdLst/>
                <a:ahLst/>
                <a:cxnLst/>
                <a:rect l="l" t="t" r="r" b="b"/>
                <a:pathLst>
                  <a:path w="277053" h="524970" extrusionOk="0">
                    <a:moveTo>
                      <a:pt x="277044" y="487537"/>
                    </a:moveTo>
                    <a:cubicBezTo>
                      <a:pt x="277044" y="508206"/>
                      <a:pt x="260271" y="524970"/>
                      <a:pt x="239592" y="524970"/>
                    </a:cubicBezTo>
                    <a:lnTo>
                      <a:pt x="37424" y="524970"/>
                    </a:lnTo>
                    <a:cubicBezTo>
                      <a:pt x="16764" y="524970"/>
                      <a:pt x="0" y="508206"/>
                      <a:pt x="0" y="487537"/>
                    </a:cubicBezTo>
                    <a:lnTo>
                      <a:pt x="0" y="37443"/>
                    </a:lnTo>
                    <a:cubicBezTo>
                      <a:pt x="0" y="16754"/>
                      <a:pt x="16764" y="0"/>
                      <a:pt x="37424" y="0"/>
                    </a:cubicBezTo>
                    <a:lnTo>
                      <a:pt x="239601" y="0"/>
                    </a:lnTo>
                    <a:cubicBezTo>
                      <a:pt x="260280" y="0"/>
                      <a:pt x="277054" y="16754"/>
                      <a:pt x="277054" y="37443"/>
                    </a:cubicBezTo>
                    <a:lnTo>
                      <a:pt x="277054" y="487537"/>
                    </a:lnTo>
                    <a:close/>
                  </a:path>
                </a:pathLst>
              </a:custGeom>
              <a:solidFill>
                <a:srgbClr val="3596D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3" name="Google Shape;2113;p18"/>
              <p:cNvSpPr/>
              <p:nvPr/>
            </p:nvSpPr>
            <p:spPr>
              <a:xfrm>
                <a:off x="4881667" y="4166310"/>
                <a:ext cx="45567" cy="45567"/>
              </a:xfrm>
              <a:custGeom>
                <a:avLst/>
                <a:gdLst/>
                <a:ahLst/>
                <a:cxnLst/>
                <a:rect l="l" t="t" r="r" b="b"/>
                <a:pathLst>
                  <a:path w="45567" h="45567" extrusionOk="0">
                    <a:moveTo>
                      <a:pt x="45568" y="22784"/>
                    </a:moveTo>
                    <a:cubicBezTo>
                      <a:pt x="45568" y="35367"/>
                      <a:pt x="35367" y="45568"/>
                      <a:pt x="22784" y="45568"/>
                    </a:cubicBezTo>
                    <a:cubicBezTo>
                      <a:pt x="10201" y="45568"/>
                      <a:pt x="0" y="35367"/>
                      <a:pt x="0" y="22784"/>
                    </a:cubicBezTo>
                    <a:cubicBezTo>
                      <a:pt x="0" y="10201"/>
                      <a:pt x="10201" y="0"/>
                      <a:pt x="22784" y="0"/>
                    </a:cubicBezTo>
                    <a:cubicBezTo>
                      <a:pt x="35367" y="0"/>
                      <a:pt x="45568" y="10201"/>
                      <a:pt x="45568" y="22784"/>
                    </a:cubicBezTo>
                    <a:close/>
                  </a:path>
                </a:pathLst>
              </a:custGeom>
              <a:solidFill>
                <a:srgbClr val="91919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4" name="Google Shape;2114;p18"/>
              <p:cNvSpPr/>
              <p:nvPr/>
            </p:nvSpPr>
            <p:spPr>
              <a:xfrm>
                <a:off x="4893059" y="3727046"/>
                <a:ext cx="22783" cy="22783"/>
              </a:xfrm>
              <a:custGeom>
                <a:avLst/>
                <a:gdLst/>
                <a:ahLst/>
                <a:cxnLst/>
                <a:rect l="l" t="t" r="r" b="b"/>
                <a:pathLst>
                  <a:path w="22783" h="22783" extrusionOk="0">
                    <a:moveTo>
                      <a:pt x="22784" y="11392"/>
                    </a:moveTo>
                    <a:cubicBezTo>
                      <a:pt x="22784" y="17684"/>
                      <a:pt x="17683" y="22784"/>
                      <a:pt x="11392" y="22784"/>
                    </a:cubicBezTo>
                    <a:cubicBezTo>
                      <a:pt x="5100" y="22784"/>
                      <a:pt x="0" y="17684"/>
                      <a:pt x="0" y="11392"/>
                    </a:cubicBezTo>
                    <a:cubicBezTo>
                      <a:pt x="0" y="5100"/>
                      <a:pt x="5100" y="0"/>
                      <a:pt x="11392" y="0"/>
                    </a:cubicBezTo>
                    <a:cubicBezTo>
                      <a:pt x="17683" y="0"/>
                      <a:pt x="22784" y="5100"/>
                      <a:pt x="22784" y="11392"/>
                    </a:cubicBezTo>
                    <a:close/>
                  </a:path>
                </a:pathLst>
              </a:custGeom>
              <a:solidFill>
                <a:srgbClr val="032E4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5" name="Google Shape;2115;p18"/>
              <p:cNvSpPr/>
              <p:nvPr/>
            </p:nvSpPr>
            <p:spPr>
              <a:xfrm>
                <a:off x="4780292" y="3760717"/>
                <a:ext cx="248307" cy="388058"/>
              </a:xfrm>
              <a:custGeom>
                <a:avLst/>
                <a:gdLst/>
                <a:ahLst/>
                <a:cxnLst/>
                <a:rect l="l" t="t" r="r" b="b"/>
                <a:pathLst>
                  <a:path w="248307" h="388058" extrusionOk="0">
                    <a:moveTo>
                      <a:pt x="0" y="0"/>
                    </a:moveTo>
                    <a:lnTo>
                      <a:pt x="248307" y="0"/>
                    </a:lnTo>
                    <a:lnTo>
                      <a:pt x="248307" y="388058"/>
                    </a:lnTo>
                    <a:lnTo>
                      <a:pt x="0" y="388058"/>
                    </a:lnTo>
                    <a:close/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16" name="Google Shape;2116;p18"/>
            <p:cNvGrpSpPr/>
            <p:nvPr/>
          </p:nvGrpSpPr>
          <p:grpSpPr>
            <a:xfrm rot="-5400000">
              <a:off x="3728490" y="4216474"/>
              <a:ext cx="407877" cy="533947"/>
              <a:chOff x="4765929" y="3711596"/>
              <a:chExt cx="277053" cy="524970"/>
            </a:xfrm>
          </p:grpSpPr>
          <p:sp>
            <p:nvSpPr>
              <p:cNvPr id="2117" name="Google Shape;2117;p18"/>
              <p:cNvSpPr/>
              <p:nvPr/>
            </p:nvSpPr>
            <p:spPr>
              <a:xfrm>
                <a:off x="4765929" y="3711596"/>
                <a:ext cx="277053" cy="524970"/>
              </a:xfrm>
              <a:custGeom>
                <a:avLst/>
                <a:gdLst/>
                <a:ahLst/>
                <a:cxnLst/>
                <a:rect l="l" t="t" r="r" b="b"/>
                <a:pathLst>
                  <a:path w="277053" h="524970" extrusionOk="0">
                    <a:moveTo>
                      <a:pt x="277044" y="487537"/>
                    </a:moveTo>
                    <a:cubicBezTo>
                      <a:pt x="277044" y="508206"/>
                      <a:pt x="260271" y="524970"/>
                      <a:pt x="239592" y="524970"/>
                    </a:cubicBezTo>
                    <a:lnTo>
                      <a:pt x="37424" y="524970"/>
                    </a:lnTo>
                    <a:cubicBezTo>
                      <a:pt x="16764" y="524970"/>
                      <a:pt x="0" y="508206"/>
                      <a:pt x="0" y="487537"/>
                    </a:cubicBezTo>
                    <a:lnTo>
                      <a:pt x="0" y="37443"/>
                    </a:lnTo>
                    <a:cubicBezTo>
                      <a:pt x="0" y="16754"/>
                      <a:pt x="16764" y="0"/>
                      <a:pt x="37424" y="0"/>
                    </a:cubicBezTo>
                    <a:lnTo>
                      <a:pt x="239601" y="0"/>
                    </a:lnTo>
                    <a:cubicBezTo>
                      <a:pt x="260280" y="0"/>
                      <a:pt x="277054" y="16754"/>
                      <a:pt x="277054" y="37443"/>
                    </a:cubicBezTo>
                    <a:lnTo>
                      <a:pt x="277054" y="487537"/>
                    </a:lnTo>
                    <a:close/>
                  </a:path>
                </a:pathLst>
              </a:custGeom>
              <a:solidFill>
                <a:srgbClr val="3596D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8" name="Google Shape;2118;p18"/>
              <p:cNvSpPr/>
              <p:nvPr/>
            </p:nvSpPr>
            <p:spPr>
              <a:xfrm>
                <a:off x="4881667" y="4166310"/>
                <a:ext cx="45567" cy="45567"/>
              </a:xfrm>
              <a:custGeom>
                <a:avLst/>
                <a:gdLst/>
                <a:ahLst/>
                <a:cxnLst/>
                <a:rect l="l" t="t" r="r" b="b"/>
                <a:pathLst>
                  <a:path w="45567" h="45567" extrusionOk="0">
                    <a:moveTo>
                      <a:pt x="45568" y="22784"/>
                    </a:moveTo>
                    <a:cubicBezTo>
                      <a:pt x="45568" y="35367"/>
                      <a:pt x="35367" y="45568"/>
                      <a:pt x="22784" y="45568"/>
                    </a:cubicBezTo>
                    <a:cubicBezTo>
                      <a:pt x="10201" y="45568"/>
                      <a:pt x="0" y="35367"/>
                      <a:pt x="0" y="22784"/>
                    </a:cubicBezTo>
                    <a:cubicBezTo>
                      <a:pt x="0" y="10201"/>
                      <a:pt x="10201" y="0"/>
                      <a:pt x="22784" y="0"/>
                    </a:cubicBezTo>
                    <a:cubicBezTo>
                      <a:pt x="35367" y="0"/>
                      <a:pt x="45568" y="10201"/>
                      <a:pt x="45568" y="22784"/>
                    </a:cubicBezTo>
                    <a:close/>
                  </a:path>
                </a:pathLst>
              </a:custGeom>
              <a:solidFill>
                <a:srgbClr val="91919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9" name="Google Shape;2119;p18"/>
              <p:cNvSpPr/>
              <p:nvPr/>
            </p:nvSpPr>
            <p:spPr>
              <a:xfrm>
                <a:off x="4893059" y="3727046"/>
                <a:ext cx="22783" cy="22783"/>
              </a:xfrm>
              <a:custGeom>
                <a:avLst/>
                <a:gdLst/>
                <a:ahLst/>
                <a:cxnLst/>
                <a:rect l="l" t="t" r="r" b="b"/>
                <a:pathLst>
                  <a:path w="22783" h="22783" extrusionOk="0">
                    <a:moveTo>
                      <a:pt x="22784" y="11392"/>
                    </a:moveTo>
                    <a:cubicBezTo>
                      <a:pt x="22784" y="17684"/>
                      <a:pt x="17683" y="22784"/>
                      <a:pt x="11392" y="22784"/>
                    </a:cubicBezTo>
                    <a:cubicBezTo>
                      <a:pt x="5100" y="22784"/>
                      <a:pt x="0" y="17684"/>
                      <a:pt x="0" y="11392"/>
                    </a:cubicBezTo>
                    <a:cubicBezTo>
                      <a:pt x="0" y="5100"/>
                      <a:pt x="5100" y="0"/>
                      <a:pt x="11392" y="0"/>
                    </a:cubicBezTo>
                    <a:cubicBezTo>
                      <a:pt x="17683" y="0"/>
                      <a:pt x="22784" y="5100"/>
                      <a:pt x="22784" y="11392"/>
                    </a:cubicBezTo>
                    <a:close/>
                  </a:path>
                </a:pathLst>
              </a:custGeom>
              <a:solidFill>
                <a:srgbClr val="032E4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0" name="Google Shape;2120;p18"/>
              <p:cNvSpPr/>
              <p:nvPr/>
            </p:nvSpPr>
            <p:spPr>
              <a:xfrm>
                <a:off x="4780292" y="3760717"/>
                <a:ext cx="248307" cy="388058"/>
              </a:xfrm>
              <a:custGeom>
                <a:avLst/>
                <a:gdLst/>
                <a:ahLst/>
                <a:cxnLst/>
                <a:rect l="l" t="t" r="r" b="b"/>
                <a:pathLst>
                  <a:path w="248307" h="388058" extrusionOk="0">
                    <a:moveTo>
                      <a:pt x="0" y="0"/>
                    </a:moveTo>
                    <a:lnTo>
                      <a:pt x="248307" y="0"/>
                    </a:lnTo>
                    <a:lnTo>
                      <a:pt x="248307" y="388058"/>
                    </a:lnTo>
                    <a:lnTo>
                      <a:pt x="0" y="388058"/>
                    </a:lnTo>
                    <a:close/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121" name="Google Shape;2121;p18"/>
          <p:cNvSpPr txBox="1"/>
          <p:nvPr/>
        </p:nvSpPr>
        <p:spPr>
          <a:xfrm>
            <a:off x="1600184" y="3678797"/>
            <a:ext cx="875700" cy="5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1"/>
              <a:buFont typeface="Arial"/>
              <a:buNone/>
            </a:pPr>
            <a:r>
              <a:rPr lang="en" sz="105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Tools &amp; Dashboards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2" name="Google Shape;2122;p18"/>
          <p:cNvGrpSpPr/>
          <p:nvPr/>
        </p:nvGrpSpPr>
        <p:grpSpPr>
          <a:xfrm>
            <a:off x="1678681" y="3187052"/>
            <a:ext cx="718347" cy="456662"/>
            <a:chOff x="2866115" y="1686111"/>
            <a:chExt cx="6459954" cy="3485967"/>
          </a:xfrm>
        </p:grpSpPr>
        <p:sp>
          <p:nvSpPr>
            <p:cNvPr id="2123" name="Google Shape;2123;p18"/>
            <p:cNvSpPr/>
            <p:nvPr/>
          </p:nvSpPr>
          <p:spPr>
            <a:xfrm rot="10800000" flipH="1">
              <a:off x="7980888" y="2287927"/>
              <a:ext cx="928486" cy="2511577"/>
            </a:xfrm>
            <a:custGeom>
              <a:avLst/>
              <a:gdLst/>
              <a:ahLst/>
              <a:cxnLst/>
              <a:rect l="l" t="t" r="r" b="b"/>
              <a:pathLst>
                <a:path w="928486" h="2511577" extrusionOk="0">
                  <a:moveTo>
                    <a:pt x="244164" y="-6064"/>
                  </a:moveTo>
                  <a:lnTo>
                    <a:pt x="233625" y="-4473"/>
                  </a:lnTo>
                  <a:cubicBezTo>
                    <a:pt x="233778" y="-3431"/>
                    <a:pt x="250027" y="100716"/>
                    <a:pt x="326523" y="259392"/>
                  </a:cubicBezTo>
                  <a:cubicBezTo>
                    <a:pt x="396926" y="405600"/>
                    <a:pt x="534473" y="629646"/>
                    <a:pt x="789562" y="866730"/>
                  </a:cubicBezTo>
                  <a:cubicBezTo>
                    <a:pt x="871998" y="943326"/>
                    <a:pt x="911357" y="1028529"/>
                    <a:pt x="906605" y="1119952"/>
                  </a:cubicBezTo>
                  <a:cubicBezTo>
                    <a:pt x="893268" y="1375478"/>
                    <a:pt x="541371" y="1640018"/>
                    <a:pt x="308511" y="1815058"/>
                  </a:cubicBezTo>
                  <a:cubicBezTo>
                    <a:pt x="213006" y="1886840"/>
                    <a:pt x="137621" y="1943522"/>
                    <a:pt x="104355" y="1983763"/>
                  </a:cubicBezTo>
                  <a:cubicBezTo>
                    <a:pt x="1301" y="2108280"/>
                    <a:pt x="-14796" y="2243489"/>
                    <a:pt x="-10159" y="2335008"/>
                  </a:cubicBezTo>
                  <a:cubicBezTo>
                    <a:pt x="-5138" y="2434039"/>
                    <a:pt x="24679" y="2504786"/>
                    <a:pt x="25023" y="2505514"/>
                  </a:cubicBezTo>
                  <a:lnTo>
                    <a:pt x="34796" y="2501299"/>
                  </a:lnTo>
                  <a:cubicBezTo>
                    <a:pt x="34528" y="2500647"/>
                    <a:pt x="5325" y="2431318"/>
                    <a:pt x="457" y="2334050"/>
                  </a:cubicBezTo>
                  <a:cubicBezTo>
                    <a:pt x="-3988" y="2244562"/>
                    <a:pt x="11801" y="2112304"/>
                    <a:pt x="112557" y="1990547"/>
                  </a:cubicBezTo>
                  <a:cubicBezTo>
                    <a:pt x="145056" y="1951302"/>
                    <a:pt x="219981" y="1894927"/>
                    <a:pt x="314911" y="1823604"/>
                  </a:cubicBezTo>
                  <a:cubicBezTo>
                    <a:pt x="433526" y="1734419"/>
                    <a:pt x="581152" y="1623454"/>
                    <a:pt x="699997" y="1503061"/>
                  </a:cubicBezTo>
                  <a:cubicBezTo>
                    <a:pt x="840150" y="1361057"/>
                    <a:pt x="911204" y="1235923"/>
                    <a:pt x="917221" y="1120501"/>
                  </a:cubicBezTo>
                  <a:cubicBezTo>
                    <a:pt x="922165" y="1025770"/>
                    <a:pt x="881656" y="937769"/>
                    <a:pt x="796805" y="858923"/>
                  </a:cubicBezTo>
                  <a:cubicBezTo>
                    <a:pt x="543134" y="623177"/>
                    <a:pt x="406430" y="400534"/>
                    <a:pt x="336373" y="255295"/>
                  </a:cubicBezTo>
                  <a:cubicBezTo>
                    <a:pt x="260452" y="97919"/>
                    <a:pt x="244355" y="-5037"/>
                    <a:pt x="244164" y="-6064"/>
                  </a:cubicBezTo>
                </a:path>
              </a:pathLst>
            </a:custGeom>
            <a:solidFill>
              <a:srgbClr val="ECED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4" name="Google Shape;2124;p18"/>
            <p:cNvSpPr/>
            <p:nvPr/>
          </p:nvSpPr>
          <p:spPr>
            <a:xfrm rot="10800000" flipH="1">
              <a:off x="8820231" y="2917761"/>
              <a:ext cx="128189" cy="575016"/>
            </a:xfrm>
            <a:custGeom>
              <a:avLst/>
              <a:gdLst/>
              <a:ahLst/>
              <a:cxnLst/>
              <a:rect l="l" t="t" r="r" b="b"/>
              <a:pathLst>
                <a:path w="128189" h="575016" extrusionOk="0">
                  <a:moveTo>
                    <a:pt x="5182" y="-7141"/>
                  </a:moveTo>
                  <a:cubicBezTo>
                    <a:pt x="4951" y="-6228"/>
                    <a:pt x="-14317" y="86125"/>
                    <a:pt x="-11273" y="202354"/>
                  </a:cubicBezTo>
                  <a:cubicBezTo>
                    <a:pt x="-8460" y="309936"/>
                    <a:pt x="14624" y="460678"/>
                    <a:pt x="108575" y="567875"/>
                  </a:cubicBezTo>
                  <a:lnTo>
                    <a:pt x="116591" y="560823"/>
                  </a:lnTo>
                  <a:cubicBezTo>
                    <a:pt x="24797" y="456108"/>
                    <a:pt x="2176" y="308070"/>
                    <a:pt x="-637" y="202315"/>
                  </a:cubicBezTo>
                  <a:cubicBezTo>
                    <a:pt x="-3681" y="87296"/>
                    <a:pt x="15394" y="-4016"/>
                    <a:pt x="15587" y="-4933"/>
                  </a:cubicBezTo>
                  <a:lnTo>
                    <a:pt x="5182" y="-7141"/>
                  </a:lnTo>
                </a:path>
              </a:pathLst>
            </a:custGeom>
            <a:solidFill>
              <a:srgbClr val="ECED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5" name="Google Shape;2125;p18"/>
            <p:cNvSpPr/>
            <p:nvPr/>
          </p:nvSpPr>
          <p:spPr>
            <a:xfrm rot="10800000" flipH="1">
              <a:off x="8807666" y="2774487"/>
              <a:ext cx="518403" cy="625442"/>
            </a:xfrm>
            <a:custGeom>
              <a:avLst/>
              <a:gdLst/>
              <a:ahLst/>
              <a:cxnLst/>
              <a:rect l="l" t="t" r="r" b="b"/>
              <a:pathLst>
                <a:path w="518403" h="625442" extrusionOk="0">
                  <a:moveTo>
                    <a:pt x="380850" y="609840"/>
                  </a:moveTo>
                  <a:cubicBezTo>
                    <a:pt x="813925" y="697094"/>
                    <a:pt x="-1231" y="116463"/>
                    <a:pt x="20859" y="-6711"/>
                  </a:cubicBezTo>
                  <a:cubicBezTo>
                    <a:pt x="20859" y="-6711"/>
                    <a:pt x="-168057" y="499242"/>
                    <a:pt x="380850" y="609840"/>
                  </a:cubicBezTo>
                </a:path>
              </a:pathLst>
            </a:custGeom>
            <a:solidFill>
              <a:srgbClr val="ECED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6" name="Google Shape;2126;p18"/>
            <p:cNvSpPr/>
            <p:nvPr/>
          </p:nvSpPr>
          <p:spPr>
            <a:xfrm rot="10800000" flipH="1">
              <a:off x="7976426" y="1743538"/>
              <a:ext cx="518380" cy="625441"/>
            </a:xfrm>
            <a:custGeom>
              <a:avLst/>
              <a:gdLst/>
              <a:ahLst/>
              <a:cxnLst/>
              <a:rect l="l" t="t" r="r" b="b"/>
              <a:pathLst>
                <a:path w="518380" h="625441" extrusionOk="0">
                  <a:moveTo>
                    <a:pt x="380643" y="605287"/>
                  </a:moveTo>
                  <a:cubicBezTo>
                    <a:pt x="813701" y="692553"/>
                    <a:pt x="-1463" y="111906"/>
                    <a:pt x="20664" y="-11261"/>
                  </a:cubicBezTo>
                  <a:cubicBezTo>
                    <a:pt x="20664" y="-11261"/>
                    <a:pt x="-168244" y="494689"/>
                    <a:pt x="380643" y="605287"/>
                  </a:cubicBezTo>
                </a:path>
              </a:pathLst>
            </a:custGeom>
            <a:solidFill>
              <a:srgbClr val="ECED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7" name="Google Shape;2127;p18"/>
            <p:cNvSpPr/>
            <p:nvPr/>
          </p:nvSpPr>
          <p:spPr>
            <a:xfrm rot="10800000" flipH="1">
              <a:off x="8401969" y="2255549"/>
              <a:ext cx="446049" cy="957734"/>
            </a:xfrm>
            <a:custGeom>
              <a:avLst/>
              <a:gdLst/>
              <a:ahLst/>
              <a:cxnLst/>
              <a:rect l="l" t="t" r="r" b="b"/>
              <a:pathLst>
                <a:path w="446049" h="957734" extrusionOk="0">
                  <a:moveTo>
                    <a:pt x="189485" y="-8829"/>
                  </a:moveTo>
                  <a:cubicBezTo>
                    <a:pt x="189485" y="-8829"/>
                    <a:pt x="26683" y="176276"/>
                    <a:pt x="-4368" y="432612"/>
                  </a:cubicBezTo>
                  <a:cubicBezTo>
                    <a:pt x="-35420" y="688949"/>
                    <a:pt x="38075" y="948867"/>
                    <a:pt x="213983" y="948905"/>
                  </a:cubicBezTo>
                  <a:cubicBezTo>
                    <a:pt x="389852" y="948943"/>
                    <a:pt x="464033" y="808849"/>
                    <a:pt x="424295" y="734288"/>
                  </a:cubicBezTo>
                  <a:cubicBezTo>
                    <a:pt x="316433" y="531863"/>
                    <a:pt x="143117" y="200698"/>
                    <a:pt x="189485" y="-8829"/>
                  </a:cubicBezTo>
                </a:path>
              </a:pathLst>
            </a:custGeom>
            <a:solidFill>
              <a:srgbClr val="ECED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8" name="Google Shape;2128;p18"/>
            <p:cNvSpPr/>
            <p:nvPr/>
          </p:nvSpPr>
          <p:spPr>
            <a:xfrm rot="10800000" flipH="1">
              <a:off x="8252531" y="3609683"/>
              <a:ext cx="544876" cy="1037452"/>
            </a:xfrm>
            <a:custGeom>
              <a:avLst/>
              <a:gdLst/>
              <a:ahLst/>
              <a:cxnLst/>
              <a:rect l="l" t="t" r="r" b="b"/>
              <a:pathLst>
                <a:path w="544876" h="1037452" extrusionOk="0">
                  <a:moveTo>
                    <a:pt x="20213" y="-4025"/>
                  </a:moveTo>
                  <a:cubicBezTo>
                    <a:pt x="20213" y="-4025"/>
                    <a:pt x="46555" y="541652"/>
                    <a:pt x="386905" y="750506"/>
                  </a:cubicBezTo>
                  <a:cubicBezTo>
                    <a:pt x="727256" y="959383"/>
                    <a:pt x="404596" y="1112958"/>
                    <a:pt x="149479" y="989050"/>
                  </a:cubicBezTo>
                  <a:cubicBezTo>
                    <a:pt x="-105638" y="865161"/>
                    <a:pt x="20213" y="-4025"/>
                    <a:pt x="20213" y="-4025"/>
                  </a:cubicBezTo>
                </a:path>
              </a:pathLst>
            </a:custGeom>
            <a:solidFill>
              <a:srgbClr val="ECED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9" name="Google Shape;2129;p18"/>
            <p:cNvSpPr/>
            <p:nvPr/>
          </p:nvSpPr>
          <p:spPr>
            <a:xfrm rot="10800000" flipH="1">
              <a:off x="4416833" y="1769043"/>
              <a:ext cx="3569377" cy="2694656"/>
            </a:xfrm>
            <a:custGeom>
              <a:avLst/>
              <a:gdLst/>
              <a:ahLst/>
              <a:cxnLst/>
              <a:rect l="l" t="t" r="r" b="b"/>
              <a:pathLst>
                <a:path w="3569377" h="2694656" extrusionOk="0">
                  <a:moveTo>
                    <a:pt x="3165596" y="-9176"/>
                  </a:moveTo>
                  <a:lnTo>
                    <a:pt x="151274" y="-9176"/>
                  </a:lnTo>
                  <a:cubicBezTo>
                    <a:pt x="54921" y="-9176"/>
                    <a:pt x="-16175" y="70911"/>
                    <a:pt x="-7524" y="169699"/>
                  </a:cubicBezTo>
                  <a:lnTo>
                    <a:pt x="197160" y="2506612"/>
                  </a:lnTo>
                  <a:cubicBezTo>
                    <a:pt x="205824" y="2605409"/>
                    <a:pt x="290940" y="2685480"/>
                    <a:pt x="387297" y="2685480"/>
                  </a:cubicBezTo>
                  <a:lnTo>
                    <a:pt x="3401625" y="2685480"/>
                  </a:lnTo>
                  <a:cubicBezTo>
                    <a:pt x="3497971" y="2685480"/>
                    <a:pt x="3569087" y="2605409"/>
                    <a:pt x="3560426" y="2506612"/>
                  </a:cubicBezTo>
                  <a:lnTo>
                    <a:pt x="3355739" y="169699"/>
                  </a:lnTo>
                  <a:cubicBezTo>
                    <a:pt x="3347079" y="70911"/>
                    <a:pt x="3261975" y="-9176"/>
                    <a:pt x="3165596" y="-9176"/>
                  </a:cubicBezTo>
                </a:path>
              </a:pathLst>
            </a:custGeom>
            <a:solidFill>
              <a:srgbClr val="D9E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0" name="Google Shape;2130;p18"/>
            <p:cNvSpPr/>
            <p:nvPr/>
          </p:nvSpPr>
          <p:spPr>
            <a:xfrm rot="10800000" flipH="1">
              <a:off x="6767534" y="2433931"/>
              <a:ext cx="1083060" cy="1879732"/>
            </a:xfrm>
            <a:custGeom>
              <a:avLst/>
              <a:gdLst/>
              <a:ahLst/>
              <a:cxnLst/>
              <a:rect l="l" t="t" r="r" b="b"/>
              <a:pathLst>
                <a:path w="1083060" h="1879732" extrusionOk="0">
                  <a:moveTo>
                    <a:pt x="982820" y="1871246"/>
                  </a:moveTo>
                  <a:lnTo>
                    <a:pt x="247965" y="1871246"/>
                  </a:lnTo>
                  <a:cubicBezTo>
                    <a:pt x="194143" y="1871246"/>
                    <a:pt x="146623" y="1827991"/>
                    <a:pt x="141786" y="1774583"/>
                  </a:cubicBezTo>
                  <a:lnTo>
                    <a:pt x="-10800" y="88199"/>
                  </a:lnTo>
                  <a:cubicBezTo>
                    <a:pt x="-15638" y="34800"/>
                    <a:pt x="24084" y="-8487"/>
                    <a:pt x="77842" y="-8487"/>
                  </a:cubicBezTo>
                  <a:lnTo>
                    <a:pt x="812729" y="-8487"/>
                  </a:lnTo>
                  <a:cubicBezTo>
                    <a:pt x="866519" y="-8487"/>
                    <a:pt x="914070" y="34800"/>
                    <a:pt x="918877" y="88199"/>
                  </a:cubicBezTo>
                  <a:lnTo>
                    <a:pt x="1071462" y="1774583"/>
                  </a:lnTo>
                  <a:cubicBezTo>
                    <a:pt x="1076300" y="1827991"/>
                    <a:pt x="1036610" y="1871246"/>
                    <a:pt x="982820" y="1871246"/>
                  </a:cubicBezTo>
                </a:path>
              </a:pathLst>
            </a:custGeom>
            <a:solidFill>
              <a:srgbClr val="BDD0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1" name="Google Shape;2131;p18"/>
            <p:cNvSpPr/>
            <p:nvPr/>
          </p:nvSpPr>
          <p:spPr>
            <a:xfrm rot="10800000" flipH="1">
              <a:off x="6949438" y="2008534"/>
              <a:ext cx="939651" cy="294673"/>
            </a:xfrm>
            <a:custGeom>
              <a:avLst/>
              <a:gdLst/>
              <a:ahLst/>
              <a:cxnLst/>
              <a:rect l="l" t="t" r="r" b="b"/>
              <a:pathLst>
                <a:path w="939651" h="294673" extrusionOk="0">
                  <a:moveTo>
                    <a:pt x="839238" y="281581"/>
                  </a:moveTo>
                  <a:lnTo>
                    <a:pt x="104381" y="281581"/>
                  </a:lnTo>
                  <a:cubicBezTo>
                    <a:pt x="50577" y="281581"/>
                    <a:pt x="3057" y="238294"/>
                    <a:pt x="-1785" y="184906"/>
                  </a:cubicBezTo>
                  <a:lnTo>
                    <a:pt x="-10955" y="83582"/>
                  </a:lnTo>
                  <a:cubicBezTo>
                    <a:pt x="-15797" y="30195"/>
                    <a:pt x="23931" y="-13093"/>
                    <a:pt x="77703" y="-13093"/>
                  </a:cubicBezTo>
                  <a:lnTo>
                    <a:pt x="812592" y="-13093"/>
                  </a:lnTo>
                  <a:cubicBezTo>
                    <a:pt x="866365" y="-13093"/>
                    <a:pt x="913916" y="30195"/>
                    <a:pt x="918726" y="83582"/>
                  </a:cubicBezTo>
                  <a:lnTo>
                    <a:pt x="927897" y="184906"/>
                  </a:lnTo>
                  <a:cubicBezTo>
                    <a:pt x="932738" y="238294"/>
                    <a:pt x="893042" y="281581"/>
                    <a:pt x="839238" y="281581"/>
                  </a:cubicBezTo>
                </a:path>
              </a:pathLst>
            </a:custGeom>
            <a:solidFill>
              <a:srgbClr val="BDD0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2" name="Google Shape;2132;p18"/>
            <p:cNvSpPr/>
            <p:nvPr/>
          </p:nvSpPr>
          <p:spPr>
            <a:xfrm rot="10800000" flipH="1">
              <a:off x="6719430" y="2353036"/>
              <a:ext cx="1083082" cy="1879745"/>
            </a:xfrm>
            <a:custGeom>
              <a:avLst/>
              <a:gdLst/>
              <a:ahLst/>
              <a:cxnLst/>
              <a:rect l="l" t="t" r="r" b="b"/>
              <a:pathLst>
                <a:path w="1083082" h="1879745" extrusionOk="0">
                  <a:moveTo>
                    <a:pt x="812736" y="-8905"/>
                  </a:moveTo>
                  <a:lnTo>
                    <a:pt x="77851" y="-8905"/>
                  </a:lnTo>
                  <a:cubicBezTo>
                    <a:pt x="24055" y="-8905"/>
                    <a:pt x="-15645" y="34385"/>
                    <a:pt x="-10821" y="87764"/>
                  </a:cubicBezTo>
                  <a:lnTo>
                    <a:pt x="141769" y="1774160"/>
                  </a:lnTo>
                  <a:cubicBezTo>
                    <a:pt x="146625" y="1827577"/>
                    <a:pt x="194146" y="1870841"/>
                    <a:pt x="247911" y="1870841"/>
                  </a:cubicBezTo>
                  <a:lnTo>
                    <a:pt x="982796" y="1870841"/>
                  </a:lnTo>
                  <a:cubicBezTo>
                    <a:pt x="1036592" y="1870841"/>
                    <a:pt x="1076292" y="1827577"/>
                    <a:pt x="1071468" y="1774160"/>
                  </a:cubicBezTo>
                  <a:lnTo>
                    <a:pt x="918878" y="87764"/>
                  </a:lnTo>
                  <a:cubicBezTo>
                    <a:pt x="914022" y="34385"/>
                    <a:pt x="866532" y="-8905"/>
                    <a:pt x="812736" y="-8905"/>
                  </a:cubicBezTo>
                </a:path>
              </a:pathLst>
            </a:custGeom>
            <a:solidFill>
              <a:srgbClr val="FDFF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3" name="Google Shape;2133;p18"/>
            <p:cNvSpPr/>
            <p:nvPr/>
          </p:nvSpPr>
          <p:spPr>
            <a:xfrm rot="10800000" flipH="1">
              <a:off x="6901333" y="1927665"/>
              <a:ext cx="939644" cy="294660"/>
            </a:xfrm>
            <a:custGeom>
              <a:avLst/>
              <a:gdLst/>
              <a:ahLst/>
              <a:cxnLst/>
              <a:rect l="l" t="t" r="r" b="b"/>
              <a:pathLst>
                <a:path w="939644" h="294660" extrusionOk="0">
                  <a:moveTo>
                    <a:pt x="812547" y="-13543"/>
                  </a:moveTo>
                  <a:lnTo>
                    <a:pt x="77690" y="-13543"/>
                  </a:lnTo>
                  <a:cubicBezTo>
                    <a:pt x="23904" y="-13543"/>
                    <a:pt x="-15807" y="29727"/>
                    <a:pt x="-10979" y="83132"/>
                  </a:cubicBezTo>
                  <a:lnTo>
                    <a:pt x="-1797" y="184476"/>
                  </a:lnTo>
                  <a:cubicBezTo>
                    <a:pt x="3032" y="237849"/>
                    <a:pt x="50559" y="281118"/>
                    <a:pt x="104344" y="281118"/>
                  </a:cubicBezTo>
                  <a:lnTo>
                    <a:pt x="839202" y="281118"/>
                  </a:lnTo>
                  <a:cubicBezTo>
                    <a:pt x="893019" y="281118"/>
                    <a:pt x="932699" y="237849"/>
                    <a:pt x="927870" y="184476"/>
                  </a:cubicBezTo>
                  <a:lnTo>
                    <a:pt x="918721" y="83132"/>
                  </a:lnTo>
                  <a:cubicBezTo>
                    <a:pt x="913860" y="29727"/>
                    <a:pt x="866365" y="-13543"/>
                    <a:pt x="812547" y="-13543"/>
                  </a:cubicBezTo>
                </a:path>
              </a:pathLst>
            </a:custGeom>
            <a:solidFill>
              <a:srgbClr val="FDFF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4" name="Google Shape;2134;p18"/>
            <p:cNvSpPr/>
            <p:nvPr/>
          </p:nvSpPr>
          <p:spPr>
            <a:xfrm rot="10800000" flipH="1">
              <a:off x="6931647" y="2505610"/>
              <a:ext cx="170254" cy="149587"/>
            </a:xfrm>
            <a:custGeom>
              <a:avLst/>
              <a:gdLst/>
              <a:ahLst/>
              <a:cxnLst/>
              <a:rect l="l" t="t" r="r" b="b"/>
              <a:pathLst>
                <a:path w="170254" h="149587" extrusionOk="0">
                  <a:moveTo>
                    <a:pt x="112209" y="-13835"/>
                  </a:moveTo>
                  <a:lnTo>
                    <a:pt x="18853" y="-13835"/>
                  </a:lnTo>
                  <a:cubicBezTo>
                    <a:pt x="-199" y="-13835"/>
                    <a:pt x="-14406" y="1652"/>
                    <a:pt x="-12664" y="20568"/>
                  </a:cubicBezTo>
                  <a:lnTo>
                    <a:pt x="-5370" y="101350"/>
                  </a:lnTo>
                  <a:cubicBezTo>
                    <a:pt x="-3655" y="120293"/>
                    <a:pt x="13328" y="135752"/>
                    <a:pt x="32381" y="135752"/>
                  </a:cubicBezTo>
                  <a:lnTo>
                    <a:pt x="125764" y="135752"/>
                  </a:lnTo>
                  <a:cubicBezTo>
                    <a:pt x="144816" y="135752"/>
                    <a:pt x="158996" y="120293"/>
                    <a:pt x="157309" y="101350"/>
                  </a:cubicBezTo>
                  <a:lnTo>
                    <a:pt x="149988" y="20568"/>
                  </a:lnTo>
                  <a:cubicBezTo>
                    <a:pt x="148273" y="1652"/>
                    <a:pt x="131289" y="-13835"/>
                    <a:pt x="112209" y="-13835"/>
                  </a:cubicBezTo>
                </a:path>
              </a:pathLst>
            </a:custGeom>
            <a:solidFill>
              <a:srgbClr val="03D4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5" name="Google Shape;2135;p18"/>
            <p:cNvSpPr/>
            <p:nvPr/>
          </p:nvSpPr>
          <p:spPr>
            <a:xfrm rot="10800000" flipH="1">
              <a:off x="7179207" y="2543909"/>
              <a:ext cx="499002" cy="82879"/>
            </a:xfrm>
            <a:custGeom>
              <a:avLst/>
              <a:gdLst/>
              <a:ahLst/>
              <a:cxnLst/>
              <a:rect l="l" t="t" r="r" b="b"/>
              <a:pathLst>
                <a:path w="499002" h="82879" extrusionOk="0">
                  <a:moveTo>
                    <a:pt x="447829" y="-12008"/>
                  </a:moveTo>
                  <a:lnTo>
                    <a:pt x="19653" y="-12008"/>
                  </a:lnTo>
                  <a:cubicBezTo>
                    <a:pt x="617" y="-12008"/>
                    <a:pt x="-13591" y="3491"/>
                    <a:pt x="-11869" y="22374"/>
                  </a:cubicBezTo>
                  <a:lnTo>
                    <a:pt x="-10577" y="36490"/>
                  </a:lnTo>
                  <a:cubicBezTo>
                    <a:pt x="-8886" y="55372"/>
                    <a:pt x="8120" y="70871"/>
                    <a:pt x="27157" y="70871"/>
                  </a:cubicBezTo>
                  <a:lnTo>
                    <a:pt x="455302" y="70871"/>
                  </a:lnTo>
                  <a:cubicBezTo>
                    <a:pt x="474369" y="70871"/>
                    <a:pt x="488546" y="55372"/>
                    <a:pt x="486855" y="36490"/>
                  </a:cubicBezTo>
                  <a:lnTo>
                    <a:pt x="485563" y="22374"/>
                  </a:lnTo>
                  <a:cubicBezTo>
                    <a:pt x="483841" y="3491"/>
                    <a:pt x="466865" y="-12008"/>
                    <a:pt x="447829" y="-12008"/>
                  </a:cubicBezTo>
                </a:path>
              </a:pathLst>
            </a:custGeom>
            <a:solidFill>
              <a:srgbClr val="D9E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6" name="Google Shape;2136;p18"/>
            <p:cNvSpPr/>
            <p:nvPr/>
          </p:nvSpPr>
          <p:spPr>
            <a:xfrm rot="10800000" flipH="1">
              <a:off x="6939107" y="2033554"/>
              <a:ext cx="464333" cy="82876"/>
            </a:xfrm>
            <a:custGeom>
              <a:avLst/>
              <a:gdLst/>
              <a:ahLst/>
              <a:cxnLst/>
              <a:rect l="l" t="t" r="r" b="b"/>
              <a:pathLst>
                <a:path w="464333" h="82876" extrusionOk="0">
                  <a:moveTo>
                    <a:pt x="413249" y="-14647"/>
                  </a:moveTo>
                  <a:lnTo>
                    <a:pt x="19731" y="-14647"/>
                  </a:lnTo>
                  <a:cubicBezTo>
                    <a:pt x="670" y="-14647"/>
                    <a:pt x="-13508" y="834"/>
                    <a:pt x="-11792" y="19747"/>
                  </a:cubicBezTo>
                  <a:lnTo>
                    <a:pt x="-10519" y="33836"/>
                  </a:lnTo>
                  <a:cubicBezTo>
                    <a:pt x="-8802" y="52750"/>
                    <a:pt x="8188" y="68230"/>
                    <a:pt x="27250" y="68230"/>
                  </a:cubicBezTo>
                  <a:lnTo>
                    <a:pt x="420737" y="68230"/>
                  </a:lnTo>
                  <a:cubicBezTo>
                    <a:pt x="439799" y="68230"/>
                    <a:pt x="453977" y="52750"/>
                    <a:pt x="452260" y="33836"/>
                  </a:cubicBezTo>
                  <a:lnTo>
                    <a:pt x="450988" y="19747"/>
                  </a:lnTo>
                  <a:cubicBezTo>
                    <a:pt x="449300" y="834"/>
                    <a:pt x="432281" y="-14647"/>
                    <a:pt x="413249" y="-14647"/>
                  </a:cubicBezTo>
                </a:path>
              </a:pathLst>
            </a:custGeom>
            <a:solidFill>
              <a:srgbClr val="D9E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7" name="Google Shape;2137;p18"/>
            <p:cNvSpPr/>
            <p:nvPr/>
          </p:nvSpPr>
          <p:spPr>
            <a:xfrm rot="10800000" flipH="1">
              <a:off x="6906108" y="2787795"/>
              <a:ext cx="170270" cy="149566"/>
            </a:xfrm>
            <a:custGeom>
              <a:avLst/>
              <a:gdLst/>
              <a:ahLst/>
              <a:cxnLst/>
              <a:rect l="l" t="t" r="r" b="b"/>
              <a:pathLst>
                <a:path w="170270" h="149566" extrusionOk="0">
                  <a:moveTo>
                    <a:pt x="112223" y="-12677"/>
                  </a:moveTo>
                  <a:lnTo>
                    <a:pt x="18862" y="-12677"/>
                  </a:lnTo>
                  <a:cubicBezTo>
                    <a:pt x="-189" y="-12677"/>
                    <a:pt x="-14369" y="2802"/>
                    <a:pt x="-12691" y="21717"/>
                  </a:cubicBezTo>
                  <a:lnTo>
                    <a:pt x="-5357" y="102495"/>
                  </a:lnTo>
                  <a:cubicBezTo>
                    <a:pt x="-3652" y="121410"/>
                    <a:pt x="13342" y="136889"/>
                    <a:pt x="32393" y="136889"/>
                  </a:cubicBezTo>
                  <a:lnTo>
                    <a:pt x="125753" y="136889"/>
                  </a:lnTo>
                  <a:cubicBezTo>
                    <a:pt x="144804" y="136889"/>
                    <a:pt x="159011" y="121410"/>
                    <a:pt x="157307" y="102495"/>
                  </a:cubicBezTo>
                  <a:lnTo>
                    <a:pt x="149973" y="21717"/>
                  </a:lnTo>
                  <a:cubicBezTo>
                    <a:pt x="148268" y="2802"/>
                    <a:pt x="131274" y="-12677"/>
                    <a:pt x="112223" y="-12677"/>
                  </a:cubicBezTo>
                </a:path>
              </a:pathLst>
            </a:custGeom>
            <a:solidFill>
              <a:srgbClr val="9B59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8" name="Google Shape;2138;p18"/>
            <p:cNvSpPr/>
            <p:nvPr/>
          </p:nvSpPr>
          <p:spPr>
            <a:xfrm rot="10800000" flipH="1">
              <a:off x="7153683" y="2826117"/>
              <a:ext cx="499001" cy="82824"/>
            </a:xfrm>
            <a:custGeom>
              <a:avLst/>
              <a:gdLst/>
              <a:ahLst/>
              <a:cxnLst/>
              <a:rect l="l" t="t" r="r" b="b"/>
              <a:pathLst>
                <a:path w="499001" h="82824" extrusionOk="0">
                  <a:moveTo>
                    <a:pt x="447795" y="-10951"/>
                  </a:moveTo>
                  <a:lnTo>
                    <a:pt x="19656" y="-10951"/>
                  </a:lnTo>
                  <a:cubicBezTo>
                    <a:pt x="594" y="-10951"/>
                    <a:pt x="-13572" y="4500"/>
                    <a:pt x="-11889" y="23439"/>
                  </a:cubicBezTo>
                  <a:lnTo>
                    <a:pt x="-10604" y="37514"/>
                  </a:lnTo>
                  <a:cubicBezTo>
                    <a:pt x="-8891" y="56422"/>
                    <a:pt x="8090" y="71874"/>
                    <a:pt x="27152" y="71874"/>
                  </a:cubicBezTo>
                  <a:lnTo>
                    <a:pt x="455291" y="71874"/>
                  </a:lnTo>
                  <a:cubicBezTo>
                    <a:pt x="474353" y="71874"/>
                    <a:pt x="488550" y="56422"/>
                    <a:pt x="486837" y="37514"/>
                  </a:cubicBezTo>
                  <a:lnTo>
                    <a:pt x="485551" y="23439"/>
                  </a:lnTo>
                  <a:cubicBezTo>
                    <a:pt x="483838" y="4500"/>
                    <a:pt x="466857" y="-10951"/>
                    <a:pt x="447795" y="-10951"/>
                  </a:cubicBezTo>
                </a:path>
              </a:pathLst>
            </a:custGeom>
            <a:solidFill>
              <a:srgbClr val="D9E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9" name="Google Shape;2139;p18"/>
            <p:cNvSpPr/>
            <p:nvPr/>
          </p:nvSpPr>
          <p:spPr>
            <a:xfrm rot="10800000" flipH="1">
              <a:off x="6880568" y="3069991"/>
              <a:ext cx="170260" cy="149561"/>
            </a:xfrm>
            <a:custGeom>
              <a:avLst/>
              <a:gdLst/>
              <a:ahLst/>
              <a:cxnLst/>
              <a:rect l="l" t="t" r="r" b="b"/>
              <a:pathLst>
                <a:path w="170260" h="149561" extrusionOk="0">
                  <a:moveTo>
                    <a:pt x="112212" y="-11509"/>
                  </a:moveTo>
                  <a:lnTo>
                    <a:pt x="18854" y="-11509"/>
                  </a:lnTo>
                  <a:cubicBezTo>
                    <a:pt x="-195" y="-11509"/>
                    <a:pt x="-14400" y="3961"/>
                    <a:pt x="-12705" y="22875"/>
                  </a:cubicBezTo>
                  <a:lnTo>
                    <a:pt x="-5387" y="103669"/>
                  </a:lnTo>
                  <a:cubicBezTo>
                    <a:pt x="-3665" y="122583"/>
                    <a:pt x="13311" y="138053"/>
                    <a:pt x="32387" y="138053"/>
                  </a:cubicBezTo>
                  <a:lnTo>
                    <a:pt x="125745" y="138053"/>
                  </a:lnTo>
                  <a:cubicBezTo>
                    <a:pt x="144820" y="138053"/>
                    <a:pt x="158998" y="122583"/>
                    <a:pt x="157277" y="103669"/>
                  </a:cubicBezTo>
                  <a:lnTo>
                    <a:pt x="149959" y="22875"/>
                  </a:lnTo>
                  <a:cubicBezTo>
                    <a:pt x="148264" y="3961"/>
                    <a:pt x="131260" y="-11509"/>
                    <a:pt x="112212" y="-11509"/>
                  </a:cubicBezTo>
                </a:path>
              </a:pathLst>
            </a:custGeom>
            <a:solidFill>
              <a:srgbClr val="03D4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0" name="Google Shape;2140;p18"/>
            <p:cNvSpPr/>
            <p:nvPr/>
          </p:nvSpPr>
          <p:spPr>
            <a:xfrm rot="10800000" flipH="1">
              <a:off x="7128174" y="3108273"/>
              <a:ext cx="498981" cy="82888"/>
            </a:xfrm>
            <a:custGeom>
              <a:avLst/>
              <a:gdLst/>
              <a:ahLst/>
              <a:cxnLst/>
              <a:rect l="l" t="t" r="r" b="b"/>
              <a:pathLst>
                <a:path w="498981" h="82888" extrusionOk="0">
                  <a:moveTo>
                    <a:pt x="447748" y="-9886"/>
                  </a:moveTo>
                  <a:lnTo>
                    <a:pt x="19640" y="-9886"/>
                  </a:lnTo>
                  <a:cubicBezTo>
                    <a:pt x="554" y="-9886"/>
                    <a:pt x="-13631" y="5608"/>
                    <a:pt x="-11896" y="24512"/>
                  </a:cubicBezTo>
                  <a:lnTo>
                    <a:pt x="-10648" y="38605"/>
                  </a:lnTo>
                  <a:cubicBezTo>
                    <a:pt x="-8912" y="57508"/>
                    <a:pt x="8042" y="73003"/>
                    <a:pt x="27128" y="73003"/>
                  </a:cubicBezTo>
                  <a:lnTo>
                    <a:pt x="455267" y="73003"/>
                  </a:lnTo>
                  <a:cubicBezTo>
                    <a:pt x="474323" y="73003"/>
                    <a:pt x="488508" y="57508"/>
                    <a:pt x="486803" y="38605"/>
                  </a:cubicBezTo>
                  <a:lnTo>
                    <a:pt x="485525" y="24512"/>
                  </a:lnTo>
                  <a:cubicBezTo>
                    <a:pt x="483820" y="5608"/>
                    <a:pt x="466834" y="-9886"/>
                    <a:pt x="447748" y="-9886"/>
                  </a:cubicBezTo>
                </a:path>
              </a:pathLst>
            </a:custGeom>
            <a:solidFill>
              <a:srgbClr val="D9E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1" name="Google Shape;2141;p18"/>
            <p:cNvSpPr/>
            <p:nvPr/>
          </p:nvSpPr>
          <p:spPr>
            <a:xfrm rot="10800000" flipH="1">
              <a:off x="6855062" y="3352171"/>
              <a:ext cx="170238" cy="149573"/>
            </a:xfrm>
            <a:custGeom>
              <a:avLst/>
              <a:gdLst/>
              <a:ahLst/>
              <a:cxnLst/>
              <a:rect l="l" t="t" r="r" b="b"/>
              <a:pathLst>
                <a:path w="170238" h="149573" extrusionOk="0">
                  <a:moveTo>
                    <a:pt x="112170" y="-10329"/>
                  </a:moveTo>
                  <a:lnTo>
                    <a:pt x="18820" y="-10329"/>
                  </a:lnTo>
                  <a:cubicBezTo>
                    <a:pt x="-251" y="-10329"/>
                    <a:pt x="-14454" y="5158"/>
                    <a:pt x="-12715" y="24042"/>
                  </a:cubicBezTo>
                  <a:lnTo>
                    <a:pt x="-5413" y="104847"/>
                  </a:lnTo>
                  <a:cubicBezTo>
                    <a:pt x="-3701" y="123784"/>
                    <a:pt x="13284" y="139245"/>
                    <a:pt x="32328" y="139245"/>
                  </a:cubicBezTo>
                  <a:lnTo>
                    <a:pt x="125704" y="139245"/>
                  </a:lnTo>
                  <a:cubicBezTo>
                    <a:pt x="144775" y="139245"/>
                    <a:pt x="158951" y="123784"/>
                    <a:pt x="157240" y="104847"/>
                  </a:cubicBezTo>
                  <a:lnTo>
                    <a:pt x="149937" y="24042"/>
                  </a:lnTo>
                  <a:cubicBezTo>
                    <a:pt x="148226" y="5158"/>
                    <a:pt x="131214" y="-10329"/>
                    <a:pt x="112170" y="-10329"/>
                  </a:cubicBezTo>
                </a:path>
              </a:pathLst>
            </a:custGeom>
            <a:solidFill>
              <a:srgbClr val="9B59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2" name="Google Shape;2142;p18"/>
            <p:cNvSpPr/>
            <p:nvPr/>
          </p:nvSpPr>
          <p:spPr>
            <a:xfrm rot="10800000" flipH="1">
              <a:off x="7102640" y="3390492"/>
              <a:ext cx="498986" cy="82855"/>
            </a:xfrm>
            <a:custGeom>
              <a:avLst/>
              <a:gdLst/>
              <a:ahLst/>
              <a:cxnLst/>
              <a:rect l="l" t="t" r="r" b="b"/>
              <a:pathLst>
                <a:path w="498986" h="82855" extrusionOk="0">
                  <a:moveTo>
                    <a:pt x="447729" y="-8811"/>
                  </a:moveTo>
                  <a:lnTo>
                    <a:pt x="19614" y="-8811"/>
                  </a:lnTo>
                  <a:cubicBezTo>
                    <a:pt x="535" y="-8811"/>
                    <a:pt x="-13637" y="6664"/>
                    <a:pt x="-11911" y="25591"/>
                  </a:cubicBezTo>
                  <a:lnTo>
                    <a:pt x="-10640" y="39673"/>
                  </a:lnTo>
                  <a:cubicBezTo>
                    <a:pt x="-8943" y="58570"/>
                    <a:pt x="8045" y="74044"/>
                    <a:pt x="27094" y="74044"/>
                  </a:cubicBezTo>
                  <a:lnTo>
                    <a:pt x="455240" y="74044"/>
                  </a:lnTo>
                  <a:cubicBezTo>
                    <a:pt x="474318" y="74044"/>
                    <a:pt x="488491" y="58570"/>
                    <a:pt x="486795" y="39673"/>
                  </a:cubicBezTo>
                  <a:lnTo>
                    <a:pt x="485523" y="25591"/>
                  </a:lnTo>
                  <a:cubicBezTo>
                    <a:pt x="483797" y="6664"/>
                    <a:pt x="466808" y="-8811"/>
                    <a:pt x="447729" y="-8811"/>
                  </a:cubicBezTo>
                </a:path>
              </a:pathLst>
            </a:custGeom>
            <a:solidFill>
              <a:srgbClr val="D9E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3" name="Google Shape;2143;p18"/>
            <p:cNvSpPr/>
            <p:nvPr/>
          </p:nvSpPr>
          <p:spPr>
            <a:xfrm rot="10800000" flipH="1">
              <a:off x="7465963" y="2002812"/>
              <a:ext cx="284343" cy="144328"/>
            </a:xfrm>
            <a:custGeom>
              <a:avLst/>
              <a:gdLst/>
              <a:ahLst/>
              <a:cxnLst/>
              <a:rect l="l" t="t" r="r" b="b"/>
              <a:pathLst>
                <a:path w="284343" h="144328" extrusionOk="0">
                  <a:moveTo>
                    <a:pt x="192588" y="-13814"/>
                  </a:moveTo>
                  <a:lnTo>
                    <a:pt x="54251" y="-13814"/>
                  </a:lnTo>
                  <a:cubicBezTo>
                    <a:pt x="14245" y="-13814"/>
                    <a:pt x="-15525" y="18671"/>
                    <a:pt x="-11937" y="58334"/>
                  </a:cubicBezTo>
                  <a:lnTo>
                    <a:pt x="-11937" y="58334"/>
                  </a:lnTo>
                  <a:cubicBezTo>
                    <a:pt x="-8348" y="98060"/>
                    <a:pt x="27289" y="130514"/>
                    <a:pt x="67296" y="130514"/>
                  </a:cubicBezTo>
                  <a:lnTo>
                    <a:pt x="205633" y="130514"/>
                  </a:lnTo>
                  <a:cubicBezTo>
                    <a:pt x="245639" y="130514"/>
                    <a:pt x="275410" y="98060"/>
                    <a:pt x="271821" y="58334"/>
                  </a:cubicBezTo>
                  <a:lnTo>
                    <a:pt x="271821" y="58334"/>
                  </a:lnTo>
                  <a:cubicBezTo>
                    <a:pt x="268232" y="18671"/>
                    <a:pt x="232564" y="-13814"/>
                    <a:pt x="192588" y="-13814"/>
                  </a:cubicBezTo>
                </a:path>
              </a:pathLst>
            </a:custGeom>
            <a:solidFill>
              <a:srgbClr val="D9E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4" name="Google Shape;2144;p18"/>
            <p:cNvSpPr/>
            <p:nvPr/>
          </p:nvSpPr>
          <p:spPr>
            <a:xfrm rot="10800000" flipH="1">
              <a:off x="7619239" y="2010234"/>
              <a:ext cx="130999" cy="129527"/>
            </a:xfrm>
            <a:custGeom>
              <a:avLst/>
              <a:gdLst/>
              <a:ahLst/>
              <a:cxnLst/>
              <a:rect l="l" t="t" r="r" b="b"/>
              <a:pathLst>
                <a:path w="130999" h="129527" extrusionOk="0">
                  <a:moveTo>
                    <a:pt x="118310" y="50932"/>
                  </a:moveTo>
                  <a:cubicBezTo>
                    <a:pt x="115096" y="15204"/>
                    <a:pt x="83268" y="-13815"/>
                    <a:pt x="47228" y="-13815"/>
                  </a:cubicBezTo>
                  <a:cubicBezTo>
                    <a:pt x="11188" y="-13815"/>
                    <a:pt x="-15398" y="15204"/>
                    <a:pt x="-12153" y="50932"/>
                  </a:cubicBezTo>
                  <a:cubicBezTo>
                    <a:pt x="-8939" y="86723"/>
                    <a:pt x="22889" y="115712"/>
                    <a:pt x="58930" y="115712"/>
                  </a:cubicBezTo>
                  <a:cubicBezTo>
                    <a:pt x="94970" y="115712"/>
                    <a:pt x="121556" y="86723"/>
                    <a:pt x="118310" y="50932"/>
                  </a:cubicBezTo>
                </a:path>
              </a:pathLst>
            </a:custGeom>
            <a:solidFill>
              <a:srgbClr val="03D4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5" name="Google Shape;2145;p18"/>
            <p:cNvSpPr/>
            <p:nvPr/>
          </p:nvSpPr>
          <p:spPr>
            <a:xfrm rot="10800000" flipH="1">
              <a:off x="6829522" y="3634389"/>
              <a:ext cx="170250" cy="149547"/>
            </a:xfrm>
            <a:custGeom>
              <a:avLst/>
              <a:gdLst/>
              <a:ahLst/>
              <a:cxnLst/>
              <a:rect l="l" t="t" r="r" b="b"/>
              <a:pathLst>
                <a:path w="170250" h="149547" extrusionOk="0">
                  <a:moveTo>
                    <a:pt x="112164" y="-9137"/>
                  </a:moveTo>
                  <a:lnTo>
                    <a:pt x="18803" y="-9137"/>
                  </a:lnTo>
                  <a:cubicBezTo>
                    <a:pt x="-262" y="-9137"/>
                    <a:pt x="-14462" y="6339"/>
                    <a:pt x="-12733" y="25245"/>
                  </a:cubicBezTo>
                  <a:lnTo>
                    <a:pt x="-5421" y="106029"/>
                  </a:lnTo>
                  <a:cubicBezTo>
                    <a:pt x="-3719" y="124961"/>
                    <a:pt x="13273" y="140411"/>
                    <a:pt x="32338" y="140411"/>
                  </a:cubicBezTo>
                  <a:lnTo>
                    <a:pt x="125699" y="140411"/>
                  </a:lnTo>
                  <a:cubicBezTo>
                    <a:pt x="144765" y="140411"/>
                    <a:pt x="158938" y="124961"/>
                    <a:pt x="157236" y="106029"/>
                  </a:cubicBezTo>
                  <a:lnTo>
                    <a:pt x="149924" y="25245"/>
                  </a:lnTo>
                  <a:cubicBezTo>
                    <a:pt x="148195" y="6339"/>
                    <a:pt x="131230" y="-9137"/>
                    <a:pt x="112164" y="-9137"/>
                  </a:cubicBezTo>
                </a:path>
              </a:pathLst>
            </a:custGeom>
            <a:solidFill>
              <a:srgbClr val="03D4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6" name="Google Shape;2146;p18"/>
            <p:cNvSpPr/>
            <p:nvPr/>
          </p:nvSpPr>
          <p:spPr>
            <a:xfrm rot="10800000" flipH="1">
              <a:off x="7077103" y="3672673"/>
              <a:ext cx="498994" cy="82848"/>
            </a:xfrm>
            <a:custGeom>
              <a:avLst/>
              <a:gdLst/>
              <a:ahLst/>
              <a:cxnLst/>
              <a:rect l="l" t="t" r="r" b="b"/>
              <a:pathLst>
                <a:path w="498994" h="82848" extrusionOk="0">
                  <a:moveTo>
                    <a:pt x="447746" y="-7727"/>
                  </a:moveTo>
                  <a:lnTo>
                    <a:pt x="19585" y="-7727"/>
                  </a:lnTo>
                  <a:cubicBezTo>
                    <a:pt x="545" y="-7727"/>
                    <a:pt x="-13645" y="7728"/>
                    <a:pt x="-11927" y="26647"/>
                  </a:cubicBezTo>
                  <a:lnTo>
                    <a:pt x="-10662" y="40746"/>
                  </a:lnTo>
                  <a:cubicBezTo>
                    <a:pt x="-8945" y="59666"/>
                    <a:pt x="8047" y="75121"/>
                    <a:pt x="27087" y="75121"/>
                  </a:cubicBezTo>
                  <a:lnTo>
                    <a:pt x="455247" y="75121"/>
                  </a:lnTo>
                  <a:cubicBezTo>
                    <a:pt x="474287" y="75121"/>
                    <a:pt x="488477" y="59666"/>
                    <a:pt x="486790" y="40746"/>
                  </a:cubicBezTo>
                  <a:lnTo>
                    <a:pt x="485494" y="26647"/>
                  </a:lnTo>
                  <a:cubicBezTo>
                    <a:pt x="483777" y="7728"/>
                    <a:pt x="466786" y="-7727"/>
                    <a:pt x="447746" y="-7727"/>
                  </a:cubicBezTo>
                </a:path>
              </a:pathLst>
            </a:custGeom>
            <a:solidFill>
              <a:srgbClr val="D9E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7" name="Google Shape;2147;p18"/>
            <p:cNvSpPr/>
            <p:nvPr/>
          </p:nvSpPr>
          <p:spPr>
            <a:xfrm rot="10800000" flipH="1">
              <a:off x="6803971" y="3916563"/>
              <a:ext cx="170250" cy="149565"/>
            </a:xfrm>
            <a:custGeom>
              <a:avLst/>
              <a:gdLst/>
              <a:ahLst/>
              <a:cxnLst/>
              <a:rect l="l" t="t" r="r" b="b"/>
              <a:pathLst>
                <a:path w="170250" h="149565" extrusionOk="0">
                  <a:moveTo>
                    <a:pt x="112147" y="-7934"/>
                  </a:moveTo>
                  <a:lnTo>
                    <a:pt x="18781" y="-7934"/>
                  </a:lnTo>
                  <a:cubicBezTo>
                    <a:pt x="-278" y="-7934"/>
                    <a:pt x="-14447" y="7530"/>
                    <a:pt x="-12755" y="26431"/>
                  </a:cubicBezTo>
                  <a:lnTo>
                    <a:pt x="-5433" y="107241"/>
                  </a:lnTo>
                  <a:cubicBezTo>
                    <a:pt x="-3715" y="126141"/>
                    <a:pt x="13256" y="141632"/>
                    <a:pt x="32315" y="141632"/>
                  </a:cubicBezTo>
                  <a:lnTo>
                    <a:pt x="125681" y="141632"/>
                  </a:lnTo>
                  <a:cubicBezTo>
                    <a:pt x="144740" y="141632"/>
                    <a:pt x="158936" y="126141"/>
                    <a:pt x="157217" y="107241"/>
                  </a:cubicBezTo>
                  <a:lnTo>
                    <a:pt x="149895" y="26431"/>
                  </a:lnTo>
                  <a:cubicBezTo>
                    <a:pt x="148177" y="7530"/>
                    <a:pt x="131206" y="-7934"/>
                    <a:pt x="112147" y="-7934"/>
                  </a:cubicBezTo>
                </a:path>
              </a:pathLst>
            </a:custGeom>
            <a:solidFill>
              <a:srgbClr val="9B59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8" name="Google Shape;2148;p18"/>
            <p:cNvSpPr/>
            <p:nvPr/>
          </p:nvSpPr>
          <p:spPr>
            <a:xfrm rot="10800000" flipH="1">
              <a:off x="7051538" y="3954868"/>
              <a:ext cx="499005" cy="82864"/>
            </a:xfrm>
            <a:custGeom>
              <a:avLst/>
              <a:gdLst/>
              <a:ahLst/>
              <a:cxnLst/>
              <a:rect l="l" t="t" r="r" b="b"/>
              <a:pathLst>
                <a:path w="499005" h="82864" extrusionOk="0">
                  <a:moveTo>
                    <a:pt x="447733" y="-6634"/>
                  </a:moveTo>
                  <a:lnTo>
                    <a:pt x="19581" y="-6634"/>
                  </a:lnTo>
                  <a:cubicBezTo>
                    <a:pt x="550" y="-6634"/>
                    <a:pt x="-13626" y="8848"/>
                    <a:pt x="-11947" y="27750"/>
                  </a:cubicBezTo>
                  <a:lnTo>
                    <a:pt x="-10659" y="41845"/>
                  </a:lnTo>
                  <a:cubicBezTo>
                    <a:pt x="-8950" y="60747"/>
                    <a:pt x="8043" y="76230"/>
                    <a:pt x="27074" y="76230"/>
                  </a:cubicBezTo>
                  <a:lnTo>
                    <a:pt x="455225" y="76230"/>
                  </a:lnTo>
                  <a:cubicBezTo>
                    <a:pt x="474286" y="76230"/>
                    <a:pt x="488492" y="60747"/>
                    <a:pt x="486784" y="41845"/>
                  </a:cubicBezTo>
                  <a:lnTo>
                    <a:pt x="485495" y="27750"/>
                  </a:lnTo>
                  <a:cubicBezTo>
                    <a:pt x="483787" y="8848"/>
                    <a:pt x="466793" y="-6634"/>
                    <a:pt x="447733" y="-6634"/>
                  </a:cubicBezTo>
                </a:path>
              </a:pathLst>
            </a:custGeom>
            <a:solidFill>
              <a:srgbClr val="D9E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9" name="Google Shape;2149;p18"/>
            <p:cNvSpPr/>
            <p:nvPr/>
          </p:nvSpPr>
          <p:spPr>
            <a:xfrm rot="10800000" flipH="1">
              <a:off x="4425403" y="1847022"/>
              <a:ext cx="1125444" cy="2480752"/>
            </a:xfrm>
            <a:custGeom>
              <a:avLst/>
              <a:gdLst/>
              <a:ahLst/>
              <a:cxnLst/>
              <a:rect l="l" t="t" r="r" b="b"/>
              <a:pathLst>
                <a:path w="1125444" h="2480752" extrusionOk="0">
                  <a:moveTo>
                    <a:pt x="742012" y="-10014"/>
                  </a:moveTo>
                  <a:lnTo>
                    <a:pt x="147252" y="-10014"/>
                  </a:lnTo>
                  <a:cubicBezTo>
                    <a:pt x="54764" y="-10014"/>
                    <a:pt x="-13477" y="64407"/>
                    <a:pt x="-5173" y="156194"/>
                  </a:cubicBezTo>
                  <a:lnTo>
                    <a:pt x="189223" y="2304541"/>
                  </a:lnTo>
                  <a:cubicBezTo>
                    <a:pt x="197524" y="2396310"/>
                    <a:pt x="279218" y="2470739"/>
                    <a:pt x="371703" y="2470739"/>
                  </a:cubicBezTo>
                  <a:lnTo>
                    <a:pt x="966481" y="2470739"/>
                  </a:lnTo>
                  <a:cubicBezTo>
                    <a:pt x="1058960" y="2470739"/>
                    <a:pt x="1127204" y="2396310"/>
                    <a:pt x="1118903" y="2304541"/>
                  </a:cubicBezTo>
                  <a:lnTo>
                    <a:pt x="924507" y="156194"/>
                  </a:lnTo>
                  <a:cubicBezTo>
                    <a:pt x="916210" y="64407"/>
                    <a:pt x="834494" y="-10014"/>
                    <a:pt x="742012" y="-10014"/>
                  </a:cubicBezTo>
                </a:path>
              </a:pathLst>
            </a:custGeom>
            <a:solidFill>
              <a:srgbClr val="BDD0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0" name="Google Shape;2150;p18"/>
            <p:cNvSpPr/>
            <p:nvPr/>
          </p:nvSpPr>
          <p:spPr>
            <a:xfrm rot="10800000" flipH="1">
              <a:off x="4326416" y="1777862"/>
              <a:ext cx="1125448" cy="2480749"/>
            </a:xfrm>
            <a:custGeom>
              <a:avLst/>
              <a:gdLst/>
              <a:ahLst/>
              <a:cxnLst/>
              <a:rect l="l" t="t" r="r" b="b"/>
              <a:pathLst>
                <a:path w="1125448" h="2480749" extrusionOk="0">
                  <a:moveTo>
                    <a:pt x="742365" y="-10119"/>
                  </a:moveTo>
                  <a:lnTo>
                    <a:pt x="147594" y="-10119"/>
                  </a:lnTo>
                  <a:cubicBezTo>
                    <a:pt x="55111" y="-10119"/>
                    <a:pt x="-13130" y="64281"/>
                    <a:pt x="-4824" y="156070"/>
                  </a:cubicBezTo>
                  <a:lnTo>
                    <a:pt x="189559" y="2304445"/>
                  </a:lnTo>
                  <a:cubicBezTo>
                    <a:pt x="197874" y="2396233"/>
                    <a:pt x="279570" y="2470630"/>
                    <a:pt x="372054" y="2470630"/>
                  </a:cubicBezTo>
                  <a:lnTo>
                    <a:pt x="966834" y="2470630"/>
                  </a:lnTo>
                  <a:cubicBezTo>
                    <a:pt x="1059315" y="2470630"/>
                    <a:pt x="1127556" y="2396233"/>
                    <a:pt x="1119256" y="2304445"/>
                  </a:cubicBezTo>
                  <a:lnTo>
                    <a:pt x="924861" y="156070"/>
                  </a:lnTo>
                  <a:cubicBezTo>
                    <a:pt x="916561" y="64281"/>
                    <a:pt x="834846" y="-10119"/>
                    <a:pt x="742365" y="-10119"/>
                  </a:cubicBezTo>
                </a:path>
              </a:pathLst>
            </a:custGeom>
            <a:solidFill>
              <a:srgbClr val="9B59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1" name="Google Shape;2151;p18"/>
            <p:cNvSpPr/>
            <p:nvPr/>
          </p:nvSpPr>
          <p:spPr>
            <a:xfrm rot="10800000" flipH="1">
              <a:off x="4761617" y="1894549"/>
              <a:ext cx="622605" cy="117878"/>
            </a:xfrm>
            <a:custGeom>
              <a:avLst/>
              <a:gdLst/>
              <a:ahLst/>
              <a:cxnLst/>
              <a:rect l="l" t="t" r="r" b="b"/>
              <a:pathLst>
                <a:path w="622605" h="117878" extrusionOk="0">
                  <a:moveTo>
                    <a:pt x="584770" y="103197"/>
                  </a:moveTo>
                  <a:lnTo>
                    <a:pt x="36207" y="103197"/>
                  </a:lnTo>
                  <a:cubicBezTo>
                    <a:pt x="17138" y="103197"/>
                    <a:pt x="155" y="87727"/>
                    <a:pt x="-1562" y="68817"/>
                  </a:cubicBezTo>
                  <a:lnTo>
                    <a:pt x="-6005" y="19698"/>
                  </a:lnTo>
                  <a:cubicBezTo>
                    <a:pt x="-7723" y="788"/>
                    <a:pt x="6480" y="-14682"/>
                    <a:pt x="25530" y="-14682"/>
                  </a:cubicBezTo>
                  <a:lnTo>
                    <a:pt x="574112" y="-14682"/>
                  </a:lnTo>
                  <a:cubicBezTo>
                    <a:pt x="593163" y="-14682"/>
                    <a:pt x="610161" y="788"/>
                    <a:pt x="611863" y="19698"/>
                  </a:cubicBezTo>
                  <a:lnTo>
                    <a:pt x="616321" y="68817"/>
                  </a:lnTo>
                  <a:cubicBezTo>
                    <a:pt x="618024" y="87727"/>
                    <a:pt x="603839" y="103197"/>
                    <a:pt x="584770" y="10319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2" name="Google Shape;2152;p18"/>
            <p:cNvSpPr/>
            <p:nvPr/>
          </p:nvSpPr>
          <p:spPr>
            <a:xfrm rot="10800000" flipH="1">
              <a:off x="4598369" y="1900985"/>
              <a:ext cx="106224" cy="105013"/>
            </a:xfrm>
            <a:custGeom>
              <a:avLst/>
              <a:gdLst/>
              <a:ahLst/>
              <a:cxnLst/>
              <a:rect l="l" t="t" r="r" b="b"/>
              <a:pathLst>
                <a:path w="106224" h="105013" extrusionOk="0">
                  <a:moveTo>
                    <a:pt x="52777" y="90311"/>
                  </a:moveTo>
                  <a:cubicBezTo>
                    <a:pt x="23566" y="90311"/>
                    <a:pt x="-2248" y="66802"/>
                    <a:pt x="-4860" y="37819"/>
                  </a:cubicBezTo>
                  <a:cubicBezTo>
                    <a:pt x="-7494" y="8806"/>
                    <a:pt x="14059" y="-14703"/>
                    <a:pt x="43289" y="-14703"/>
                  </a:cubicBezTo>
                  <a:cubicBezTo>
                    <a:pt x="72503" y="-14703"/>
                    <a:pt x="98313" y="8806"/>
                    <a:pt x="100929" y="37819"/>
                  </a:cubicBezTo>
                  <a:cubicBezTo>
                    <a:pt x="103560" y="66802"/>
                    <a:pt x="81991" y="90311"/>
                    <a:pt x="52777" y="9031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3" name="Google Shape;2153;p18"/>
            <p:cNvSpPr/>
            <p:nvPr/>
          </p:nvSpPr>
          <p:spPr>
            <a:xfrm rot="10800000" flipH="1">
              <a:off x="4734965" y="2136713"/>
              <a:ext cx="622591" cy="117891"/>
            </a:xfrm>
            <a:custGeom>
              <a:avLst/>
              <a:gdLst/>
              <a:ahLst/>
              <a:cxnLst/>
              <a:rect l="l" t="t" r="r" b="b"/>
              <a:pathLst>
                <a:path w="622591" h="117891" extrusionOk="0">
                  <a:moveTo>
                    <a:pt x="584436" y="103397"/>
                  </a:moveTo>
                  <a:lnTo>
                    <a:pt x="35854" y="103397"/>
                  </a:lnTo>
                  <a:cubicBezTo>
                    <a:pt x="16806" y="103397"/>
                    <a:pt x="-177" y="87929"/>
                    <a:pt x="-1894" y="69014"/>
                  </a:cubicBezTo>
                  <a:lnTo>
                    <a:pt x="-6338" y="19888"/>
                  </a:lnTo>
                  <a:cubicBezTo>
                    <a:pt x="-8055" y="973"/>
                    <a:pt x="6147" y="-14495"/>
                    <a:pt x="25198" y="-14495"/>
                  </a:cubicBezTo>
                  <a:lnTo>
                    <a:pt x="573780" y="-14495"/>
                  </a:lnTo>
                  <a:cubicBezTo>
                    <a:pt x="592828" y="-14495"/>
                    <a:pt x="609828" y="973"/>
                    <a:pt x="611528" y="19888"/>
                  </a:cubicBezTo>
                  <a:lnTo>
                    <a:pt x="615972" y="69014"/>
                  </a:lnTo>
                  <a:cubicBezTo>
                    <a:pt x="617689" y="87929"/>
                    <a:pt x="603505" y="103397"/>
                    <a:pt x="584436" y="10339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4" name="Google Shape;2154;p18"/>
            <p:cNvSpPr/>
            <p:nvPr/>
          </p:nvSpPr>
          <p:spPr>
            <a:xfrm rot="10800000" flipH="1">
              <a:off x="4571720" y="2143149"/>
              <a:ext cx="106225" cy="104974"/>
            </a:xfrm>
            <a:custGeom>
              <a:avLst/>
              <a:gdLst/>
              <a:ahLst/>
              <a:cxnLst/>
              <a:rect l="l" t="t" r="r" b="b"/>
              <a:pathLst>
                <a:path w="106225" h="104974" extrusionOk="0">
                  <a:moveTo>
                    <a:pt x="52516" y="90457"/>
                  </a:moveTo>
                  <a:cubicBezTo>
                    <a:pt x="23303" y="90457"/>
                    <a:pt x="-2508" y="66969"/>
                    <a:pt x="-5123" y="37985"/>
                  </a:cubicBezTo>
                  <a:cubicBezTo>
                    <a:pt x="-7755" y="8971"/>
                    <a:pt x="13798" y="-14517"/>
                    <a:pt x="43011" y="-14517"/>
                  </a:cubicBezTo>
                  <a:cubicBezTo>
                    <a:pt x="72241" y="-14517"/>
                    <a:pt x="98035" y="8971"/>
                    <a:pt x="100667" y="37985"/>
                  </a:cubicBezTo>
                  <a:cubicBezTo>
                    <a:pt x="103303" y="66969"/>
                    <a:pt x="81729" y="90457"/>
                    <a:pt x="52516" y="9045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5" name="Google Shape;2155;p18"/>
            <p:cNvSpPr/>
            <p:nvPr/>
          </p:nvSpPr>
          <p:spPr>
            <a:xfrm rot="10800000" flipH="1">
              <a:off x="4708310" y="2378877"/>
              <a:ext cx="622591" cy="117890"/>
            </a:xfrm>
            <a:custGeom>
              <a:avLst/>
              <a:gdLst/>
              <a:ahLst/>
              <a:cxnLst/>
              <a:rect l="l" t="t" r="r" b="b"/>
              <a:pathLst>
                <a:path w="622591" h="117890" extrusionOk="0">
                  <a:moveTo>
                    <a:pt x="584072" y="103583"/>
                  </a:moveTo>
                  <a:lnTo>
                    <a:pt x="35489" y="103583"/>
                  </a:lnTo>
                  <a:cubicBezTo>
                    <a:pt x="16440" y="103583"/>
                    <a:pt x="-562" y="88112"/>
                    <a:pt x="-2261" y="69206"/>
                  </a:cubicBezTo>
                  <a:lnTo>
                    <a:pt x="-6704" y="20070"/>
                  </a:lnTo>
                  <a:cubicBezTo>
                    <a:pt x="-8422" y="1164"/>
                    <a:pt x="5764" y="-14307"/>
                    <a:pt x="24832" y="-14307"/>
                  </a:cubicBezTo>
                  <a:lnTo>
                    <a:pt x="573415" y="-14307"/>
                  </a:lnTo>
                  <a:cubicBezTo>
                    <a:pt x="592464" y="-14307"/>
                    <a:pt x="609464" y="1164"/>
                    <a:pt x="611165" y="20070"/>
                  </a:cubicBezTo>
                  <a:lnTo>
                    <a:pt x="615606" y="69206"/>
                  </a:lnTo>
                  <a:cubicBezTo>
                    <a:pt x="617323" y="88112"/>
                    <a:pt x="603138" y="103583"/>
                    <a:pt x="584072" y="10358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6" name="Google Shape;2156;p18"/>
            <p:cNvSpPr/>
            <p:nvPr/>
          </p:nvSpPr>
          <p:spPr>
            <a:xfrm rot="10800000" flipH="1">
              <a:off x="4545067" y="2385313"/>
              <a:ext cx="106222" cy="105016"/>
            </a:xfrm>
            <a:custGeom>
              <a:avLst/>
              <a:gdLst/>
              <a:ahLst/>
              <a:cxnLst/>
              <a:rect l="l" t="t" r="r" b="b"/>
              <a:pathLst>
                <a:path w="106222" h="105016" extrusionOk="0">
                  <a:moveTo>
                    <a:pt x="52228" y="90686"/>
                  </a:moveTo>
                  <a:cubicBezTo>
                    <a:pt x="23017" y="90686"/>
                    <a:pt x="-2796" y="67196"/>
                    <a:pt x="-5412" y="38191"/>
                  </a:cubicBezTo>
                  <a:cubicBezTo>
                    <a:pt x="-8043" y="9186"/>
                    <a:pt x="13509" y="-14331"/>
                    <a:pt x="42723" y="-14331"/>
                  </a:cubicBezTo>
                  <a:cubicBezTo>
                    <a:pt x="71936" y="-14331"/>
                    <a:pt x="97747" y="9186"/>
                    <a:pt x="100379" y="38191"/>
                  </a:cubicBezTo>
                  <a:cubicBezTo>
                    <a:pt x="102994" y="67196"/>
                    <a:pt x="81442" y="90686"/>
                    <a:pt x="52228" y="9068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7" name="Google Shape;2157;p18"/>
            <p:cNvSpPr/>
            <p:nvPr/>
          </p:nvSpPr>
          <p:spPr>
            <a:xfrm rot="10800000" flipH="1">
              <a:off x="4605662" y="3513265"/>
              <a:ext cx="622611" cy="117892"/>
            </a:xfrm>
            <a:custGeom>
              <a:avLst/>
              <a:gdLst/>
              <a:ahLst/>
              <a:cxnLst/>
              <a:rect l="l" t="t" r="r" b="b"/>
              <a:pathLst>
                <a:path w="622611" h="117892" extrusionOk="0">
                  <a:moveTo>
                    <a:pt x="581589" y="104485"/>
                  </a:moveTo>
                  <a:lnTo>
                    <a:pt x="33029" y="104485"/>
                  </a:lnTo>
                  <a:cubicBezTo>
                    <a:pt x="13961" y="104485"/>
                    <a:pt x="-3020" y="88992"/>
                    <a:pt x="-4740" y="70092"/>
                  </a:cubicBezTo>
                  <a:lnTo>
                    <a:pt x="-9182" y="20986"/>
                  </a:lnTo>
                  <a:cubicBezTo>
                    <a:pt x="-10900" y="2066"/>
                    <a:pt x="3305" y="-13407"/>
                    <a:pt x="22352" y="-13407"/>
                  </a:cubicBezTo>
                  <a:lnTo>
                    <a:pt x="570938" y="-13407"/>
                  </a:lnTo>
                  <a:cubicBezTo>
                    <a:pt x="589982" y="-13407"/>
                    <a:pt x="606994" y="2066"/>
                    <a:pt x="608676" y="20986"/>
                  </a:cubicBezTo>
                  <a:lnTo>
                    <a:pt x="613150" y="70092"/>
                  </a:lnTo>
                  <a:cubicBezTo>
                    <a:pt x="614853" y="88992"/>
                    <a:pt x="600653" y="104485"/>
                    <a:pt x="581589" y="1044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8" name="Google Shape;2158;p18"/>
            <p:cNvSpPr/>
            <p:nvPr/>
          </p:nvSpPr>
          <p:spPr>
            <a:xfrm rot="10800000" flipH="1">
              <a:off x="4442418" y="3519702"/>
              <a:ext cx="106228" cy="105008"/>
            </a:xfrm>
            <a:custGeom>
              <a:avLst/>
              <a:gdLst/>
              <a:ahLst/>
              <a:cxnLst/>
              <a:rect l="l" t="t" r="r" b="b"/>
              <a:pathLst>
                <a:path w="106228" h="105008" extrusionOk="0">
                  <a:moveTo>
                    <a:pt x="50267" y="91570"/>
                  </a:moveTo>
                  <a:cubicBezTo>
                    <a:pt x="21055" y="91570"/>
                    <a:pt x="-4756" y="68058"/>
                    <a:pt x="-7378" y="39076"/>
                  </a:cubicBezTo>
                  <a:cubicBezTo>
                    <a:pt x="-10003" y="10074"/>
                    <a:pt x="11553" y="-13438"/>
                    <a:pt x="40768" y="-13438"/>
                  </a:cubicBezTo>
                  <a:cubicBezTo>
                    <a:pt x="69993" y="-13438"/>
                    <a:pt x="95804" y="10074"/>
                    <a:pt x="98417" y="39076"/>
                  </a:cubicBezTo>
                  <a:cubicBezTo>
                    <a:pt x="101051" y="68058"/>
                    <a:pt x="79480" y="91570"/>
                    <a:pt x="50267" y="9157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9" name="Google Shape;2159;p18"/>
            <p:cNvSpPr/>
            <p:nvPr/>
          </p:nvSpPr>
          <p:spPr>
            <a:xfrm rot="10800000" flipH="1">
              <a:off x="4681656" y="2621040"/>
              <a:ext cx="622594" cy="117885"/>
            </a:xfrm>
            <a:custGeom>
              <a:avLst/>
              <a:gdLst/>
              <a:ahLst/>
              <a:cxnLst/>
              <a:rect l="l" t="t" r="r" b="b"/>
              <a:pathLst>
                <a:path w="622594" h="117885" extrusionOk="0">
                  <a:moveTo>
                    <a:pt x="583671" y="103767"/>
                  </a:moveTo>
                  <a:lnTo>
                    <a:pt x="35082" y="103767"/>
                  </a:lnTo>
                  <a:cubicBezTo>
                    <a:pt x="16033" y="103767"/>
                    <a:pt x="-968" y="88275"/>
                    <a:pt x="-2668" y="69376"/>
                  </a:cubicBezTo>
                  <a:lnTo>
                    <a:pt x="-7110" y="20272"/>
                  </a:lnTo>
                  <a:cubicBezTo>
                    <a:pt x="-8829" y="1348"/>
                    <a:pt x="5357" y="-14119"/>
                    <a:pt x="24424" y="-14119"/>
                  </a:cubicBezTo>
                  <a:lnTo>
                    <a:pt x="573009" y="-14119"/>
                  </a:lnTo>
                  <a:cubicBezTo>
                    <a:pt x="592068" y="-14119"/>
                    <a:pt x="609042" y="1348"/>
                    <a:pt x="610758" y="20272"/>
                  </a:cubicBezTo>
                  <a:lnTo>
                    <a:pt x="615203" y="69376"/>
                  </a:lnTo>
                  <a:cubicBezTo>
                    <a:pt x="616919" y="88275"/>
                    <a:pt x="602726" y="103767"/>
                    <a:pt x="583671" y="103767"/>
                  </a:cubicBezTo>
                </a:path>
              </a:pathLst>
            </a:custGeom>
            <a:solidFill>
              <a:srgbClr val="03D4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0" name="Google Shape;2160;p18"/>
            <p:cNvSpPr/>
            <p:nvPr/>
          </p:nvSpPr>
          <p:spPr>
            <a:xfrm rot="10800000" flipH="1">
              <a:off x="4518399" y="2627477"/>
              <a:ext cx="106238" cy="105014"/>
            </a:xfrm>
            <a:custGeom>
              <a:avLst/>
              <a:gdLst/>
              <a:ahLst/>
              <a:cxnLst/>
              <a:rect l="l" t="t" r="r" b="b"/>
              <a:pathLst>
                <a:path w="106238" h="105014" extrusionOk="0">
                  <a:moveTo>
                    <a:pt x="51923" y="90872"/>
                  </a:moveTo>
                  <a:cubicBezTo>
                    <a:pt x="22710" y="90872"/>
                    <a:pt x="-3102" y="67356"/>
                    <a:pt x="-5734" y="38364"/>
                  </a:cubicBezTo>
                  <a:cubicBezTo>
                    <a:pt x="-8348" y="9372"/>
                    <a:pt x="13206" y="-14143"/>
                    <a:pt x="42418" y="-14143"/>
                  </a:cubicBezTo>
                  <a:cubicBezTo>
                    <a:pt x="71631" y="-14143"/>
                    <a:pt x="97443" y="9372"/>
                    <a:pt x="100075" y="38364"/>
                  </a:cubicBezTo>
                  <a:cubicBezTo>
                    <a:pt x="102689" y="67356"/>
                    <a:pt x="81136" y="90872"/>
                    <a:pt x="51923" y="90872"/>
                  </a:cubicBezTo>
                </a:path>
              </a:pathLst>
            </a:custGeom>
            <a:solidFill>
              <a:srgbClr val="03D4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1" name="Google Shape;2161;p18"/>
            <p:cNvSpPr/>
            <p:nvPr/>
          </p:nvSpPr>
          <p:spPr>
            <a:xfrm rot="10800000" flipH="1">
              <a:off x="4687708" y="2843210"/>
              <a:ext cx="576230" cy="68771"/>
            </a:xfrm>
            <a:custGeom>
              <a:avLst/>
              <a:gdLst/>
              <a:ahLst/>
              <a:cxnLst/>
              <a:rect l="l" t="t" r="r" b="b"/>
              <a:pathLst>
                <a:path w="576230" h="68771" extrusionOk="0">
                  <a:moveTo>
                    <a:pt x="536871" y="54710"/>
                  </a:moveTo>
                  <a:lnTo>
                    <a:pt x="30217" y="54710"/>
                  </a:lnTo>
                  <a:cubicBezTo>
                    <a:pt x="11149" y="54710"/>
                    <a:pt x="-5832" y="39242"/>
                    <a:pt x="-7551" y="20324"/>
                  </a:cubicBezTo>
                  <a:lnTo>
                    <a:pt x="-7551" y="20324"/>
                  </a:lnTo>
                  <a:cubicBezTo>
                    <a:pt x="-9251" y="1432"/>
                    <a:pt x="4935" y="-14062"/>
                    <a:pt x="23982" y="-14062"/>
                  </a:cubicBezTo>
                  <a:lnTo>
                    <a:pt x="530639" y="-14062"/>
                  </a:lnTo>
                  <a:cubicBezTo>
                    <a:pt x="549704" y="-14062"/>
                    <a:pt x="566675" y="1432"/>
                    <a:pt x="568400" y="20324"/>
                  </a:cubicBezTo>
                  <a:lnTo>
                    <a:pt x="568400" y="20324"/>
                  </a:lnTo>
                  <a:cubicBezTo>
                    <a:pt x="570124" y="39242"/>
                    <a:pt x="555911" y="54710"/>
                    <a:pt x="536871" y="54710"/>
                  </a:cubicBezTo>
                </a:path>
              </a:pathLst>
            </a:custGeom>
            <a:solidFill>
              <a:srgbClr val="BDC3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2" name="Google Shape;2162;p18"/>
            <p:cNvSpPr/>
            <p:nvPr/>
          </p:nvSpPr>
          <p:spPr>
            <a:xfrm rot="10800000" flipH="1">
              <a:off x="4669372" y="3045833"/>
              <a:ext cx="576225" cy="68785"/>
            </a:xfrm>
            <a:custGeom>
              <a:avLst/>
              <a:gdLst/>
              <a:ahLst/>
              <a:cxnLst/>
              <a:rect l="l" t="t" r="r" b="b"/>
              <a:pathLst>
                <a:path w="576225" h="68785" extrusionOk="0">
                  <a:moveTo>
                    <a:pt x="536432" y="54880"/>
                  </a:moveTo>
                  <a:lnTo>
                    <a:pt x="29783" y="54880"/>
                  </a:lnTo>
                  <a:cubicBezTo>
                    <a:pt x="10717" y="54880"/>
                    <a:pt x="-6266" y="39396"/>
                    <a:pt x="-7985" y="20498"/>
                  </a:cubicBezTo>
                  <a:lnTo>
                    <a:pt x="-7985" y="20498"/>
                  </a:lnTo>
                  <a:cubicBezTo>
                    <a:pt x="-9683" y="1577"/>
                    <a:pt x="4502" y="-13906"/>
                    <a:pt x="23550" y="-13906"/>
                  </a:cubicBezTo>
                  <a:lnTo>
                    <a:pt x="530211" y="-13906"/>
                  </a:lnTo>
                  <a:cubicBezTo>
                    <a:pt x="549273" y="-13906"/>
                    <a:pt x="566253" y="1577"/>
                    <a:pt x="567960" y="20498"/>
                  </a:cubicBezTo>
                  <a:lnTo>
                    <a:pt x="567960" y="20498"/>
                  </a:lnTo>
                  <a:cubicBezTo>
                    <a:pt x="569691" y="39396"/>
                    <a:pt x="555471" y="54880"/>
                    <a:pt x="536432" y="54880"/>
                  </a:cubicBezTo>
                </a:path>
              </a:pathLst>
            </a:custGeom>
            <a:solidFill>
              <a:srgbClr val="BDC3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3" name="Google Shape;2163;p18"/>
            <p:cNvSpPr/>
            <p:nvPr/>
          </p:nvSpPr>
          <p:spPr>
            <a:xfrm rot="10800000" flipH="1">
              <a:off x="4651046" y="3248455"/>
              <a:ext cx="576230" cy="68761"/>
            </a:xfrm>
            <a:custGeom>
              <a:avLst/>
              <a:gdLst/>
              <a:ahLst/>
              <a:cxnLst/>
              <a:rect l="l" t="t" r="r" b="b"/>
              <a:pathLst>
                <a:path w="576230" h="68761" extrusionOk="0">
                  <a:moveTo>
                    <a:pt x="535950" y="55012"/>
                  </a:moveTo>
                  <a:lnTo>
                    <a:pt x="29304" y="55012"/>
                  </a:lnTo>
                  <a:cubicBezTo>
                    <a:pt x="10237" y="55012"/>
                    <a:pt x="-6746" y="39532"/>
                    <a:pt x="-8465" y="20620"/>
                  </a:cubicBezTo>
                  <a:cubicBezTo>
                    <a:pt x="-10163" y="1707"/>
                    <a:pt x="4021" y="-13750"/>
                    <a:pt x="23070" y="-13750"/>
                  </a:cubicBezTo>
                  <a:lnTo>
                    <a:pt x="529727" y="-13750"/>
                  </a:lnTo>
                  <a:cubicBezTo>
                    <a:pt x="548794" y="-13750"/>
                    <a:pt x="565758" y="1707"/>
                    <a:pt x="567485" y="20620"/>
                  </a:cubicBezTo>
                  <a:cubicBezTo>
                    <a:pt x="569212" y="39532"/>
                    <a:pt x="554995" y="55012"/>
                    <a:pt x="535950" y="55012"/>
                  </a:cubicBezTo>
                </a:path>
              </a:pathLst>
            </a:custGeom>
            <a:solidFill>
              <a:srgbClr val="BDC3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4" name="Google Shape;2164;p18"/>
            <p:cNvSpPr/>
            <p:nvPr/>
          </p:nvSpPr>
          <p:spPr>
            <a:xfrm rot="10800000" flipH="1">
              <a:off x="5653596" y="2120324"/>
              <a:ext cx="1057694" cy="492329"/>
            </a:xfrm>
            <a:custGeom>
              <a:avLst/>
              <a:gdLst/>
              <a:ahLst/>
              <a:cxnLst/>
              <a:rect l="l" t="t" r="r" b="b"/>
              <a:pathLst>
                <a:path w="1057694" h="492329" extrusionOk="0">
                  <a:moveTo>
                    <a:pt x="1016486" y="478603"/>
                  </a:moveTo>
                  <a:lnTo>
                    <a:pt x="66677" y="478603"/>
                  </a:lnTo>
                  <a:cubicBezTo>
                    <a:pt x="47639" y="478603"/>
                    <a:pt x="30635" y="463110"/>
                    <a:pt x="28949" y="444217"/>
                  </a:cubicBezTo>
                  <a:lnTo>
                    <a:pt x="-9390" y="20659"/>
                  </a:lnTo>
                  <a:cubicBezTo>
                    <a:pt x="-11105" y="1765"/>
                    <a:pt x="3080" y="-13727"/>
                    <a:pt x="22147" y="-13727"/>
                  </a:cubicBezTo>
                  <a:lnTo>
                    <a:pt x="971956" y="-13727"/>
                  </a:lnTo>
                  <a:cubicBezTo>
                    <a:pt x="991024" y="-13727"/>
                    <a:pt x="1007999" y="1765"/>
                    <a:pt x="1009714" y="20659"/>
                  </a:cubicBezTo>
                  <a:lnTo>
                    <a:pt x="1048024" y="444217"/>
                  </a:lnTo>
                  <a:cubicBezTo>
                    <a:pt x="1049738" y="463110"/>
                    <a:pt x="1035554" y="478603"/>
                    <a:pt x="1016486" y="478603"/>
                  </a:cubicBezTo>
                </a:path>
              </a:pathLst>
            </a:custGeom>
            <a:solidFill>
              <a:srgbClr val="BDD0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5" name="Google Shape;2165;p18"/>
            <p:cNvSpPr/>
            <p:nvPr/>
          </p:nvSpPr>
          <p:spPr>
            <a:xfrm rot="10800000" flipH="1">
              <a:off x="5496266" y="4093212"/>
              <a:ext cx="1036515" cy="257973"/>
            </a:xfrm>
            <a:custGeom>
              <a:avLst/>
              <a:gdLst/>
              <a:ahLst/>
              <a:cxnLst/>
              <a:rect l="l" t="t" r="r" b="b"/>
              <a:pathLst>
                <a:path w="1036515" h="257973" extrusionOk="0">
                  <a:moveTo>
                    <a:pt x="993177" y="249943"/>
                  </a:moveTo>
                  <a:lnTo>
                    <a:pt x="43350" y="249943"/>
                  </a:lnTo>
                  <a:cubicBezTo>
                    <a:pt x="24322" y="249943"/>
                    <a:pt x="7310" y="234474"/>
                    <a:pt x="5602" y="215564"/>
                  </a:cubicBezTo>
                  <a:lnTo>
                    <a:pt x="-11528" y="26348"/>
                  </a:lnTo>
                  <a:cubicBezTo>
                    <a:pt x="-13237" y="7439"/>
                    <a:pt x="975" y="-8031"/>
                    <a:pt x="20004" y="-8031"/>
                  </a:cubicBezTo>
                  <a:lnTo>
                    <a:pt x="969830" y="-8031"/>
                  </a:lnTo>
                  <a:cubicBezTo>
                    <a:pt x="988858" y="-8031"/>
                    <a:pt x="1005870" y="7439"/>
                    <a:pt x="1007578" y="26348"/>
                  </a:cubicBezTo>
                  <a:lnTo>
                    <a:pt x="1024708" y="215564"/>
                  </a:lnTo>
                  <a:cubicBezTo>
                    <a:pt x="1026417" y="234474"/>
                    <a:pt x="1012205" y="249943"/>
                    <a:pt x="993177" y="249943"/>
                  </a:cubicBezTo>
                </a:path>
              </a:pathLst>
            </a:custGeom>
            <a:solidFill>
              <a:srgbClr val="BDD0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6" name="Google Shape;2166;p18"/>
            <p:cNvSpPr/>
            <p:nvPr/>
          </p:nvSpPr>
          <p:spPr>
            <a:xfrm rot="10800000" flipH="1">
              <a:off x="5529406" y="2716333"/>
              <a:ext cx="1127959" cy="1268776"/>
            </a:xfrm>
            <a:custGeom>
              <a:avLst/>
              <a:gdLst/>
              <a:ahLst/>
              <a:cxnLst/>
              <a:rect l="l" t="t" r="r" b="b"/>
              <a:pathLst>
                <a:path w="1127959" h="1268776" extrusionOk="0">
                  <a:moveTo>
                    <a:pt x="1085298" y="1257417"/>
                  </a:moveTo>
                  <a:lnTo>
                    <a:pt x="135494" y="1257417"/>
                  </a:lnTo>
                  <a:cubicBezTo>
                    <a:pt x="116436" y="1257417"/>
                    <a:pt x="99437" y="1241943"/>
                    <a:pt x="97734" y="1223038"/>
                  </a:cubicBezTo>
                  <a:lnTo>
                    <a:pt x="-10843" y="23020"/>
                  </a:lnTo>
                  <a:cubicBezTo>
                    <a:pt x="-12571" y="4090"/>
                    <a:pt x="1633" y="-11359"/>
                    <a:pt x="20691" y="-11359"/>
                  </a:cubicBezTo>
                  <a:lnTo>
                    <a:pt x="970495" y="-11359"/>
                  </a:lnTo>
                  <a:cubicBezTo>
                    <a:pt x="989553" y="-11359"/>
                    <a:pt x="1006552" y="4090"/>
                    <a:pt x="1008254" y="23020"/>
                  </a:cubicBezTo>
                  <a:lnTo>
                    <a:pt x="1116832" y="1223038"/>
                  </a:lnTo>
                  <a:cubicBezTo>
                    <a:pt x="1118559" y="1241943"/>
                    <a:pt x="1104355" y="1257417"/>
                    <a:pt x="1085298" y="1257417"/>
                  </a:cubicBezTo>
                </a:path>
              </a:pathLst>
            </a:custGeom>
            <a:solidFill>
              <a:srgbClr val="BDD0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7" name="Google Shape;2167;p18"/>
            <p:cNvSpPr/>
            <p:nvPr/>
          </p:nvSpPr>
          <p:spPr>
            <a:xfrm rot="10800000" flipH="1">
              <a:off x="5709344" y="1873303"/>
              <a:ext cx="601157" cy="123123"/>
            </a:xfrm>
            <a:custGeom>
              <a:avLst/>
              <a:gdLst/>
              <a:ahLst/>
              <a:cxnLst/>
              <a:rect l="l" t="t" r="r" b="b"/>
              <a:pathLst>
                <a:path w="601157" h="123123" extrusionOk="0">
                  <a:moveTo>
                    <a:pt x="23179" y="-14687"/>
                  </a:moveTo>
                  <a:lnTo>
                    <a:pt x="549863" y="-14687"/>
                  </a:lnTo>
                  <a:cubicBezTo>
                    <a:pt x="568915" y="-14687"/>
                    <a:pt x="585919" y="787"/>
                    <a:pt x="587601" y="19687"/>
                  </a:cubicBezTo>
                  <a:lnTo>
                    <a:pt x="592525" y="74061"/>
                  </a:lnTo>
                  <a:cubicBezTo>
                    <a:pt x="594237" y="92961"/>
                    <a:pt x="580078" y="108436"/>
                    <a:pt x="560995" y="108436"/>
                  </a:cubicBezTo>
                  <a:lnTo>
                    <a:pt x="34341" y="108436"/>
                  </a:lnTo>
                  <a:cubicBezTo>
                    <a:pt x="15258" y="108436"/>
                    <a:pt x="-1718" y="92961"/>
                    <a:pt x="-3437" y="74061"/>
                  </a:cubicBezTo>
                  <a:lnTo>
                    <a:pt x="-8355" y="19687"/>
                  </a:lnTo>
                  <a:cubicBezTo>
                    <a:pt x="-10055" y="787"/>
                    <a:pt x="4132" y="-14687"/>
                    <a:pt x="23179" y="-14687"/>
                  </a:cubicBezTo>
                </a:path>
              </a:pathLst>
            </a:custGeom>
            <a:solidFill>
              <a:srgbClr val="BDD0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8" name="Google Shape;2168;p18"/>
            <p:cNvSpPr/>
            <p:nvPr/>
          </p:nvSpPr>
          <p:spPr>
            <a:xfrm rot="10800000" flipH="1">
              <a:off x="3331887" y="5004905"/>
              <a:ext cx="5824579" cy="167173"/>
            </a:xfrm>
            <a:custGeom>
              <a:avLst/>
              <a:gdLst/>
              <a:ahLst/>
              <a:cxnLst/>
              <a:rect l="l" t="t" r="r" b="b"/>
              <a:pathLst>
                <a:path w="5824579" h="167173" extrusionOk="0">
                  <a:moveTo>
                    <a:pt x="5818203" y="82861"/>
                  </a:moveTo>
                  <a:cubicBezTo>
                    <a:pt x="5818203" y="36686"/>
                    <a:pt x="4514338" y="-734"/>
                    <a:pt x="2905913" y="-734"/>
                  </a:cubicBezTo>
                  <a:cubicBezTo>
                    <a:pt x="1297509" y="-734"/>
                    <a:pt x="-6376" y="36686"/>
                    <a:pt x="-6376" y="82861"/>
                  </a:cubicBezTo>
                  <a:cubicBezTo>
                    <a:pt x="-6376" y="129020"/>
                    <a:pt x="1297509" y="166440"/>
                    <a:pt x="2905913" y="166440"/>
                  </a:cubicBezTo>
                  <a:cubicBezTo>
                    <a:pt x="4514338" y="166440"/>
                    <a:pt x="5818203" y="129020"/>
                    <a:pt x="5818203" y="82861"/>
                  </a:cubicBezTo>
                </a:path>
              </a:pathLst>
            </a:custGeom>
            <a:solidFill>
              <a:srgbClr val="D9E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9" name="Google Shape;2169;p18"/>
            <p:cNvSpPr/>
            <p:nvPr/>
          </p:nvSpPr>
          <p:spPr>
            <a:xfrm rot="10800000" flipH="1">
              <a:off x="3308474" y="2263769"/>
              <a:ext cx="984361" cy="2664286"/>
            </a:xfrm>
            <a:custGeom>
              <a:avLst/>
              <a:gdLst/>
              <a:ahLst/>
              <a:cxnLst/>
              <a:rect l="l" t="t" r="r" b="b"/>
              <a:pathLst>
                <a:path w="984361" h="2664286" extrusionOk="0">
                  <a:moveTo>
                    <a:pt x="711248" y="-8951"/>
                  </a:moveTo>
                  <a:cubicBezTo>
                    <a:pt x="711084" y="-7874"/>
                    <a:pt x="693972" y="101371"/>
                    <a:pt x="613443" y="268365"/>
                  </a:cubicBezTo>
                  <a:cubicBezTo>
                    <a:pt x="539118" y="422489"/>
                    <a:pt x="394017" y="658729"/>
                    <a:pt x="124869" y="908868"/>
                  </a:cubicBezTo>
                  <a:cubicBezTo>
                    <a:pt x="34940" y="992441"/>
                    <a:pt x="-8003" y="1085739"/>
                    <a:pt x="-2768" y="1186111"/>
                  </a:cubicBezTo>
                  <a:cubicBezTo>
                    <a:pt x="3610" y="1308469"/>
                    <a:pt x="78967" y="1441143"/>
                    <a:pt x="227606" y="1591744"/>
                  </a:cubicBezTo>
                  <a:cubicBezTo>
                    <a:pt x="353659" y="1719457"/>
                    <a:pt x="510258" y="1837164"/>
                    <a:pt x="636088" y="1931758"/>
                  </a:cubicBezTo>
                  <a:cubicBezTo>
                    <a:pt x="736793" y="2007467"/>
                    <a:pt x="816336" y="2067279"/>
                    <a:pt x="850797" y="2108939"/>
                  </a:cubicBezTo>
                  <a:cubicBezTo>
                    <a:pt x="957759" y="2238202"/>
                    <a:pt x="974544" y="2378600"/>
                    <a:pt x="969789" y="2473617"/>
                  </a:cubicBezTo>
                  <a:cubicBezTo>
                    <a:pt x="964628" y="2576836"/>
                    <a:pt x="933657" y="2650403"/>
                    <a:pt x="933344" y="2651135"/>
                  </a:cubicBezTo>
                  <a:lnTo>
                    <a:pt x="943147" y="2655335"/>
                  </a:lnTo>
                  <a:cubicBezTo>
                    <a:pt x="943468" y="2654574"/>
                    <a:pt x="975096" y="2579570"/>
                    <a:pt x="980421" y="2474547"/>
                  </a:cubicBezTo>
                  <a:cubicBezTo>
                    <a:pt x="985337" y="2377557"/>
                    <a:pt x="968264" y="2234200"/>
                    <a:pt x="859013" y="2102118"/>
                  </a:cubicBezTo>
                  <a:cubicBezTo>
                    <a:pt x="823749" y="2059528"/>
                    <a:pt x="743758" y="1999378"/>
                    <a:pt x="642492" y="1923246"/>
                  </a:cubicBezTo>
                  <a:cubicBezTo>
                    <a:pt x="395412" y="1737497"/>
                    <a:pt x="22019" y="1456815"/>
                    <a:pt x="7878" y="1185575"/>
                  </a:cubicBezTo>
                  <a:cubicBezTo>
                    <a:pt x="2818" y="1088473"/>
                    <a:pt x="44616" y="997994"/>
                    <a:pt x="132124" y="916676"/>
                  </a:cubicBezTo>
                  <a:cubicBezTo>
                    <a:pt x="402709" y="665201"/>
                    <a:pt x="548578" y="427552"/>
                    <a:pt x="623300" y="272478"/>
                  </a:cubicBezTo>
                  <a:cubicBezTo>
                    <a:pt x="704387" y="104167"/>
                    <a:pt x="721626" y="-6285"/>
                    <a:pt x="721790" y="-7381"/>
                  </a:cubicBezTo>
                  <a:lnTo>
                    <a:pt x="711248" y="-8951"/>
                  </a:lnTo>
                </a:path>
              </a:pathLst>
            </a:custGeom>
            <a:solidFill>
              <a:srgbClr val="ECED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0" name="Google Shape;2170;p18"/>
            <p:cNvSpPr/>
            <p:nvPr/>
          </p:nvSpPr>
          <p:spPr>
            <a:xfrm rot="10800000" flipH="1">
              <a:off x="3266996" y="2932066"/>
              <a:ext cx="135433" cy="609703"/>
            </a:xfrm>
            <a:custGeom>
              <a:avLst/>
              <a:gdLst/>
              <a:ahLst/>
              <a:cxnLst/>
              <a:rect l="l" t="t" r="r" b="b"/>
              <a:pathLst>
                <a:path w="135433" h="609703" extrusionOk="0">
                  <a:moveTo>
                    <a:pt x="115351" y="-12673"/>
                  </a:moveTo>
                  <a:lnTo>
                    <a:pt x="104922" y="-10482"/>
                  </a:lnTo>
                  <a:cubicBezTo>
                    <a:pt x="105127" y="-9494"/>
                    <a:pt x="125371" y="87406"/>
                    <a:pt x="122136" y="209453"/>
                  </a:cubicBezTo>
                  <a:cubicBezTo>
                    <a:pt x="119167" y="321696"/>
                    <a:pt x="95167" y="478837"/>
                    <a:pt x="-2285" y="590021"/>
                  </a:cubicBezTo>
                  <a:lnTo>
                    <a:pt x="5731" y="597030"/>
                  </a:lnTo>
                  <a:cubicBezTo>
                    <a:pt x="105331" y="483414"/>
                    <a:pt x="129808" y="323575"/>
                    <a:pt x="132802" y="209501"/>
                  </a:cubicBezTo>
                  <a:cubicBezTo>
                    <a:pt x="136037" y="86226"/>
                    <a:pt x="115558" y="-11710"/>
                    <a:pt x="115351" y="-12673"/>
                  </a:cubicBezTo>
                </a:path>
              </a:pathLst>
            </a:custGeom>
            <a:solidFill>
              <a:srgbClr val="ECED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1" name="Google Shape;2171;p18"/>
            <p:cNvSpPr/>
            <p:nvPr/>
          </p:nvSpPr>
          <p:spPr>
            <a:xfrm rot="10800000" flipH="1">
              <a:off x="2866115" y="2779806"/>
              <a:ext cx="549942" cy="663506"/>
            </a:xfrm>
            <a:custGeom>
              <a:avLst/>
              <a:gdLst/>
              <a:ahLst/>
              <a:cxnLst/>
              <a:rect l="l" t="t" r="r" b="b"/>
              <a:pathLst>
                <a:path w="549942" h="663506" extrusionOk="0">
                  <a:moveTo>
                    <a:pt x="133229" y="641667"/>
                  </a:moveTo>
                  <a:cubicBezTo>
                    <a:pt x="-326204" y="734241"/>
                    <a:pt x="538573" y="118235"/>
                    <a:pt x="515113" y="-12405"/>
                  </a:cubicBezTo>
                  <a:cubicBezTo>
                    <a:pt x="515113" y="-12405"/>
                    <a:pt x="715542" y="524353"/>
                    <a:pt x="133229" y="641667"/>
                  </a:cubicBezTo>
                </a:path>
              </a:pathLst>
            </a:custGeom>
            <a:solidFill>
              <a:srgbClr val="ECED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2" name="Google Shape;2172;p18"/>
            <p:cNvSpPr/>
            <p:nvPr/>
          </p:nvSpPr>
          <p:spPr>
            <a:xfrm rot="10800000" flipH="1">
              <a:off x="3747959" y="1686111"/>
              <a:ext cx="549941" cy="663527"/>
            </a:xfrm>
            <a:custGeom>
              <a:avLst/>
              <a:gdLst/>
              <a:ahLst/>
              <a:cxnLst/>
              <a:rect l="l" t="t" r="r" b="b"/>
              <a:pathLst>
                <a:path w="549941" h="663527" extrusionOk="0">
                  <a:moveTo>
                    <a:pt x="131522" y="640554"/>
                  </a:moveTo>
                  <a:cubicBezTo>
                    <a:pt x="-327908" y="733116"/>
                    <a:pt x="536865" y="117130"/>
                    <a:pt x="513407" y="-13541"/>
                  </a:cubicBezTo>
                  <a:cubicBezTo>
                    <a:pt x="513407" y="-13541"/>
                    <a:pt x="713833" y="523198"/>
                    <a:pt x="131522" y="640554"/>
                  </a:cubicBezTo>
                </a:path>
              </a:pathLst>
            </a:custGeom>
            <a:solidFill>
              <a:srgbClr val="ECED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3" name="Google Shape;2173;p18"/>
            <p:cNvSpPr/>
            <p:nvPr/>
          </p:nvSpPr>
          <p:spPr>
            <a:xfrm rot="10800000" flipH="1">
              <a:off x="3373261" y="2229292"/>
              <a:ext cx="473217" cy="1016032"/>
            </a:xfrm>
            <a:custGeom>
              <a:avLst/>
              <a:gdLst/>
              <a:ahLst/>
              <a:cxnLst/>
              <a:rect l="l" t="t" r="r" b="b"/>
              <a:pathLst>
                <a:path w="473217" h="1016032" extrusionOk="0">
                  <a:moveTo>
                    <a:pt x="257590" y="-12514"/>
                  </a:moveTo>
                  <a:cubicBezTo>
                    <a:pt x="257590" y="-12514"/>
                    <a:pt x="430291" y="183831"/>
                    <a:pt x="463238" y="455801"/>
                  </a:cubicBezTo>
                  <a:cubicBezTo>
                    <a:pt x="496186" y="727743"/>
                    <a:pt x="418199" y="1003461"/>
                    <a:pt x="231600" y="1003518"/>
                  </a:cubicBezTo>
                  <a:cubicBezTo>
                    <a:pt x="45006" y="1003546"/>
                    <a:pt x="-33686" y="854939"/>
                    <a:pt x="8463" y="775849"/>
                  </a:cubicBezTo>
                  <a:cubicBezTo>
                    <a:pt x="122914" y="561102"/>
                    <a:pt x="306753" y="209759"/>
                    <a:pt x="257590" y="-12514"/>
                  </a:cubicBezTo>
                </a:path>
              </a:pathLst>
            </a:custGeom>
            <a:solidFill>
              <a:srgbClr val="ECED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4" name="Google Shape;2174;p18"/>
            <p:cNvSpPr/>
            <p:nvPr/>
          </p:nvSpPr>
          <p:spPr>
            <a:xfrm rot="10800000" flipH="1">
              <a:off x="3426937" y="3665833"/>
              <a:ext cx="578054" cy="1100620"/>
            </a:xfrm>
            <a:custGeom>
              <a:avLst/>
              <a:gdLst/>
              <a:ahLst/>
              <a:cxnLst/>
              <a:rect l="l" t="t" r="r" b="b"/>
              <a:pathLst>
                <a:path w="578054" h="1100620" extrusionOk="0">
                  <a:moveTo>
                    <a:pt x="540683" y="-10068"/>
                  </a:moveTo>
                  <a:cubicBezTo>
                    <a:pt x="540683" y="-10068"/>
                    <a:pt x="512729" y="568824"/>
                    <a:pt x="151654" y="790393"/>
                  </a:cubicBezTo>
                  <a:cubicBezTo>
                    <a:pt x="-209421" y="1012003"/>
                    <a:pt x="132876" y="1174914"/>
                    <a:pt x="403524" y="1043484"/>
                  </a:cubicBezTo>
                  <a:cubicBezTo>
                    <a:pt x="674172" y="912014"/>
                    <a:pt x="540683" y="-10068"/>
                    <a:pt x="540683" y="-10068"/>
                  </a:cubicBezTo>
                </a:path>
              </a:pathLst>
            </a:custGeom>
            <a:solidFill>
              <a:srgbClr val="ECEDE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5" name="Google Shape;2175;p18"/>
            <p:cNvSpPr/>
            <p:nvPr/>
          </p:nvSpPr>
          <p:spPr>
            <a:xfrm rot="10800000" flipH="1">
              <a:off x="5578353" y="2053906"/>
              <a:ext cx="1057703" cy="492305"/>
            </a:xfrm>
            <a:custGeom>
              <a:avLst/>
              <a:gdLst/>
              <a:ahLst/>
              <a:cxnLst/>
              <a:rect l="l" t="t" r="r" b="b"/>
              <a:pathLst>
                <a:path w="1057703" h="492305" extrusionOk="0">
                  <a:moveTo>
                    <a:pt x="972329" y="-13787"/>
                  </a:moveTo>
                  <a:lnTo>
                    <a:pt x="22510" y="-13787"/>
                  </a:lnTo>
                  <a:cubicBezTo>
                    <a:pt x="3461" y="-13787"/>
                    <a:pt x="-10725" y="1687"/>
                    <a:pt x="-9025" y="20579"/>
                  </a:cubicBezTo>
                  <a:lnTo>
                    <a:pt x="29277" y="444122"/>
                  </a:lnTo>
                  <a:cubicBezTo>
                    <a:pt x="31016" y="463044"/>
                    <a:pt x="48022" y="478518"/>
                    <a:pt x="67063" y="478518"/>
                  </a:cubicBezTo>
                  <a:lnTo>
                    <a:pt x="1016864" y="478518"/>
                  </a:lnTo>
                  <a:cubicBezTo>
                    <a:pt x="1035905" y="478518"/>
                    <a:pt x="1050111" y="463044"/>
                    <a:pt x="1048402" y="444122"/>
                  </a:cubicBezTo>
                  <a:lnTo>
                    <a:pt x="1010085" y="20579"/>
                  </a:lnTo>
                  <a:cubicBezTo>
                    <a:pt x="1008376" y="1687"/>
                    <a:pt x="991399" y="-13787"/>
                    <a:pt x="972329" y="-13787"/>
                  </a:cubicBezTo>
                </a:path>
              </a:pathLst>
            </a:custGeom>
            <a:solidFill>
              <a:srgbClr val="FDFF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6" name="Google Shape;2176;p18"/>
            <p:cNvSpPr/>
            <p:nvPr/>
          </p:nvSpPr>
          <p:spPr>
            <a:xfrm rot="10800000" flipH="1">
              <a:off x="5421029" y="4026796"/>
              <a:ext cx="1036502" cy="257980"/>
            </a:xfrm>
            <a:custGeom>
              <a:avLst/>
              <a:gdLst/>
              <a:ahLst/>
              <a:cxnLst/>
              <a:rect l="l" t="t" r="r" b="b"/>
              <a:pathLst>
                <a:path w="1036502" h="257980" extrusionOk="0">
                  <a:moveTo>
                    <a:pt x="969802" y="-8585"/>
                  </a:moveTo>
                  <a:lnTo>
                    <a:pt x="20006" y="-8585"/>
                  </a:lnTo>
                  <a:cubicBezTo>
                    <a:pt x="952" y="-8585"/>
                    <a:pt x="-13239" y="6886"/>
                    <a:pt x="-11541" y="25800"/>
                  </a:cubicBezTo>
                  <a:lnTo>
                    <a:pt x="5582" y="215010"/>
                  </a:lnTo>
                  <a:cubicBezTo>
                    <a:pt x="7303" y="233924"/>
                    <a:pt x="24309" y="249395"/>
                    <a:pt x="43340" y="249395"/>
                  </a:cubicBezTo>
                  <a:lnTo>
                    <a:pt x="993159" y="249395"/>
                  </a:lnTo>
                  <a:cubicBezTo>
                    <a:pt x="1012190" y="249395"/>
                    <a:pt x="1026404" y="233924"/>
                    <a:pt x="1024683" y="215010"/>
                  </a:cubicBezTo>
                  <a:lnTo>
                    <a:pt x="1007583" y="25800"/>
                  </a:lnTo>
                  <a:cubicBezTo>
                    <a:pt x="1005862" y="6886"/>
                    <a:pt x="988855" y="-8585"/>
                    <a:pt x="969802" y="-8585"/>
                  </a:cubicBezTo>
                </a:path>
              </a:pathLst>
            </a:custGeom>
            <a:solidFill>
              <a:srgbClr val="FDFF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7" name="Google Shape;2177;p18"/>
            <p:cNvSpPr/>
            <p:nvPr/>
          </p:nvSpPr>
          <p:spPr>
            <a:xfrm rot="10800000" flipH="1">
              <a:off x="6027132" y="2322798"/>
              <a:ext cx="52922" cy="49555"/>
            </a:xfrm>
            <a:custGeom>
              <a:avLst/>
              <a:gdLst/>
              <a:ahLst/>
              <a:cxnLst/>
              <a:rect l="l" t="t" r="r" b="b"/>
              <a:pathLst>
                <a:path w="52922" h="49555" extrusionOk="0">
                  <a:moveTo>
                    <a:pt x="43221" y="35056"/>
                  </a:moveTo>
                  <a:cubicBezTo>
                    <a:pt x="41663" y="18000"/>
                    <a:pt x="38184" y="1389"/>
                    <a:pt x="32954" y="-14499"/>
                  </a:cubicBezTo>
                  <a:lnTo>
                    <a:pt x="-9701" y="-4705"/>
                  </a:lnTo>
                  <a:cubicBezTo>
                    <a:pt x="-5472" y="8067"/>
                    <a:pt x="-2634" y="21367"/>
                    <a:pt x="-1382" y="35056"/>
                  </a:cubicBezTo>
                  <a:lnTo>
                    <a:pt x="43221" y="35056"/>
                  </a:lnTo>
                </a:path>
              </a:pathLst>
            </a:custGeom>
            <a:solidFill>
              <a:srgbClr val="D9E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8" name="Google Shape;2178;p18"/>
            <p:cNvSpPr/>
            <p:nvPr/>
          </p:nvSpPr>
          <p:spPr>
            <a:xfrm rot="10800000" flipH="1">
              <a:off x="5646673" y="2107720"/>
              <a:ext cx="265296" cy="215082"/>
            </a:xfrm>
            <a:custGeom>
              <a:avLst/>
              <a:gdLst/>
              <a:ahLst/>
              <a:cxnLst/>
              <a:rect l="l" t="t" r="r" b="b"/>
              <a:pathLst>
                <a:path w="265296" h="215082" extrusionOk="0">
                  <a:moveTo>
                    <a:pt x="256888" y="198814"/>
                  </a:moveTo>
                  <a:lnTo>
                    <a:pt x="252808" y="153991"/>
                  </a:lnTo>
                  <a:cubicBezTo>
                    <a:pt x="243423" y="155623"/>
                    <a:pt x="233718" y="156497"/>
                    <a:pt x="223722" y="156497"/>
                  </a:cubicBezTo>
                  <a:cubicBezTo>
                    <a:pt x="128684" y="156497"/>
                    <a:pt x="44720" y="80024"/>
                    <a:pt x="36181" y="-14315"/>
                  </a:cubicBezTo>
                  <a:lnTo>
                    <a:pt x="-8409" y="-14315"/>
                  </a:lnTo>
                  <a:cubicBezTo>
                    <a:pt x="2345" y="104475"/>
                    <a:pt x="108050" y="200767"/>
                    <a:pt x="227744" y="200767"/>
                  </a:cubicBezTo>
                  <a:cubicBezTo>
                    <a:pt x="237682" y="200767"/>
                    <a:pt x="247416" y="200097"/>
                    <a:pt x="256888" y="198814"/>
                  </a:cubicBezTo>
                </a:path>
              </a:pathLst>
            </a:custGeom>
            <a:solidFill>
              <a:srgbClr val="03D4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9" name="Google Shape;2179;p18"/>
            <p:cNvSpPr/>
            <p:nvPr/>
          </p:nvSpPr>
          <p:spPr>
            <a:xfrm rot="10800000" flipH="1">
              <a:off x="5645776" y="2322798"/>
              <a:ext cx="231660" cy="215082"/>
            </a:xfrm>
            <a:custGeom>
              <a:avLst/>
              <a:gdLst/>
              <a:ahLst/>
              <a:cxnLst/>
              <a:rect l="l" t="t" r="r" b="b"/>
              <a:pathLst>
                <a:path w="231660" h="215082" extrusionOk="0">
                  <a:moveTo>
                    <a:pt x="222796" y="32632"/>
                  </a:moveTo>
                  <a:lnTo>
                    <a:pt x="218733" y="-12165"/>
                  </a:lnTo>
                  <a:cubicBezTo>
                    <a:pt x="209023" y="-13445"/>
                    <a:pt x="199201" y="-14141"/>
                    <a:pt x="189239" y="-14141"/>
                  </a:cubicBezTo>
                  <a:cubicBezTo>
                    <a:pt x="69567" y="-14141"/>
                    <a:pt x="-18720" y="82159"/>
                    <a:pt x="-7980" y="200942"/>
                  </a:cubicBezTo>
                  <a:lnTo>
                    <a:pt x="36622" y="200942"/>
                  </a:lnTo>
                  <a:cubicBezTo>
                    <a:pt x="28081" y="106617"/>
                    <a:pt x="98226" y="30156"/>
                    <a:pt x="193246" y="30156"/>
                  </a:cubicBezTo>
                  <a:cubicBezTo>
                    <a:pt x="203263" y="30156"/>
                    <a:pt x="213113" y="31018"/>
                    <a:pt x="222796" y="32632"/>
                  </a:cubicBezTo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0" name="Google Shape;2180;p18"/>
            <p:cNvSpPr/>
            <p:nvPr/>
          </p:nvSpPr>
          <p:spPr>
            <a:xfrm rot="10800000" flipH="1">
              <a:off x="6001764" y="2362548"/>
              <a:ext cx="68041" cy="79128"/>
            </a:xfrm>
            <a:custGeom>
              <a:avLst/>
              <a:gdLst/>
              <a:ahLst/>
              <a:cxnLst/>
              <a:rect l="l" t="t" r="r" b="b"/>
              <a:pathLst>
                <a:path w="68041" h="79128" extrusionOk="0">
                  <a:moveTo>
                    <a:pt x="58284" y="54933"/>
                  </a:moveTo>
                  <a:cubicBezTo>
                    <a:pt x="50037" y="29835"/>
                    <a:pt x="37543" y="6447"/>
                    <a:pt x="21685" y="-14405"/>
                  </a:cubicBezTo>
                  <a:lnTo>
                    <a:pt x="-9757" y="14886"/>
                  </a:lnTo>
                  <a:cubicBezTo>
                    <a:pt x="1082" y="30055"/>
                    <a:pt x="9742" y="46852"/>
                    <a:pt x="15617" y="64724"/>
                  </a:cubicBezTo>
                  <a:lnTo>
                    <a:pt x="58284" y="54933"/>
                  </a:lnTo>
                </a:path>
              </a:pathLst>
            </a:custGeom>
            <a:solidFill>
              <a:srgbClr val="D9E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1" name="Google Shape;2181;p18"/>
            <p:cNvSpPr/>
            <p:nvPr/>
          </p:nvSpPr>
          <p:spPr>
            <a:xfrm rot="10800000" flipH="1">
              <a:off x="5873388" y="2412399"/>
              <a:ext cx="159829" cy="123499"/>
            </a:xfrm>
            <a:custGeom>
              <a:avLst/>
              <a:gdLst/>
              <a:ahLst/>
              <a:cxnLst/>
              <a:rect l="l" t="t" r="r" b="b"/>
              <a:pathLst>
                <a:path w="159829" h="123499" extrusionOk="0">
                  <a:moveTo>
                    <a:pt x="150178" y="79965"/>
                  </a:moveTo>
                  <a:cubicBezTo>
                    <a:pt x="111939" y="29643"/>
                    <a:pt x="54225" y="-5814"/>
                    <a:pt x="-9652" y="-14269"/>
                  </a:cubicBezTo>
                  <a:lnTo>
                    <a:pt x="-5588" y="30543"/>
                  </a:lnTo>
                  <a:cubicBezTo>
                    <a:pt x="44679" y="38971"/>
                    <a:pt x="89601" y="68373"/>
                    <a:pt x="118730" y="109231"/>
                  </a:cubicBezTo>
                  <a:lnTo>
                    <a:pt x="150178" y="79965"/>
                  </a:lnTo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2" name="Google Shape;2182;p18"/>
            <p:cNvSpPr/>
            <p:nvPr/>
          </p:nvSpPr>
          <p:spPr>
            <a:xfrm rot="10800000" flipH="1">
              <a:off x="5907909" y="2109657"/>
              <a:ext cx="173054" cy="213129"/>
            </a:xfrm>
            <a:custGeom>
              <a:avLst/>
              <a:gdLst/>
              <a:ahLst/>
              <a:cxnLst/>
              <a:rect l="l" t="t" r="r" b="b"/>
              <a:pathLst>
                <a:path w="173054" h="213129" extrusionOk="0">
                  <a:moveTo>
                    <a:pt x="163175" y="-14318"/>
                  </a:moveTo>
                  <a:lnTo>
                    <a:pt x="118545" y="-14318"/>
                  </a:lnTo>
                  <a:cubicBezTo>
                    <a:pt x="126207" y="70107"/>
                    <a:pt x="70827" y="140228"/>
                    <a:pt x="-8995" y="154007"/>
                  </a:cubicBezTo>
                  <a:lnTo>
                    <a:pt x="-4946" y="198812"/>
                  </a:lnTo>
                  <a:cubicBezTo>
                    <a:pt x="99609" y="184596"/>
                    <a:pt x="173022" y="94607"/>
                    <a:pt x="163175" y="-14318"/>
                  </a:cubicBezTo>
                </a:path>
              </a:pathLst>
            </a:custGeom>
            <a:solidFill>
              <a:srgbClr val="3449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3" name="Google Shape;2183;p18"/>
            <p:cNvSpPr/>
            <p:nvPr/>
          </p:nvSpPr>
          <p:spPr>
            <a:xfrm rot="10800000" flipH="1">
              <a:off x="6177492" y="2182005"/>
              <a:ext cx="403232" cy="105715"/>
            </a:xfrm>
            <a:custGeom>
              <a:avLst/>
              <a:gdLst/>
              <a:ahLst/>
              <a:cxnLst/>
              <a:rect l="l" t="t" r="r" b="b"/>
              <a:pathLst>
                <a:path w="403232" h="105715" extrusionOk="0">
                  <a:moveTo>
                    <a:pt x="351749" y="-14486"/>
                  </a:moveTo>
                  <a:lnTo>
                    <a:pt x="21433" y="-14486"/>
                  </a:lnTo>
                  <a:cubicBezTo>
                    <a:pt x="2385" y="-14486"/>
                    <a:pt x="-11788" y="1006"/>
                    <a:pt x="-10095" y="19912"/>
                  </a:cubicBezTo>
                  <a:lnTo>
                    <a:pt x="-6738" y="56833"/>
                  </a:lnTo>
                  <a:cubicBezTo>
                    <a:pt x="-5017" y="75739"/>
                    <a:pt x="11966" y="91230"/>
                    <a:pt x="31015" y="91230"/>
                  </a:cubicBezTo>
                  <a:lnTo>
                    <a:pt x="361331" y="91230"/>
                  </a:lnTo>
                  <a:cubicBezTo>
                    <a:pt x="380380" y="91230"/>
                    <a:pt x="394580" y="75739"/>
                    <a:pt x="392859" y="56833"/>
                  </a:cubicBezTo>
                  <a:lnTo>
                    <a:pt x="389531" y="19912"/>
                  </a:lnTo>
                  <a:cubicBezTo>
                    <a:pt x="387810" y="1006"/>
                    <a:pt x="370827" y="-14486"/>
                    <a:pt x="351749" y="-14486"/>
                  </a:cubicBezTo>
                </a:path>
              </a:pathLst>
            </a:custGeom>
            <a:solidFill>
              <a:srgbClr val="D9E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4" name="Google Shape;2184;p18"/>
            <p:cNvSpPr/>
            <p:nvPr/>
          </p:nvSpPr>
          <p:spPr>
            <a:xfrm rot="10800000" flipH="1">
              <a:off x="6162355" y="2349258"/>
              <a:ext cx="403230" cy="105696"/>
            </a:xfrm>
            <a:custGeom>
              <a:avLst/>
              <a:gdLst/>
              <a:ahLst/>
              <a:cxnLst/>
              <a:rect l="l" t="t" r="r" b="b"/>
              <a:pathLst>
                <a:path w="403230" h="105696" extrusionOk="0">
                  <a:moveTo>
                    <a:pt x="351343" y="-14357"/>
                  </a:moveTo>
                  <a:lnTo>
                    <a:pt x="21030" y="-14357"/>
                  </a:lnTo>
                  <a:cubicBezTo>
                    <a:pt x="1971" y="-14357"/>
                    <a:pt x="-12220" y="1134"/>
                    <a:pt x="-10532" y="20027"/>
                  </a:cubicBezTo>
                  <a:lnTo>
                    <a:pt x="-7185" y="56956"/>
                  </a:lnTo>
                  <a:cubicBezTo>
                    <a:pt x="-5470" y="75877"/>
                    <a:pt x="11514" y="91340"/>
                    <a:pt x="30574" y="91340"/>
                  </a:cubicBezTo>
                  <a:lnTo>
                    <a:pt x="360887" y="91340"/>
                  </a:lnTo>
                  <a:cubicBezTo>
                    <a:pt x="379946" y="91340"/>
                    <a:pt x="394136" y="75877"/>
                    <a:pt x="392421" y="56956"/>
                  </a:cubicBezTo>
                  <a:lnTo>
                    <a:pt x="389074" y="20027"/>
                  </a:lnTo>
                  <a:cubicBezTo>
                    <a:pt x="387359" y="1134"/>
                    <a:pt x="370375" y="-14357"/>
                    <a:pt x="351343" y="-14357"/>
                  </a:cubicBezTo>
                </a:path>
              </a:pathLst>
            </a:custGeom>
            <a:solidFill>
              <a:srgbClr val="D9E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5" name="Google Shape;2185;p18"/>
            <p:cNvSpPr/>
            <p:nvPr/>
          </p:nvSpPr>
          <p:spPr>
            <a:xfrm rot="10800000" flipH="1">
              <a:off x="5454173" y="2649914"/>
              <a:ext cx="1127945" cy="1268778"/>
            </a:xfrm>
            <a:custGeom>
              <a:avLst/>
              <a:gdLst/>
              <a:ahLst/>
              <a:cxnLst/>
              <a:rect l="l" t="t" r="r" b="b"/>
              <a:pathLst>
                <a:path w="1127945" h="1268778" extrusionOk="0">
                  <a:moveTo>
                    <a:pt x="970933" y="-11447"/>
                  </a:moveTo>
                  <a:lnTo>
                    <a:pt x="21130" y="-11447"/>
                  </a:lnTo>
                  <a:cubicBezTo>
                    <a:pt x="2077" y="-11447"/>
                    <a:pt x="-12123" y="4017"/>
                    <a:pt x="-10393" y="22942"/>
                  </a:cubicBezTo>
                  <a:lnTo>
                    <a:pt x="98170" y="1222942"/>
                  </a:lnTo>
                  <a:cubicBezTo>
                    <a:pt x="99874" y="1241841"/>
                    <a:pt x="116887" y="1257331"/>
                    <a:pt x="135941" y="1257331"/>
                  </a:cubicBezTo>
                  <a:lnTo>
                    <a:pt x="1085743" y="1257331"/>
                  </a:lnTo>
                  <a:cubicBezTo>
                    <a:pt x="1104797" y="1257331"/>
                    <a:pt x="1118996" y="1241841"/>
                    <a:pt x="1117267" y="1222942"/>
                  </a:cubicBezTo>
                  <a:lnTo>
                    <a:pt x="1008678" y="22942"/>
                  </a:lnTo>
                  <a:cubicBezTo>
                    <a:pt x="1007000" y="4017"/>
                    <a:pt x="989986" y="-11447"/>
                    <a:pt x="970933" y="-11447"/>
                  </a:cubicBezTo>
                </a:path>
              </a:pathLst>
            </a:custGeom>
            <a:solidFill>
              <a:srgbClr val="FDFF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6" name="Google Shape;2186;p18"/>
            <p:cNvSpPr/>
            <p:nvPr/>
          </p:nvSpPr>
          <p:spPr>
            <a:xfrm rot="10800000" flipH="1">
              <a:off x="5540293" y="3628671"/>
              <a:ext cx="103539" cy="158027"/>
            </a:xfrm>
            <a:custGeom>
              <a:avLst/>
              <a:gdLst/>
              <a:ahLst/>
              <a:cxnLst/>
              <a:rect l="l" t="t" r="r" b="b"/>
              <a:pathLst>
                <a:path w="103539" h="158027" extrusionOk="0">
                  <a:moveTo>
                    <a:pt x="44944" y="-13197"/>
                  </a:moveTo>
                  <a:lnTo>
                    <a:pt x="19048" y="-13197"/>
                  </a:lnTo>
                  <a:cubicBezTo>
                    <a:pt x="8" y="-13197"/>
                    <a:pt x="-14178" y="2257"/>
                    <a:pt x="-12494" y="21178"/>
                  </a:cubicBezTo>
                  <a:lnTo>
                    <a:pt x="-4411" y="110436"/>
                  </a:lnTo>
                  <a:cubicBezTo>
                    <a:pt x="-2687" y="129357"/>
                    <a:pt x="14293" y="144831"/>
                    <a:pt x="33353" y="144831"/>
                  </a:cubicBezTo>
                  <a:lnTo>
                    <a:pt x="59229" y="144831"/>
                  </a:lnTo>
                  <a:cubicBezTo>
                    <a:pt x="78269" y="144831"/>
                    <a:pt x="92475" y="129357"/>
                    <a:pt x="90771" y="110436"/>
                  </a:cubicBezTo>
                  <a:lnTo>
                    <a:pt x="82687" y="21178"/>
                  </a:lnTo>
                  <a:cubicBezTo>
                    <a:pt x="80963" y="2257"/>
                    <a:pt x="63984" y="-13197"/>
                    <a:pt x="44944" y="-13197"/>
                  </a:cubicBezTo>
                </a:path>
              </a:pathLst>
            </a:custGeom>
            <a:solidFill>
              <a:srgbClr val="9B59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7" name="Google Shape;2187;p18"/>
            <p:cNvSpPr/>
            <p:nvPr/>
          </p:nvSpPr>
          <p:spPr>
            <a:xfrm rot="10800000" flipH="1">
              <a:off x="5695406" y="3366424"/>
              <a:ext cx="127247" cy="420295"/>
            </a:xfrm>
            <a:custGeom>
              <a:avLst/>
              <a:gdLst/>
              <a:ahLst/>
              <a:cxnLst/>
              <a:rect l="l" t="t" r="r" b="b"/>
              <a:pathLst>
                <a:path w="127247" h="420295" extrusionOk="0">
                  <a:moveTo>
                    <a:pt x="45354" y="-12710"/>
                  </a:moveTo>
                  <a:lnTo>
                    <a:pt x="19498" y="-12710"/>
                  </a:lnTo>
                  <a:cubicBezTo>
                    <a:pt x="432" y="-12710"/>
                    <a:pt x="-13771" y="2756"/>
                    <a:pt x="-12035" y="21672"/>
                  </a:cubicBezTo>
                  <a:lnTo>
                    <a:pt x="19755" y="373203"/>
                  </a:lnTo>
                  <a:cubicBezTo>
                    <a:pt x="21468" y="392119"/>
                    <a:pt x="38456" y="407585"/>
                    <a:pt x="57521" y="407585"/>
                  </a:cubicBezTo>
                  <a:lnTo>
                    <a:pt x="83399" y="407585"/>
                  </a:lnTo>
                  <a:cubicBezTo>
                    <a:pt x="102443" y="407585"/>
                    <a:pt x="116624" y="392119"/>
                    <a:pt x="114932" y="373203"/>
                  </a:cubicBezTo>
                  <a:lnTo>
                    <a:pt x="83120" y="21672"/>
                  </a:lnTo>
                  <a:cubicBezTo>
                    <a:pt x="81407" y="2756"/>
                    <a:pt x="64419" y="-12710"/>
                    <a:pt x="45354" y="-12710"/>
                  </a:cubicBezTo>
                </a:path>
              </a:pathLst>
            </a:custGeom>
            <a:solidFill>
              <a:srgbClr val="9B59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8" name="Google Shape;2188;p18"/>
            <p:cNvSpPr/>
            <p:nvPr/>
          </p:nvSpPr>
          <p:spPr>
            <a:xfrm rot="10800000" flipH="1">
              <a:off x="5850541" y="3470595"/>
              <a:ext cx="117827" cy="316084"/>
            </a:xfrm>
            <a:custGeom>
              <a:avLst/>
              <a:gdLst/>
              <a:ahLst/>
              <a:cxnLst/>
              <a:rect l="l" t="t" r="r" b="b"/>
              <a:pathLst>
                <a:path w="117827" h="316084" extrusionOk="0">
                  <a:moveTo>
                    <a:pt x="44307" y="-12893"/>
                  </a:moveTo>
                  <a:lnTo>
                    <a:pt x="18432" y="-12893"/>
                  </a:lnTo>
                  <a:cubicBezTo>
                    <a:pt x="-625" y="-12893"/>
                    <a:pt x="-14820" y="2569"/>
                    <a:pt x="-13095" y="21482"/>
                  </a:cubicBezTo>
                  <a:lnTo>
                    <a:pt x="9267" y="268796"/>
                  </a:lnTo>
                  <a:cubicBezTo>
                    <a:pt x="10972" y="287708"/>
                    <a:pt x="27972" y="303191"/>
                    <a:pt x="47030" y="303191"/>
                  </a:cubicBezTo>
                  <a:lnTo>
                    <a:pt x="72904" y="303191"/>
                  </a:lnTo>
                  <a:cubicBezTo>
                    <a:pt x="91962" y="303191"/>
                    <a:pt x="106156" y="287708"/>
                    <a:pt x="104452" y="268796"/>
                  </a:cubicBezTo>
                  <a:lnTo>
                    <a:pt x="82069" y="21482"/>
                  </a:lnTo>
                  <a:cubicBezTo>
                    <a:pt x="80344" y="2569"/>
                    <a:pt x="63365" y="-12893"/>
                    <a:pt x="44307" y="-12893"/>
                  </a:cubicBezTo>
                </a:path>
              </a:pathLst>
            </a:custGeom>
            <a:solidFill>
              <a:srgbClr val="9B59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9" name="Google Shape;2189;p18"/>
            <p:cNvSpPr/>
            <p:nvPr/>
          </p:nvSpPr>
          <p:spPr>
            <a:xfrm rot="10800000" flipH="1">
              <a:off x="6005613" y="3269165"/>
              <a:ext cx="136062" cy="517544"/>
            </a:xfrm>
            <a:custGeom>
              <a:avLst/>
              <a:gdLst/>
              <a:ahLst/>
              <a:cxnLst/>
              <a:rect l="l" t="t" r="r" b="b"/>
              <a:pathLst>
                <a:path w="136062" h="517544" extrusionOk="0">
                  <a:moveTo>
                    <a:pt x="44575" y="-12552"/>
                  </a:moveTo>
                  <a:lnTo>
                    <a:pt x="18681" y="-12552"/>
                  </a:lnTo>
                  <a:cubicBezTo>
                    <a:pt x="-365" y="-12552"/>
                    <a:pt x="-14545" y="2927"/>
                    <a:pt x="-12850" y="21841"/>
                  </a:cubicBezTo>
                  <a:lnTo>
                    <a:pt x="27775" y="470600"/>
                  </a:lnTo>
                  <a:cubicBezTo>
                    <a:pt x="29470" y="489536"/>
                    <a:pt x="46468" y="504993"/>
                    <a:pt x="65514" y="504993"/>
                  </a:cubicBezTo>
                  <a:lnTo>
                    <a:pt x="91408" y="504993"/>
                  </a:lnTo>
                  <a:cubicBezTo>
                    <a:pt x="110454" y="504993"/>
                    <a:pt x="124634" y="489536"/>
                    <a:pt x="122938" y="470600"/>
                  </a:cubicBezTo>
                  <a:lnTo>
                    <a:pt x="82314" y="21841"/>
                  </a:lnTo>
                  <a:cubicBezTo>
                    <a:pt x="80619" y="2927"/>
                    <a:pt x="63621" y="-12552"/>
                    <a:pt x="44575" y="-12552"/>
                  </a:cubicBezTo>
                </a:path>
              </a:pathLst>
            </a:custGeom>
            <a:solidFill>
              <a:srgbClr val="9B59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0" name="Google Shape;2190;p18"/>
            <p:cNvSpPr/>
            <p:nvPr/>
          </p:nvSpPr>
          <p:spPr>
            <a:xfrm rot="10800000" flipH="1">
              <a:off x="6160741" y="3428932"/>
              <a:ext cx="121592" cy="357762"/>
            </a:xfrm>
            <a:custGeom>
              <a:avLst/>
              <a:gdLst/>
              <a:ahLst/>
              <a:cxnLst/>
              <a:rect l="l" t="t" r="r" b="b"/>
              <a:pathLst>
                <a:path w="121592" h="357762" extrusionOk="0">
                  <a:moveTo>
                    <a:pt x="44121" y="-12017"/>
                  </a:moveTo>
                  <a:lnTo>
                    <a:pt x="18248" y="-12017"/>
                  </a:lnTo>
                  <a:cubicBezTo>
                    <a:pt x="-813" y="-12017"/>
                    <a:pt x="-15014" y="3449"/>
                    <a:pt x="-13284" y="22377"/>
                  </a:cubicBezTo>
                  <a:lnTo>
                    <a:pt x="12856" y="311374"/>
                  </a:lnTo>
                  <a:cubicBezTo>
                    <a:pt x="14564" y="330258"/>
                    <a:pt x="31562" y="345746"/>
                    <a:pt x="50622" y="345746"/>
                  </a:cubicBezTo>
                  <a:lnTo>
                    <a:pt x="76473" y="345746"/>
                  </a:lnTo>
                  <a:cubicBezTo>
                    <a:pt x="95556" y="345746"/>
                    <a:pt x="109736" y="330258"/>
                    <a:pt x="108027" y="311374"/>
                  </a:cubicBezTo>
                  <a:lnTo>
                    <a:pt x="81866" y="22377"/>
                  </a:lnTo>
                  <a:cubicBezTo>
                    <a:pt x="80157" y="3449"/>
                    <a:pt x="63182" y="-12017"/>
                    <a:pt x="44121" y="-12017"/>
                  </a:cubicBezTo>
                </a:path>
              </a:pathLst>
            </a:custGeom>
            <a:solidFill>
              <a:srgbClr val="9B59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1" name="Google Shape;2191;p18"/>
            <p:cNvSpPr/>
            <p:nvPr/>
          </p:nvSpPr>
          <p:spPr>
            <a:xfrm rot="10800000" flipH="1">
              <a:off x="6315841" y="3269152"/>
              <a:ext cx="136060" cy="517539"/>
            </a:xfrm>
            <a:custGeom>
              <a:avLst/>
              <a:gdLst/>
              <a:ahLst/>
              <a:cxnLst/>
              <a:rect l="l" t="t" r="r" b="b"/>
              <a:pathLst>
                <a:path w="136060" h="517539" extrusionOk="0">
                  <a:moveTo>
                    <a:pt x="44253" y="-11763"/>
                  </a:moveTo>
                  <a:lnTo>
                    <a:pt x="18398" y="-11763"/>
                  </a:lnTo>
                  <a:cubicBezTo>
                    <a:pt x="-651" y="-11763"/>
                    <a:pt x="-14867" y="3708"/>
                    <a:pt x="-13149" y="22617"/>
                  </a:cubicBezTo>
                  <a:lnTo>
                    <a:pt x="27458" y="471397"/>
                  </a:lnTo>
                  <a:cubicBezTo>
                    <a:pt x="29176" y="490306"/>
                    <a:pt x="46158" y="505777"/>
                    <a:pt x="65229" y="505777"/>
                  </a:cubicBezTo>
                  <a:lnTo>
                    <a:pt x="91108" y="505777"/>
                  </a:lnTo>
                  <a:cubicBezTo>
                    <a:pt x="110156" y="505777"/>
                    <a:pt x="124350" y="490306"/>
                    <a:pt x="122630" y="471397"/>
                  </a:cubicBezTo>
                  <a:lnTo>
                    <a:pt x="82025" y="22617"/>
                  </a:lnTo>
                  <a:cubicBezTo>
                    <a:pt x="80306" y="3708"/>
                    <a:pt x="63324" y="-11763"/>
                    <a:pt x="44253" y="-11763"/>
                  </a:cubicBezTo>
                </a:path>
              </a:pathLst>
            </a:custGeom>
            <a:solidFill>
              <a:srgbClr val="9B59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2" name="Google Shape;2192;p18"/>
            <p:cNvSpPr/>
            <p:nvPr/>
          </p:nvSpPr>
          <p:spPr>
            <a:xfrm rot="10800000" flipH="1">
              <a:off x="5581311" y="3223764"/>
              <a:ext cx="828933" cy="389387"/>
            </a:xfrm>
            <a:custGeom>
              <a:avLst/>
              <a:gdLst/>
              <a:ahLst/>
              <a:cxnLst/>
              <a:rect l="l" t="t" r="r" b="b"/>
              <a:pathLst>
                <a:path w="828933" h="389387" extrusionOk="0">
                  <a:moveTo>
                    <a:pt x="-12067" y="-12485"/>
                  </a:moveTo>
                  <a:lnTo>
                    <a:pt x="-12067" y="-1829"/>
                  </a:lnTo>
                  <a:cubicBezTo>
                    <a:pt x="27248" y="-1829"/>
                    <a:pt x="50718" y="64745"/>
                    <a:pt x="73407" y="129138"/>
                  </a:cubicBezTo>
                  <a:cubicBezTo>
                    <a:pt x="100643" y="206437"/>
                    <a:pt x="128844" y="286446"/>
                    <a:pt x="188897" y="280338"/>
                  </a:cubicBezTo>
                  <a:cubicBezTo>
                    <a:pt x="240935" y="275079"/>
                    <a:pt x="262820" y="236613"/>
                    <a:pt x="280411" y="205702"/>
                  </a:cubicBezTo>
                  <a:cubicBezTo>
                    <a:pt x="295476" y="179201"/>
                    <a:pt x="307394" y="158143"/>
                    <a:pt x="332242" y="159681"/>
                  </a:cubicBezTo>
                  <a:cubicBezTo>
                    <a:pt x="354908" y="160967"/>
                    <a:pt x="371075" y="201133"/>
                    <a:pt x="388184" y="243686"/>
                  </a:cubicBezTo>
                  <a:cubicBezTo>
                    <a:pt x="413698" y="307092"/>
                    <a:pt x="442679" y="378948"/>
                    <a:pt x="507463" y="376858"/>
                  </a:cubicBezTo>
                  <a:cubicBezTo>
                    <a:pt x="572338" y="374746"/>
                    <a:pt x="593006" y="317495"/>
                    <a:pt x="609610" y="271496"/>
                  </a:cubicBezTo>
                  <a:cubicBezTo>
                    <a:pt x="621781" y="237784"/>
                    <a:pt x="632276" y="208665"/>
                    <a:pt x="655310" y="204761"/>
                  </a:cubicBezTo>
                  <a:cubicBezTo>
                    <a:pt x="678182" y="200926"/>
                    <a:pt x="691341" y="230527"/>
                    <a:pt x="706590" y="264860"/>
                  </a:cubicBezTo>
                  <a:cubicBezTo>
                    <a:pt x="727281" y="311570"/>
                    <a:pt x="753093" y="369716"/>
                    <a:pt x="816866" y="369716"/>
                  </a:cubicBezTo>
                  <a:lnTo>
                    <a:pt x="816866" y="359061"/>
                  </a:lnTo>
                  <a:cubicBezTo>
                    <a:pt x="760006" y="359061"/>
                    <a:pt x="736788" y="306701"/>
                    <a:pt x="716327" y="260542"/>
                  </a:cubicBezTo>
                  <a:cubicBezTo>
                    <a:pt x="700022" y="223730"/>
                    <a:pt x="684567" y="188961"/>
                    <a:pt x="653518" y="194266"/>
                  </a:cubicBezTo>
                  <a:cubicBezTo>
                    <a:pt x="624376" y="199203"/>
                    <a:pt x="612320" y="232571"/>
                    <a:pt x="599574" y="267868"/>
                  </a:cubicBezTo>
                  <a:cubicBezTo>
                    <a:pt x="582443" y="315290"/>
                    <a:pt x="564760" y="364343"/>
                    <a:pt x="507118" y="366203"/>
                  </a:cubicBezTo>
                  <a:cubicBezTo>
                    <a:pt x="449638" y="368017"/>
                    <a:pt x="422287" y="299881"/>
                    <a:pt x="398082" y="239713"/>
                  </a:cubicBezTo>
                  <a:cubicBezTo>
                    <a:pt x="378861" y="191947"/>
                    <a:pt x="362257" y="150702"/>
                    <a:pt x="332862" y="149049"/>
                  </a:cubicBezTo>
                  <a:cubicBezTo>
                    <a:pt x="301378" y="147372"/>
                    <a:pt x="286703" y="173070"/>
                    <a:pt x="271133" y="200444"/>
                  </a:cubicBezTo>
                  <a:cubicBezTo>
                    <a:pt x="253910" y="230711"/>
                    <a:pt x="234390" y="265043"/>
                    <a:pt x="187840" y="269728"/>
                  </a:cubicBezTo>
                  <a:cubicBezTo>
                    <a:pt x="136124" y="274941"/>
                    <a:pt x="109347" y="198997"/>
                    <a:pt x="83466" y="125579"/>
                  </a:cubicBezTo>
                  <a:cubicBezTo>
                    <a:pt x="58434" y="54595"/>
                    <a:pt x="34804" y="-12485"/>
                    <a:pt x="-12067" y="-12485"/>
                  </a:cubicBezTo>
                </a:path>
              </a:pathLst>
            </a:custGeom>
            <a:solidFill>
              <a:srgbClr val="9B59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3" name="Google Shape;2193;p18"/>
            <p:cNvSpPr/>
            <p:nvPr/>
          </p:nvSpPr>
          <p:spPr>
            <a:xfrm rot="10800000" flipH="1">
              <a:off x="5627902" y="2722322"/>
              <a:ext cx="563263" cy="96241"/>
            </a:xfrm>
            <a:custGeom>
              <a:avLst/>
              <a:gdLst/>
              <a:ahLst/>
              <a:cxnLst/>
              <a:rect l="l" t="t" r="r" b="b"/>
              <a:pathLst>
                <a:path w="563263" h="96241" extrusionOk="0">
                  <a:moveTo>
                    <a:pt x="512469" y="-14090"/>
                  </a:moveTo>
                  <a:lnTo>
                    <a:pt x="21267" y="-14090"/>
                  </a:lnTo>
                  <a:cubicBezTo>
                    <a:pt x="2211" y="-14090"/>
                    <a:pt x="-11998" y="1388"/>
                    <a:pt x="-10272" y="20316"/>
                  </a:cubicBezTo>
                  <a:lnTo>
                    <a:pt x="-7786" y="47770"/>
                  </a:lnTo>
                  <a:cubicBezTo>
                    <a:pt x="-6060" y="66674"/>
                    <a:pt x="10914" y="82151"/>
                    <a:pt x="29970" y="82151"/>
                  </a:cubicBezTo>
                  <a:lnTo>
                    <a:pt x="521172" y="82151"/>
                  </a:lnTo>
                  <a:cubicBezTo>
                    <a:pt x="540228" y="82151"/>
                    <a:pt x="554412" y="66674"/>
                    <a:pt x="552712" y="47770"/>
                  </a:cubicBezTo>
                  <a:lnTo>
                    <a:pt x="550225" y="20316"/>
                  </a:lnTo>
                  <a:cubicBezTo>
                    <a:pt x="548525" y="1388"/>
                    <a:pt x="531525" y="-14090"/>
                    <a:pt x="512469" y="-14090"/>
                  </a:cubicBezTo>
                </a:path>
              </a:pathLst>
            </a:custGeom>
            <a:solidFill>
              <a:srgbClr val="D9E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4" name="Google Shape;2194;p18"/>
            <p:cNvSpPr/>
            <p:nvPr/>
          </p:nvSpPr>
          <p:spPr>
            <a:xfrm rot="10800000" flipH="1">
              <a:off x="5616112" y="2880189"/>
              <a:ext cx="465605" cy="68772"/>
            </a:xfrm>
            <a:custGeom>
              <a:avLst/>
              <a:gdLst/>
              <a:ahLst/>
              <a:cxnLst/>
              <a:rect l="l" t="t" r="r" b="b"/>
              <a:pathLst>
                <a:path w="465605" h="68772" extrusionOk="0">
                  <a:moveTo>
                    <a:pt x="416971" y="-14033"/>
                  </a:moveTo>
                  <a:lnTo>
                    <a:pt x="20953" y="-14033"/>
                  </a:lnTo>
                  <a:cubicBezTo>
                    <a:pt x="1893" y="-14033"/>
                    <a:pt x="-12286" y="1439"/>
                    <a:pt x="-10578" y="20378"/>
                  </a:cubicBezTo>
                  <a:lnTo>
                    <a:pt x="-10578" y="20378"/>
                  </a:lnTo>
                  <a:cubicBezTo>
                    <a:pt x="-8869" y="39267"/>
                    <a:pt x="8141" y="54739"/>
                    <a:pt x="27177" y="54739"/>
                  </a:cubicBezTo>
                  <a:lnTo>
                    <a:pt x="423218" y="54739"/>
                  </a:lnTo>
                  <a:cubicBezTo>
                    <a:pt x="442254" y="54739"/>
                    <a:pt x="456458" y="39267"/>
                    <a:pt x="454749" y="20378"/>
                  </a:cubicBezTo>
                  <a:lnTo>
                    <a:pt x="454749" y="20378"/>
                  </a:lnTo>
                  <a:cubicBezTo>
                    <a:pt x="453041" y="1439"/>
                    <a:pt x="436055" y="-14033"/>
                    <a:pt x="416971" y="-14033"/>
                  </a:cubicBezTo>
                </a:path>
              </a:pathLst>
            </a:custGeom>
            <a:solidFill>
              <a:srgbClr val="D9E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5" name="Google Shape;2195;p18"/>
            <p:cNvSpPr/>
            <p:nvPr/>
          </p:nvSpPr>
          <p:spPr>
            <a:xfrm rot="10800000" flipH="1">
              <a:off x="5605237" y="3032563"/>
              <a:ext cx="914274" cy="18459"/>
            </a:xfrm>
            <a:custGeom>
              <a:avLst/>
              <a:gdLst/>
              <a:ahLst/>
              <a:cxnLst/>
              <a:rect l="l" t="t" r="r" b="b"/>
              <a:pathLst>
                <a:path w="914274" h="18459" extrusionOk="0">
                  <a:moveTo>
                    <a:pt x="900730" y="-13929"/>
                  </a:moveTo>
                  <a:lnTo>
                    <a:pt x="-11889" y="-13929"/>
                  </a:lnTo>
                  <a:lnTo>
                    <a:pt x="-10211" y="4531"/>
                  </a:lnTo>
                  <a:lnTo>
                    <a:pt x="902385" y="4531"/>
                  </a:lnTo>
                  <a:lnTo>
                    <a:pt x="900730" y="-13929"/>
                  </a:lnTo>
                </a:path>
              </a:pathLst>
            </a:custGeom>
            <a:solidFill>
              <a:srgbClr val="D9E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6" name="Google Shape;2196;p18"/>
            <p:cNvSpPr/>
            <p:nvPr/>
          </p:nvSpPr>
          <p:spPr>
            <a:xfrm rot="10800000" flipH="1">
              <a:off x="5634105" y="1806885"/>
              <a:ext cx="601167" cy="123121"/>
            </a:xfrm>
            <a:custGeom>
              <a:avLst/>
              <a:gdLst/>
              <a:ahLst/>
              <a:cxnLst/>
              <a:rect l="l" t="t" r="r" b="b"/>
              <a:pathLst>
                <a:path w="601167" h="123121" extrusionOk="0">
                  <a:moveTo>
                    <a:pt x="550195" y="-14739"/>
                  </a:moveTo>
                  <a:lnTo>
                    <a:pt x="23512" y="-14739"/>
                  </a:lnTo>
                  <a:cubicBezTo>
                    <a:pt x="4463" y="-14739"/>
                    <a:pt x="-9724" y="756"/>
                    <a:pt x="-8023" y="19660"/>
                  </a:cubicBezTo>
                  <a:lnTo>
                    <a:pt x="-3105" y="73984"/>
                  </a:lnTo>
                  <a:cubicBezTo>
                    <a:pt x="-1388" y="92919"/>
                    <a:pt x="15597" y="108383"/>
                    <a:pt x="34662" y="108383"/>
                  </a:cubicBezTo>
                  <a:lnTo>
                    <a:pt x="561320" y="108383"/>
                  </a:lnTo>
                  <a:cubicBezTo>
                    <a:pt x="580409" y="108383"/>
                    <a:pt x="594572" y="92919"/>
                    <a:pt x="592867" y="73984"/>
                  </a:cubicBezTo>
                  <a:lnTo>
                    <a:pt x="587940" y="19660"/>
                  </a:lnTo>
                  <a:cubicBezTo>
                    <a:pt x="586235" y="756"/>
                    <a:pt x="569253" y="-14739"/>
                    <a:pt x="550195" y="-14739"/>
                  </a:cubicBezTo>
                </a:path>
              </a:pathLst>
            </a:custGeom>
            <a:solidFill>
              <a:srgbClr val="9B59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7" name="Google Shape;2197;p18"/>
            <p:cNvSpPr/>
            <p:nvPr/>
          </p:nvSpPr>
          <p:spPr>
            <a:xfrm rot="10800000" flipH="1">
              <a:off x="8416007" y="4930154"/>
              <a:ext cx="581728" cy="76796"/>
            </a:xfrm>
            <a:custGeom>
              <a:avLst/>
              <a:gdLst/>
              <a:ahLst/>
              <a:cxnLst/>
              <a:rect l="l" t="t" r="r" b="b"/>
              <a:pathLst>
                <a:path w="581728" h="76796" extrusionOk="0">
                  <a:moveTo>
                    <a:pt x="570583" y="37166"/>
                  </a:moveTo>
                  <a:cubicBezTo>
                    <a:pt x="570583" y="15960"/>
                    <a:pt x="440356" y="-1241"/>
                    <a:pt x="279718" y="-1241"/>
                  </a:cubicBezTo>
                  <a:cubicBezTo>
                    <a:pt x="119081" y="-1241"/>
                    <a:pt x="-11146" y="15960"/>
                    <a:pt x="-11146" y="37166"/>
                  </a:cubicBezTo>
                  <a:cubicBezTo>
                    <a:pt x="-11146" y="58372"/>
                    <a:pt x="119081" y="75555"/>
                    <a:pt x="279718" y="75555"/>
                  </a:cubicBezTo>
                  <a:cubicBezTo>
                    <a:pt x="440356" y="75555"/>
                    <a:pt x="570583" y="58372"/>
                    <a:pt x="570583" y="37166"/>
                  </a:cubicBezTo>
                </a:path>
              </a:pathLst>
            </a:custGeom>
            <a:solidFill>
              <a:srgbClr val="D9EB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8" name="Google Shape;2198;p18"/>
            <p:cNvSpPr/>
            <p:nvPr/>
          </p:nvSpPr>
          <p:spPr>
            <a:xfrm rot="10800000" flipH="1">
              <a:off x="7283549" y="4963481"/>
              <a:ext cx="366460" cy="202998"/>
            </a:xfrm>
            <a:custGeom>
              <a:avLst/>
              <a:gdLst/>
              <a:ahLst/>
              <a:cxnLst/>
              <a:rect l="l" t="t" r="r" b="b"/>
              <a:pathLst>
                <a:path w="366460" h="202998" extrusionOk="0">
                  <a:moveTo>
                    <a:pt x="312871" y="187132"/>
                  </a:moveTo>
                  <a:cubicBezTo>
                    <a:pt x="312871" y="187132"/>
                    <a:pt x="365726" y="50119"/>
                    <a:pt x="352030" y="34452"/>
                  </a:cubicBezTo>
                  <a:cubicBezTo>
                    <a:pt x="338333" y="18785"/>
                    <a:pt x="46664" y="-8620"/>
                    <a:pt x="5544" y="-776"/>
                  </a:cubicBezTo>
                  <a:cubicBezTo>
                    <a:pt x="-35545" y="7050"/>
                    <a:pt x="3583" y="57941"/>
                    <a:pt x="34929" y="69677"/>
                  </a:cubicBezTo>
                  <a:cubicBezTo>
                    <a:pt x="66244" y="81433"/>
                    <a:pt x="199347" y="200840"/>
                    <a:pt x="199347" y="200840"/>
                  </a:cubicBezTo>
                  <a:lnTo>
                    <a:pt x="312871" y="187132"/>
                  </a:lnTo>
                </a:path>
              </a:pathLst>
            </a:custGeom>
            <a:solidFill>
              <a:srgbClr val="3449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9" name="Google Shape;2199;p18"/>
            <p:cNvSpPr/>
            <p:nvPr/>
          </p:nvSpPr>
          <p:spPr>
            <a:xfrm rot="10800000" flipH="1">
              <a:off x="7208150" y="1968978"/>
              <a:ext cx="204533" cy="336572"/>
            </a:xfrm>
            <a:custGeom>
              <a:avLst/>
              <a:gdLst/>
              <a:ahLst/>
              <a:cxnLst/>
              <a:rect l="l" t="t" r="r" b="b"/>
              <a:pathLst>
                <a:path w="204533" h="336572" extrusionOk="0">
                  <a:moveTo>
                    <a:pt x="17354" y="27157"/>
                  </a:moveTo>
                  <a:cubicBezTo>
                    <a:pt x="17354" y="27157"/>
                    <a:pt x="-40920" y="271590"/>
                    <a:pt x="6590" y="289211"/>
                  </a:cubicBezTo>
                  <a:cubicBezTo>
                    <a:pt x="27217" y="296848"/>
                    <a:pt x="16994" y="233222"/>
                    <a:pt x="19309" y="242212"/>
                  </a:cubicBezTo>
                  <a:cubicBezTo>
                    <a:pt x="40839" y="326376"/>
                    <a:pt x="119771" y="334525"/>
                    <a:pt x="123078" y="311011"/>
                  </a:cubicBezTo>
                  <a:cubicBezTo>
                    <a:pt x="129272" y="266238"/>
                    <a:pt x="89791" y="212835"/>
                    <a:pt x="105457" y="191335"/>
                  </a:cubicBezTo>
                  <a:cubicBezTo>
                    <a:pt x="121093" y="169806"/>
                    <a:pt x="156335" y="234665"/>
                    <a:pt x="187667" y="218999"/>
                  </a:cubicBezTo>
                  <a:cubicBezTo>
                    <a:pt x="218969" y="203333"/>
                    <a:pt x="86724" y="128370"/>
                    <a:pt x="100977" y="53287"/>
                  </a:cubicBezTo>
                  <a:cubicBezTo>
                    <a:pt x="115230" y="-21796"/>
                    <a:pt x="58459" y="-39386"/>
                    <a:pt x="17354" y="27157"/>
                  </a:cubicBezTo>
                </a:path>
              </a:pathLst>
            </a:custGeom>
            <a:solidFill>
              <a:srgbClr val="FFCC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0" name="Google Shape;2200;p18"/>
            <p:cNvSpPr/>
            <p:nvPr/>
          </p:nvSpPr>
          <p:spPr>
            <a:xfrm rot="10800000" flipH="1">
              <a:off x="7894678" y="4915932"/>
              <a:ext cx="366453" cy="203000"/>
            </a:xfrm>
            <a:custGeom>
              <a:avLst/>
              <a:gdLst/>
              <a:ahLst/>
              <a:cxnLst/>
              <a:rect l="l" t="t" r="r" b="b"/>
              <a:pathLst>
                <a:path w="366453" h="203000" extrusionOk="0">
                  <a:moveTo>
                    <a:pt x="313232" y="187596"/>
                  </a:moveTo>
                  <a:cubicBezTo>
                    <a:pt x="313232" y="187596"/>
                    <a:pt x="366090" y="50583"/>
                    <a:pt x="352403" y="34915"/>
                  </a:cubicBezTo>
                  <a:cubicBezTo>
                    <a:pt x="338681" y="19247"/>
                    <a:pt x="47054" y="-8155"/>
                    <a:pt x="5924" y="-310"/>
                  </a:cubicBezTo>
                  <a:cubicBezTo>
                    <a:pt x="-35172" y="7513"/>
                    <a:pt x="3964" y="58407"/>
                    <a:pt x="35293" y="70144"/>
                  </a:cubicBezTo>
                  <a:cubicBezTo>
                    <a:pt x="66588" y="81899"/>
                    <a:pt x="199711" y="201307"/>
                    <a:pt x="199711" y="201307"/>
                  </a:cubicBezTo>
                  <a:lnTo>
                    <a:pt x="313232" y="187596"/>
                  </a:lnTo>
                </a:path>
              </a:pathLst>
            </a:custGeom>
            <a:solidFill>
              <a:srgbClr val="3449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1" name="Google Shape;2201;p18"/>
            <p:cNvSpPr/>
            <p:nvPr/>
          </p:nvSpPr>
          <p:spPr>
            <a:xfrm rot="10800000" flipH="1">
              <a:off x="7715263" y="2310491"/>
              <a:ext cx="223086" cy="316620"/>
            </a:xfrm>
            <a:custGeom>
              <a:avLst/>
              <a:gdLst/>
              <a:ahLst/>
              <a:cxnLst/>
              <a:rect l="l" t="t" r="r" b="b"/>
              <a:pathLst>
                <a:path w="223086" h="316620" extrusionOk="0">
                  <a:moveTo>
                    <a:pt x="31295" y="287615"/>
                  </a:moveTo>
                  <a:cubicBezTo>
                    <a:pt x="31295" y="287615"/>
                    <a:pt x="-54103" y="79776"/>
                    <a:pt x="14539" y="35440"/>
                  </a:cubicBezTo>
                  <a:cubicBezTo>
                    <a:pt x="83214" y="-8863"/>
                    <a:pt x="126772" y="-20562"/>
                    <a:pt x="146866" y="-5524"/>
                  </a:cubicBezTo>
                  <a:cubicBezTo>
                    <a:pt x="166959" y="9578"/>
                    <a:pt x="222249" y="187115"/>
                    <a:pt x="208864" y="235696"/>
                  </a:cubicBezTo>
                  <a:cubicBezTo>
                    <a:pt x="195447" y="284277"/>
                    <a:pt x="73167" y="331173"/>
                    <a:pt x="31295" y="287615"/>
                  </a:cubicBezTo>
                </a:path>
              </a:pathLst>
            </a:custGeom>
            <a:solidFill>
              <a:srgbClr val="FFCC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2" name="Google Shape;2202;p18"/>
            <p:cNvSpPr/>
            <p:nvPr/>
          </p:nvSpPr>
          <p:spPr>
            <a:xfrm rot="10800000" flipH="1">
              <a:off x="7424705" y="3247001"/>
              <a:ext cx="825829" cy="1774760"/>
            </a:xfrm>
            <a:custGeom>
              <a:avLst/>
              <a:gdLst/>
              <a:ahLst/>
              <a:cxnLst/>
              <a:rect l="l" t="t" r="r" b="b"/>
              <a:pathLst>
                <a:path w="825829" h="1774760" extrusionOk="0">
                  <a:moveTo>
                    <a:pt x="119100" y="1765235"/>
                  </a:moveTo>
                  <a:cubicBezTo>
                    <a:pt x="119100" y="1765235"/>
                    <a:pt x="-57792" y="909806"/>
                    <a:pt x="441" y="15738"/>
                  </a:cubicBezTo>
                  <a:cubicBezTo>
                    <a:pt x="116907" y="-21939"/>
                    <a:pt x="207340" y="3400"/>
                    <a:pt x="207340" y="3400"/>
                  </a:cubicBezTo>
                  <a:cubicBezTo>
                    <a:pt x="207340" y="3400"/>
                    <a:pt x="301027" y="624501"/>
                    <a:pt x="355835" y="1234268"/>
                  </a:cubicBezTo>
                  <a:cubicBezTo>
                    <a:pt x="355835" y="1234268"/>
                    <a:pt x="383478" y="887301"/>
                    <a:pt x="421159" y="685190"/>
                  </a:cubicBezTo>
                  <a:cubicBezTo>
                    <a:pt x="458873" y="483080"/>
                    <a:pt x="591850" y="31879"/>
                    <a:pt x="591850" y="31879"/>
                  </a:cubicBezTo>
                  <a:cubicBezTo>
                    <a:pt x="591850" y="31879"/>
                    <a:pt x="631826" y="16046"/>
                    <a:pt x="698040" y="13087"/>
                  </a:cubicBezTo>
                  <a:cubicBezTo>
                    <a:pt x="764221" y="10124"/>
                    <a:pt x="814507" y="42152"/>
                    <a:pt x="814507" y="42152"/>
                  </a:cubicBezTo>
                  <a:cubicBezTo>
                    <a:pt x="814507" y="42152"/>
                    <a:pt x="698040" y="662195"/>
                    <a:pt x="632956" y="1408974"/>
                  </a:cubicBezTo>
                  <a:cubicBezTo>
                    <a:pt x="684338" y="1672747"/>
                    <a:pt x="639807" y="1665896"/>
                    <a:pt x="591850" y="1727554"/>
                  </a:cubicBezTo>
                  <a:cubicBezTo>
                    <a:pt x="543893" y="1789213"/>
                    <a:pt x="119100" y="1765235"/>
                    <a:pt x="119100" y="1765235"/>
                  </a:cubicBezTo>
                </a:path>
              </a:pathLst>
            </a:custGeom>
            <a:solidFill>
              <a:srgbClr val="E67E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3" name="Google Shape;2203;p18"/>
            <p:cNvSpPr/>
            <p:nvPr/>
          </p:nvSpPr>
          <p:spPr>
            <a:xfrm rot="10800000" flipH="1">
              <a:off x="7494973" y="2587018"/>
              <a:ext cx="593794" cy="757059"/>
            </a:xfrm>
            <a:custGeom>
              <a:avLst/>
              <a:gdLst/>
              <a:ahLst/>
              <a:cxnLst/>
              <a:rect l="l" t="t" r="r" b="b"/>
              <a:pathLst>
                <a:path w="593794" h="757059" extrusionOk="0">
                  <a:moveTo>
                    <a:pt x="79338" y="-9535"/>
                  </a:moveTo>
                  <a:lnTo>
                    <a:pt x="487001" y="4175"/>
                  </a:lnTo>
                  <a:cubicBezTo>
                    <a:pt x="568261" y="4175"/>
                    <a:pt x="584333" y="47334"/>
                    <a:pt x="581904" y="128593"/>
                  </a:cubicBezTo>
                  <a:lnTo>
                    <a:pt x="568893" y="566437"/>
                  </a:lnTo>
                  <a:cubicBezTo>
                    <a:pt x="567029" y="629362"/>
                    <a:pt x="524569" y="683768"/>
                    <a:pt x="463974" y="700872"/>
                  </a:cubicBezTo>
                  <a:lnTo>
                    <a:pt x="27960" y="747525"/>
                  </a:lnTo>
                  <a:lnTo>
                    <a:pt x="-10673" y="133085"/>
                  </a:lnTo>
                  <a:cubicBezTo>
                    <a:pt x="-15731" y="50195"/>
                    <a:pt x="-3685" y="-9535"/>
                    <a:pt x="79338" y="-9535"/>
                  </a:cubicBezTo>
                </a:path>
              </a:pathLst>
            </a:custGeom>
            <a:solidFill>
              <a:srgbClr val="3449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4" name="Google Shape;2204;p18"/>
            <p:cNvSpPr/>
            <p:nvPr/>
          </p:nvSpPr>
          <p:spPr>
            <a:xfrm rot="10800000" flipH="1">
              <a:off x="7222883" y="2196983"/>
              <a:ext cx="662326" cy="688983"/>
            </a:xfrm>
            <a:custGeom>
              <a:avLst/>
              <a:gdLst/>
              <a:ahLst/>
              <a:cxnLst/>
              <a:rect l="l" t="t" r="r" b="b"/>
              <a:pathLst>
                <a:path w="662326" h="688983" extrusionOk="0">
                  <a:moveTo>
                    <a:pt x="379224" y="30744"/>
                  </a:moveTo>
                  <a:cubicBezTo>
                    <a:pt x="379224" y="30744"/>
                    <a:pt x="77769" y="154091"/>
                    <a:pt x="-11285" y="643955"/>
                  </a:cubicBezTo>
                  <a:lnTo>
                    <a:pt x="101267" y="677720"/>
                  </a:lnTo>
                  <a:cubicBezTo>
                    <a:pt x="101267" y="677720"/>
                    <a:pt x="254528" y="321668"/>
                    <a:pt x="525837" y="263549"/>
                  </a:cubicBezTo>
                  <a:cubicBezTo>
                    <a:pt x="797147" y="205463"/>
                    <a:pt x="571056" y="-126829"/>
                    <a:pt x="379224" y="30744"/>
                  </a:cubicBezTo>
                </a:path>
              </a:pathLst>
            </a:custGeom>
            <a:solidFill>
              <a:srgbClr val="3449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5" name="Google Shape;2205;p18"/>
            <p:cNvSpPr/>
            <p:nvPr/>
          </p:nvSpPr>
          <p:spPr>
            <a:xfrm rot="10800000" flipH="1">
              <a:off x="7983328" y="2677527"/>
              <a:ext cx="299434" cy="473075"/>
            </a:xfrm>
            <a:custGeom>
              <a:avLst/>
              <a:gdLst/>
              <a:ahLst/>
              <a:cxnLst/>
              <a:rect l="l" t="t" r="r" b="b"/>
              <a:pathLst>
                <a:path w="299434" h="473075" extrusionOk="0">
                  <a:moveTo>
                    <a:pt x="44802" y="463776"/>
                  </a:moveTo>
                  <a:lnTo>
                    <a:pt x="270605" y="139415"/>
                  </a:lnTo>
                  <a:cubicBezTo>
                    <a:pt x="298774" y="98991"/>
                    <a:pt x="291180" y="43722"/>
                    <a:pt x="253172" y="12343"/>
                  </a:cubicBezTo>
                  <a:lnTo>
                    <a:pt x="253172" y="12343"/>
                  </a:lnTo>
                  <a:cubicBezTo>
                    <a:pt x="214163" y="-19865"/>
                    <a:pt x="156720" y="-15654"/>
                    <a:pt x="122751" y="21836"/>
                  </a:cubicBezTo>
                  <a:lnTo>
                    <a:pt x="-11847" y="170622"/>
                  </a:lnTo>
                  <a:lnTo>
                    <a:pt x="44802" y="463776"/>
                  </a:lnTo>
                </a:path>
              </a:pathLst>
            </a:custGeom>
            <a:solidFill>
              <a:srgbClr val="3449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6" name="Google Shape;2206;p18"/>
            <p:cNvSpPr/>
            <p:nvPr/>
          </p:nvSpPr>
          <p:spPr>
            <a:xfrm rot="10800000" flipH="1">
              <a:off x="7720076" y="2519088"/>
              <a:ext cx="475043" cy="214298"/>
            </a:xfrm>
            <a:custGeom>
              <a:avLst/>
              <a:gdLst/>
              <a:ahLst/>
              <a:cxnLst/>
              <a:rect l="l" t="t" r="r" b="b"/>
              <a:pathLst>
                <a:path w="475043" h="214298" extrusionOk="0">
                  <a:moveTo>
                    <a:pt x="-11701" y="114816"/>
                  </a:moveTo>
                  <a:cubicBezTo>
                    <a:pt x="-11701" y="114816"/>
                    <a:pt x="162495" y="128995"/>
                    <a:pt x="289258" y="187207"/>
                  </a:cubicBezTo>
                  <a:cubicBezTo>
                    <a:pt x="416020" y="245454"/>
                    <a:pt x="477667" y="135863"/>
                    <a:pt x="460529" y="77617"/>
                  </a:cubicBezTo>
                  <a:cubicBezTo>
                    <a:pt x="443426" y="19370"/>
                    <a:pt x="350565" y="-17591"/>
                    <a:pt x="297622" y="-9397"/>
                  </a:cubicBezTo>
                  <a:cubicBezTo>
                    <a:pt x="244748" y="-1168"/>
                    <a:pt x="-11701" y="114816"/>
                    <a:pt x="-11701" y="114816"/>
                  </a:cubicBezTo>
                </a:path>
              </a:pathLst>
            </a:custGeom>
            <a:solidFill>
              <a:srgbClr val="3449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7" name="Google Shape;2207;p18"/>
            <p:cNvSpPr/>
            <p:nvPr/>
          </p:nvSpPr>
          <p:spPr>
            <a:xfrm rot="10800000" flipH="1">
              <a:off x="7787441" y="3517268"/>
              <a:ext cx="246138" cy="276678"/>
            </a:xfrm>
            <a:custGeom>
              <a:avLst/>
              <a:gdLst/>
              <a:ahLst/>
              <a:cxnLst/>
              <a:rect l="l" t="t" r="r" b="b"/>
              <a:pathLst>
                <a:path w="246138" h="276678" extrusionOk="0">
                  <a:moveTo>
                    <a:pt x="-1501" y="-7061"/>
                  </a:moveTo>
                  <a:lnTo>
                    <a:pt x="-12102" y="-5691"/>
                  </a:lnTo>
                  <a:lnTo>
                    <a:pt x="6796" y="141432"/>
                  </a:lnTo>
                  <a:lnTo>
                    <a:pt x="11142" y="141761"/>
                  </a:lnTo>
                  <a:cubicBezTo>
                    <a:pt x="13019" y="141906"/>
                    <a:pt x="201179" y="157519"/>
                    <a:pt x="223567" y="269618"/>
                  </a:cubicBezTo>
                  <a:lnTo>
                    <a:pt x="234036" y="267543"/>
                  </a:lnTo>
                  <a:cubicBezTo>
                    <a:pt x="211747" y="156021"/>
                    <a:pt x="46140" y="134501"/>
                    <a:pt x="16278" y="131522"/>
                  </a:cubicBezTo>
                  <a:lnTo>
                    <a:pt x="-1501" y="-7061"/>
                  </a:lnTo>
                </a:path>
              </a:pathLst>
            </a:custGeom>
            <a:solidFill>
              <a:srgbClr val="BC5B1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8" name="Google Shape;2208;p18"/>
            <p:cNvSpPr/>
            <p:nvPr/>
          </p:nvSpPr>
          <p:spPr>
            <a:xfrm rot="10800000" flipH="1">
              <a:off x="7742928" y="2630555"/>
              <a:ext cx="334483" cy="108473"/>
            </a:xfrm>
            <a:custGeom>
              <a:avLst/>
              <a:gdLst/>
              <a:ahLst/>
              <a:cxnLst/>
              <a:rect l="l" t="t" r="r" b="b"/>
              <a:pathLst>
                <a:path w="334483" h="108473" extrusionOk="0">
                  <a:moveTo>
                    <a:pt x="266083" y="-10615"/>
                  </a:moveTo>
                  <a:cubicBezTo>
                    <a:pt x="198669" y="-10615"/>
                    <a:pt x="83159" y="3957"/>
                    <a:pt x="-11972" y="89959"/>
                  </a:cubicBezTo>
                  <a:lnTo>
                    <a:pt x="-4836" y="97859"/>
                  </a:lnTo>
                  <a:cubicBezTo>
                    <a:pt x="134375" y="-27975"/>
                    <a:pt x="318793" y="3392"/>
                    <a:pt x="320619" y="3724"/>
                  </a:cubicBezTo>
                  <a:lnTo>
                    <a:pt x="322511" y="-6798"/>
                  </a:lnTo>
                  <a:cubicBezTo>
                    <a:pt x="321880" y="-6897"/>
                    <a:pt x="300106" y="-10615"/>
                    <a:pt x="266083" y="-10615"/>
                  </a:cubicBezTo>
                </a:path>
              </a:pathLst>
            </a:custGeom>
            <a:solidFill>
              <a:srgbClr val="2336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9" name="Google Shape;2209;p18"/>
            <p:cNvSpPr/>
            <p:nvPr/>
          </p:nvSpPr>
          <p:spPr>
            <a:xfrm rot="10800000" flipH="1">
              <a:off x="7518984" y="2675334"/>
              <a:ext cx="232383" cy="138307"/>
            </a:xfrm>
            <a:custGeom>
              <a:avLst/>
              <a:gdLst/>
              <a:ahLst/>
              <a:cxnLst/>
              <a:rect l="l" t="t" r="r" b="b"/>
              <a:pathLst>
                <a:path w="232383" h="138307" extrusionOk="0">
                  <a:moveTo>
                    <a:pt x="63681" y="-11186"/>
                  </a:moveTo>
                  <a:cubicBezTo>
                    <a:pt x="20573" y="-11186"/>
                    <a:pt x="-10682" y="10804"/>
                    <a:pt x="-12304" y="11958"/>
                  </a:cubicBezTo>
                  <a:lnTo>
                    <a:pt x="-6096" y="20630"/>
                  </a:lnTo>
                  <a:cubicBezTo>
                    <a:pt x="-5660" y="20318"/>
                    <a:pt x="39320" y="-11155"/>
                    <a:pt x="93283" y="3380"/>
                  </a:cubicBezTo>
                  <a:cubicBezTo>
                    <a:pt x="139510" y="15857"/>
                    <a:pt x="178906" y="57499"/>
                    <a:pt x="210348" y="127121"/>
                  </a:cubicBezTo>
                  <a:lnTo>
                    <a:pt x="220080" y="122723"/>
                  </a:lnTo>
                  <a:cubicBezTo>
                    <a:pt x="187203" y="49982"/>
                    <a:pt x="145436" y="6344"/>
                    <a:pt x="95903" y="-6944"/>
                  </a:cubicBezTo>
                  <a:cubicBezTo>
                    <a:pt x="84674" y="-9939"/>
                    <a:pt x="73850" y="-11186"/>
                    <a:pt x="63681" y="-11186"/>
                  </a:cubicBezTo>
                </a:path>
              </a:pathLst>
            </a:custGeom>
            <a:solidFill>
              <a:srgbClr val="2336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0" name="Google Shape;2210;p18"/>
            <p:cNvSpPr/>
            <p:nvPr/>
          </p:nvSpPr>
          <p:spPr>
            <a:xfrm rot="10800000" flipH="1">
              <a:off x="8079574" y="2775432"/>
              <a:ext cx="10680" cy="307495"/>
            </a:xfrm>
            <a:custGeom>
              <a:avLst/>
              <a:gdLst/>
              <a:ahLst/>
              <a:cxnLst/>
              <a:rect l="l" t="t" r="r" b="b"/>
              <a:pathLst>
                <a:path w="10680" h="307495" extrusionOk="0">
                  <a:moveTo>
                    <a:pt x="-1652" y="-9672"/>
                  </a:moveTo>
                  <a:lnTo>
                    <a:pt x="-12332" y="-9672"/>
                  </a:lnTo>
                  <a:lnTo>
                    <a:pt x="-12332" y="297823"/>
                  </a:lnTo>
                  <a:lnTo>
                    <a:pt x="-1652" y="297823"/>
                  </a:lnTo>
                  <a:lnTo>
                    <a:pt x="-1652" y="-9672"/>
                  </a:lnTo>
                </a:path>
              </a:pathLst>
            </a:custGeom>
            <a:solidFill>
              <a:srgbClr val="2336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1" name="Google Shape;2211;p18"/>
            <p:cNvSpPr/>
            <p:nvPr/>
          </p:nvSpPr>
          <p:spPr>
            <a:xfrm rot="10800000" flipH="1">
              <a:off x="7503414" y="3077621"/>
              <a:ext cx="110408" cy="265702"/>
            </a:xfrm>
            <a:custGeom>
              <a:avLst/>
              <a:gdLst/>
              <a:ahLst/>
              <a:cxnLst/>
              <a:rect l="l" t="t" r="r" b="b"/>
              <a:pathLst>
                <a:path w="110408" h="265702" extrusionOk="0">
                  <a:moveTo>
                    <a:pt x="97858" y="-9678"/>
                  </a:moveTo>
                  <a:lnTo>
                    <a:pt x="87206" y="-9678"/>
                  </a:lnTo>
                  <a:lnTo>
                    <a:pt x="87206" y="102005"/>
                  </a:lnTo>
                  <a:cubicBezTo>
                    <a:pt x="32305" y="119759"/>
                    <a:pt x="19437" y="221245"/>
                    <a:pt x="17161" y="245372"/>
                  </a:cubicBezTo>
                  <a:lnTo>
                    <a:pt x="-12550" y="245372"/>
                  </a:lnTo>
                  <a:lnTo>
                    <a:pt x="-12550" y="256024"/>
                  </a:lnTo>
                  <a:lnTo>
                    <a:pt x="27024" y="256024"/>
                  </a:lnTo>
                  <a:lnTo>
                    <a:pt x="27388" y="251078"/>
                  </a:lnTo>
                  <a:cubicBezTo>
                    <a:pt x="27449" y="249833"/>
                    <a:pt x="36645" y="124827"/>
                    <a:pt x="93761" y="111231"/>
                  </a:cubicBezTo>
                  <a:lnTo>
                    <a:pt x="97858" y="110260"/>
                  </a:lnTo>
                  <a:lnTo>
                    <a:pt x="97858" y="-9678"/>
                  </a:lnTo>
                </a:path>
              </a:pathLst>
            </a:custGeom>
            <a:solidFill>
              <a:srgbClr val="2336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2" name="Google Shape;2212;p18"/>
            <p:cNvSpPr/>
            <p:nvPr/>
          </p:nvSpPr>
          <p:spPr>
            <a:xfrm rot="10800000" flipH="1">
              <a:off x="7720783" y="2210201"/>
              <a:ext cx="262574" cy="323064"/>
            </a:xfrm>
            <a:custGeom>
              <a:avLst/>
              <a:gdLst/>
              <a:ahLst/>
              <a:cxnLst/>
              <a:rect l="l" t="t" r="r" b="b"/>
              <a:pathLst>
                <a:path w="262574" h="323064" extrusionOk="0">
                  <a:moveTo>
                    <a:pt x="31732" y="303274"/>
                  </a:moveTo>
                  <a:cubicBezTo>
                    <a:pt x="31732" y="303274"/>
                    <a:pt x="-33562" y="249240"/>
                    <a:pt x="-4695" y="191474"/>
                  </a:cubicBezTo>
                  <a:cubicBezTo>
                    <a:pt x="24204" y="133676"/>
                    <a:pt x="61907" y="128636"/>
                    <a:pt x="65671" y="116068"/>
                  </a:cubicBezTo>
                  <a:cubicBezTo>
                    <a:pt x="69434" y="103501"/>
                    <a:pt x="50583" y="63310"/>
                    <a:pt x="65671" y="59546"/>
                  </a:cubicBezTo>
                  <a:cubicBezTo>
                    <a:pt x="80759" y="55782"/>
                    <a:pt x="89562" y="108540"/>
                    <a:pt x="120949" y="107264"/>
                  </a:cubicBezTo>
                  <a:cubicBezTo>
                    <a:pt x="152368" y="106020"/>
                    <a:pt x="136004" y="56044"/>
                    <a:pt x="120949" y="27636"/>
                  </a:cubicBezTo>
                  <a:cubicBezTo>
                    <a:pt x="105861" y="-772"/>
                    <a:pt x="156459" y="-18969"/>
                    <a:pt x="184180" y="-9412"/>
                  </a:cubicBezTo>
                  <a:cubicBezTo>
                    <a:pt x="211836" y="144"/>
                    <a:pt x="265412" y="142480"/>
                    <a:pt x="246593" y="165062"/>
                  </a:cubicBezTo>
                  <a:cubicBezTo>
                    <a:pt x="246593" y="165062"/>
                    <a:pt x="268881" y="215301"/>
                    <a:pt x="150306" y="259288"/>
                  </a:cubicBezTo>
                  <a:cubicBezTo>
                    <a:pt x="31732" y="303274"/>
                    <a:pt x="65671" y="323370"/>
                    <a:pt x="31732" y="303274"/>
                  </a:cubicBezTo>
                </a:path>
              </a:pathLst>
            </a:custGeom>
            <a:solidFill>
              <a:srgbClr val="3449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3" name="Google Shape;2213;p18"/>
            <p:cNvSpPr/>
            <p:nvPr/>
          </p:nvSpPr>
          <p:spPr>
            <a:xfrm rot="10800000" flipH="1">
              <a:off x="4616267" y="2704592"/>
              <a:ext cx="319762" cy="305989"/>
            </a:xfrm>
            <a:custGeom>
              <a:avLst/>
              <a:gdLst/>
              <a:ahLst/>
              <a:cxnLst/>
              <a:rect l="l" t="t" r="r" b="b"/>
              <a:pathLst>
                <a:path w="319762" h="305989" extrusionOk="0">
                  <a:moveTo>
                    <a:pt x="-6739" y="42267"/>
                  </a:moveTo>
                  <a:cubicBezTo>
                    <a:pt x="-6739" y="42267"/>
                    <a:pt x="119671" y="115146"/>
                    <a:pt x="153144" y="182087"/>
                  </a:cubicBezTo>
                  <a:cubicBezTo>
                    <a:pt x="186615" y="249054"/>
                    <a:pt x="239429" y="292374"/>
                    <a:pt x="249262" y="292374"/>
                  </a:cubicBezTo>
                  <a:cubicBezTo>
                    <a:pt x="259116" y="292374"/>
                    <a:pt x="316224" y="256928"/>
                    <a:pt x="278804" y="205735"/>
                  </a:cubicBezTo>
                  <a:cubicBezTo>
                    <a:pt x="259063" y="178698"/>
                    <a:pt x="255187" y="168301"/>
                    <a:pt x="255187" y="168301"/>
                  </a:cubicBezTo>
                  <a:cubicBezTo>
                    <a:pt x="255187" y="168301"/>
                    <a:pt x="302441" y="211621"/>
                    <a:pt x="312295" y="205735"/>
                  </a:cubicBezTo>
                  <a:cubicBezTo>
                    <a:pt x="322131" y="199823"/>
                    <a:pt x="229575" y="83624"/>
                    <a:pt x="202008" y="75750"/>
                  </a:cubicBezTo>
                  <a:cubicBezTo>
                    <a:pt x="174442" y="67876"/>
                    <a:pt x="48412" y="-13615"/>
                    <a:pt x="48412" y="-13615"/>
                  </a:cubicBezTo>
                  <a:lnTo>
                    <a:pt x="-6739" y="42267"/>
                  </a:lnTo>
                </a:path>
              </a:pathLst>
            </a:custGeom>
            <a:solidFill>
              <a:srgbClr val="FFCC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4" name="Google Shape;2214;p18"/>
            <p:cNvSpPr/>
            <p:nvPr/>
          </p:nvSpPr>
          <p:spPr>
            <a:xfrm rot="10800000" flipH="1">
              <a:off x="3789548" y="2293109"/>
              <a:ext cx="231230" cy="418481"/>
            </a:xfrm>
            <a:custGeom>
              <a:avLst/>
              <a:gdLst/>
              <a:ahLst/>
              <a:cxnLst/>
              <a:rect l="l" t="t" r="r" b="b"/>
              <a:pathLst>
                <a:path w="231230" h="418481" extrusionOk="0">
                  <a:moveTo>
                    <a:pt x="135280" y="154844"/>
                  </a:moveTo>
                  <a:cubicBezTo>
                    <a:pt x="135280" y="154844"/>
                    <a:pt x="184846" y="141635"/>
                    <a:pt x="216237" y="166424"/>
                  </a:cubicBezTo>
                  <a:cubicBezTo>
                    <a:pt x="247627" y="191212"/>
                    <a:pt x="209629" y="367993"/>
                    <a:pt x="163368" y="394412"/>
                  </a:cubicBezTo>
                  <a:cubicBezTo>
                    <a:pt x="117107" y="420858"/>
                    <a:pt x="14670" y="405991"/>
                    <a:pt x="22933" y="240789"/>
                  </a:cubicBezTo>
                  <a:cubicBezTo>
                    <a:pt x="31193" y="75560"/>
                    <a:pt x="-3502" y="-13673"/>
                    <a:pt x="-3502" y="-13673"/>
                  </a:cubicBezTo>
                  <a:lnTo>
                    <a:pt x="141890" y="-13673"/>
                  </a:lnTo>
                  <a:lnTo>
                    <a:pt x="135280" y="154844"/>
                  </a:lnTo>
                </a:path>
              </a:pathLst>
            </a:custGeom>
            <a:solidFill>
              <a:srgbClr val="FFCC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5" name="Google Shape;2215;p18"/>
            <p:cNvSpPr/>
            <p:nvPr/>
          </p:nvSpPr>
          <p:spPr>
            <a:xfrm rot="10800000" flipH="1">
              <a:off x="3358666" y="2684718"/>
              <a:ext cx="546696" cy="616084"/>
            </a:xfrm>
            <a:custGeom>
              <a:avLst/>
              <a:gdLst/>
              <a:ahLst/>
              <a:cxnLst/>
              <a:rect l="l" t="t" r="r" b="b"/>
              <a:pathLst>
                <a:path w="546696" h="616084" extrusionOk="0">
                  <a:moveTo>
                    <a:pt x="212295" y="603171"/>
                  </a:moveTo>
                  <a:cubicBezTo>
                    <a:pt x="212295" y="603171"/>
                    <a:pt x="-45676" y="226382"/>
                    <a:pt x="3064" y="128881"/>
                  </a:cubicBezTo>
                  <a:cubicBezTo>
                    <a:pt x="51804" y="31407"/>
                    <a:pt x="543632" y="-12914"/>
                    <a:pt x="543632" y="-12914"/>
                  </a:cubicBezTo>
                  <a:lnTo>
                    <a:pt x="543632" y="226382"/>
                  </a:lnTo>
                  <a:lnTo>
                    <a:pt x="212295" y="603171"/>
                  </a:lnTo>
                </a:path>
              </a:pathLst>
            </a:custGeom>
            <a:solidFill>
              <a:srgbClr val="E67E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6" name="Google Shape;2216;p18"/>
            <p:cNvSpPr/>
            <p:nvPr/>
          </p:nvSpPr>
          <p:spPr>
            <a:xfrm rot="10800000" flipH="1">
              <a:off x="4125056" y="4919552"/>
              <a:ext cx="369989" cy="192676"/>
            </a:xfrm>
            <a:custGeom>
              <a:avLst/>
              <a:gdLst/>
              <a:ahLst/>
              <a:cxnLst/>
              <a:rect l="l" t="t" r="r" b="b"/>
              <a:pathLst>
                <a:path w="369989" h="192676" extrusionOk="0">
                  <a:moveTo>
                    <a:pt x="21778" y="162858"/>
                  </a:moveTo>
                  <a:cubicBezTo>
                    <a:pt x="21778" y="162858"/>
                    <a:pt x="-19551" y="21019"/>
                    <a:pt x="-4484" y="6486"/>
                  </a:cubicBezTo>
                  <a:cubicBezTo>
                    <a:pt x="10583" y="-8048"/>
                    <a:pt x="305285" y="-10735"/>
                    <a:pt x="345826" y="617"/>
                  </a:cubicBezTo>
                  <a:cubicBezTo>
                    <a:pt x="386367" y="11970"/>
                    <a:pt x="342795" y="59646"/>
                    <a:pt x="310400" y="68768"/>
                  </a:cubicBezTo>
                  <a:cubicBezTo>
                    <a:pt x="278007" y="77871"/>
                    <a:pt x="134423" y="186257"/>
                    <a:pt x="134423" y="186257"/>
                  </a:cubicBezTo>
                  <a:lnTo>
                    <a:pt x="21778" y="162858"/>
                  </a:lnTo>
                </a:path>
              </a:pathLst>
            </a:custGeom>
            <a:solidFill>
              <a:srgbClr val="E67E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7" name="Google Shape;2217;p18"/>
            <p:cNvSpPr/>
            <p:nvPr/>
          </p:nvSpPr>
          <p:spPr>
            <a:xfrm rot="10800000" flipH="1">
              <a:off x="3605314" y="4926444"/>
              <a:ext cx="369989" cy="192676"/>
            </a:xfrm>
            <a:custGeom>
              <a:avLst/>
              <a:gdLst/>
              <a:ahLst/>
              <a:cxnLst/>
              <a:rect l="l" t="t" r="r" b="b"/>
              <a:pathLst>
                <a:path w="369989" h="192676" extrusionOk="0">
                  <a:moveTo>
                    <a:pt x="24242" y="162901"/>
                  </a:moveTo>
                  <a:cubicBezTo>
                    <a:pt x="24242" y="162901"/>
                    <a:pt x="-17087" y="21061"/>
                    <a:pt x="-2020" y="6528"/>
                  </a:cubicBezTo>
                  <a:cubicBezTo>
                    <a:pt x="13047" y="-8005"/>
                    <a:pt x="307749" y="-10692"/>
                    <a:pt x="348290" y="660"/>
                  </a:cubicBezTo>
                  <a:cubicBezTo>
                    <a:pt x="388831" y="11994"/>
                    <a:pt x="345259" y="59688"/>
                    <a:pt x="312864" y="68811"/>
                  </a:cubicBezTo>
                  <a:cubicBezTo>
                    <a:pt x="280471" y="77914"/>
                    <a:pt x="136887" y="186300"/>
                    <a:pt x="136887" y="186300"/>
                  </a:cubicBezTo>
                  <a:lnTo>
                    <a:pt x="24242" y="162901"/>
                  </a:lnTo>
                </a:path>
              </a:pathLst>
            </a:custGeom>
            <a:solidFill>
              <a:srgbClr val="E67E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8" name="Google Shape;2218;p18"/>
            <p:cNvSpPr/>
            <p:nvPr/>
          </p:nvSpPr>
          <p:spPr>
            <a:xfrm rot="10800000" flipH="1">
              <a:off x="3556084" y="2649467"/>
              <a:ext cx="1212712" cy="762112"/>
            </a:xfrm>
            <a:custGeom>
              <a:avLst/>
              <a:gdLst/>
              <a:ahLst/>
              <a:cxnLst/>
              <a:rect l="l" t="t" r="r" b="b"/>
              <a:pathLst>
                <a:path w="1212712" h="762112" extrusionOk="0">
                  <a:moveTo>
                    <a:pt x="84030" y="749498"/>
                  </a:moveTo>
                  <a:lnTo>
                    <a:pt x="446341" y="749498"/>
                  </a:lnTo>
                  <a:cubicBezTo>
                    <a:pt x="501986" y="749498"/>
                    <a:pt x="554151" y="722413"/>
                    <a:pt x="586160" y="676892"/>
                  </a:cubicBezTo>
                  <a:lnTo>
                    <a:pt x="766763" y="420109"/>
                  </a:lnTo>
                  <a:cubicBezTo>
                    <a:pt x="796144" y="378331"/>
                    <a:pt x="852571" y="365912"/>
                    <a:pt x="896768" y="391500"/>
                  </a:cubicBezTo>
                  <a:lnTo>
                    <a:pt x="1147501" y="519982"/>
                  </a:lnTo>
                  <a:lnTo>
                    <a:pt x="1208011" y="448666"/>
                  </a:lnTo>
                  <a:lnTo>
                    <a:pt x="888167" y="165314"/>
                  </a:lnTo>
                  <a:cubicBezTo>
                    <a:pt x="837312" y="129501"/>
                    <a:pt x="770739" y="125034"/>
                    <a:pt x="715561" y="153720"/>
                  </a:cubicBezTo>
                  <a:lnTo>
                    <a:pt x="583839" y="222222"/>
                  </a:lnTo>
                  <a:lnTo>
                    <a:pt x="586158" y="37968"/>
                  </a:lnTo>
                  <a:cubicBezTo>
                    <a:pt x="586509" y="10134"/>
                    <a:pt x="564050" y="-12614"/>
                    <a:pt x="536226" y="-12614"/>
                  </a:cubicBezTo>
                  <a:lnTo>
                    <a:pt x="38491" y="-12614"/>
                  </a:lnTo>
                  <a:cubicBezTo>
                    <a:pt x="14640" y="-12614"/>
                    <a:pt x="-4696" y="6725"/>
                    <a:pt x="-4691" y="30583"/>
                  </a:cubicBezTo>
                  <a:lnTo>
                    <a:pt x="-4554" y="655719"/>
                  </a:lnTo>
                  <a:cubicBezTo>
                    <a:pt x="-7454" y="706637"/>
                    <a:pt x="33043" y="749498"/>
                    <a:pt x="84030" y="749498"/>
                  </a:cubicBezTo>
                </a:path>
              </a:pathLst>
            </a:custGeom>
            <a:solidFill>
              <a:srgbClr val="E67E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9" name="Google Shape;2219;p18"/>
            <p:cNvSpPr/>
            <p:nvPr/>
          </p:nvSpPr>
          <p:spPr>
            <a:xfrm rot="10800000" flipH="1">
              <a:off x="3550756" y="2743210"/>
              <a:ext cx="10810" cy="490135"/>
            </a:xfrm>
            <a:custGeom>
              <a:avLst/>
              <a:gdLst/>
              <a:ahLst/>
              <a:cxnLst/>
              <a:rect l="l" t="t" r="r" b="b"/>
              <a:pathLst>
                <a:path w="10810" h="490135" extrusionOk="0">
                  <a:moveTo>
                    <a:pt x="7787" y="-13150"/>
                  </a:moveTo>
                  <a:lnTo>
                    <a:pt x="-2874" y="-13150"/>
                  </a:lnTo>
                  <a:lnTo>
                    <a:pt x="-2725" y="476986"/>
                  </a:lnTo>
                  <a:lnTo>
                    <a:pt x="7936" y="476961"/>
                  </a:lnTo>
                  <a:lnTo>
                    <a:pt x="7787" y="-13150"/>
                  </a:lnTo>
                </a:path>
              </a:pathLst>
            </a:custGeom>
            <a:solidFill>
              <a:srgbClr val="BC5B1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0" name="Google Shape;2220;p18"/>
            <p:cNvSpPr/>
            <p:nvPr/>
          </p:nvSpPr>
          <p:spPr>
            <a:xfrm rot="10800000" flipH="1">
              <a:off x="3535010" y="2226240"/>
              <a:ext cx="462345" cy="705457"/>
            </a:xfrm>
            <a:custGeom>
              <a:avLst/>
              <a:gdLst/>
              <a:ahLst/>
              <a:cxnLst/>
              <a:rect l="l" t="t" r="r" b="b"/>
              <a:pathLst>
                <a:path w="462345" h="705457" extrusionOk="0">
                  <a:moveTo>
                    <a:pt x="458003" y="600203"/>
                  </a:moveTo>
                  <a:cubicBezTo>
                    <a:pt x="458003" y="600203"/>
                    <a:pt x="480307" y="681954"/>
                    <a:pt x="339046" y="691892"/>
                  </a:cubicBezTo>
                  <a:cubicBezTo>
                    <a:pt x="197787" y="701801"/>
                    <a:pt x="110861" y="533286"/>
                    <a:pt x="109713" y="431659"/>
                  </a:cubicBezTo>
                  <a:cubicBezTo>
                    <a:pt x="108566" y="330060"/>
                    <a:pt x="68914" y="139220"/>
                    <a:pt x="11916" y="97106"/>
                  </a:cubicBezTo>
                  <a:cubicBezTo>
                    <a:pt x="-45085" y="54991"/>
                    <a:pt x="71395" y="-49655"/>
                    <a:pt x="180437" y="-108"/>
                  </a:cubicBezTo>
                  <a:cubicBezTo>
                    <a:pt x="289482" y="49467"/>
                    <a:pt x="353915" y="164165"/>
                    <a:pt x="351438" y="258360"/>
                  </a:cubicBezTo>
                  <a:cubicBezTo>
                    <a:pt x="348958" y="352527"/>
                    <a:pt x="331611" y="491143"/>
                    <a:pt x="358873" y="503530"/>
                  </a:cubicBezTo>
                  <a:cubicBezTo>
                    <a:pt x="386132" y="515916"/>
                    <a:pt x="378697" y="471324"/>
                    <a:pt x="391089" y="471324"/>
                  </a:cubicBezTo>
                  <a:cubicBezTo>
                    <a:pt x="403482" y="471324"/>
                    <a:pt x="415871" y="493621"/>
                    <a:pt x="403482" y="525826"/>
                  </a:cubicBezTo>
                  <a:cubicBezTo>
                    <a:pt x="391089" y="558060"/>
                    <a:pt x="443133" y="563014"/>
                    <a:pt x="458003" y="600203"/>
                  </a:cubicBezTo>
                </a:path>
              </a:pathLst>
            </a:custGeom>
            <a:solidFill>
              <a:srgbClr val="3449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1" name="Google Shape;2221;p18"/>
            <p:cNvSpPr/>
            <p:nvPr/>
          </p:nvSpPr>
          <p:spPr>
            <a:xfrm rot="10800000" flipH="1">
              <a:off x="3540767" y="3411567"/>
              <a:ext cx="801771" cy="1553068"/>
            </a:xfrm>
            <a:custGeom>
              <a:avLst/>
              <a:gdLst/>
              <a:ahLst/>
              <a:cxnLst/>
              <a:rect l="l" t="t" r="r" b="b"/>
              <a:pathLst>
                <a:path w="801771" h="1553068" extrusionOk="0">
                  <a:moveTo>
                    <a:pt x="40863" y="1543496"/>
                  </a:moveTo>
                  <a:lnTo>
                    <a:pt x="8791" y="1380300"/>
                  </a:lnTo>
                  <a:cubicBezTo>
                    <a:pt x="-4256" y="1306927"/>
                    <a:pt x="-8133" y="1232222"/>
                    <a:pt x="-2748" y="1157898"/>
                  </a:cubicBezTo>
                  <a:lnTo>
                    <a:pt x="81825" y="-9573"/>
                  </a:lnTo>
                  <a:lnTo>
                    <a:pt x="253151" y="-9573"/>
                  </a:lnTo>
                  <a:lnTo>
                    <a:pt x="301368" y="1103492"/>
                  </a:lnTo>
                  <a:lnTo>
                    <a:pt x="589898" y="-9573"/>
                  </a:lnTo>
                  <a:lnTo>
                    <a:pt x="796674" y="-9573"/>
                  </a:lnTo>
                  <a:lnTo>
                    <a:pt x="638072" y="1278339"/>
                  </a:lnTo>
                  <a:cubicBezTo>
                    <a:pt x="633767" y="1313292"/>
                    <a:pt x="627565" y="1347990"/>
                    <a:pt x="619497" y="1382287"/>
                  </a:cubicBezTo>
                  <a:lnTo>
                    <a:pt x="568138" y="1543496"/>
                  </a:lnTo>
                  <a:lnTo>
                    <a:pt x="40863" y="1543496"/>
                  </a:lnTo>
                </a:path>
              </a:pathLst>
            </a:custGeom>
            <a:solidFill>
              <a:srgbClr val="3449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2" name="Google Shape;2222;p18"/>
            <p:cNvSpPr/>
            <p:nvPr/>
          </p:nvSpPr>
          <p:spPr>
            <a:xfrm rot="10800000" flipH="1">
              <a:off x="3759012" y="3610345"/>
              <a:ext cx="97891" cy="260962"/>
            </a:xfrm>
            <a:custGeom>
              <a:avLst/>
              <a:gdLst/>
              <a:ahLst/>
              <a:cxnLst/>
              <a:rect l="l" t="t" r="r" b="b"/>
              <a:pathLst>
                <a:path w="97891" h="260962" extrusionOk="0">
                  <a:moveTo>
                    <a:pt x="82962" y="-12917"/>
                  </a:moveTo>
                  <a:lnTo>
                    <a:pt x="45835" y="90795"/>
                  </a:lnTo>
                  <a:cubicBezTo>
                    <a:pt x="-18253" y="108249"/>
                    <a:pt x="-3680" y="242247"/>
                    <a:pt x="-3018" y="248046"/>
                  </a:cubicBezTo>
                  <a:lnTo>
                    <a:pt x="7574" y="246830"/>
                  </a:lnTo>
                  <a:cubicBezTo>
                    <a:pt x="7423" y="245495"/>
                    <a:pt x="-7059" y="112633"/>
                    <a:pt x="50971" y="100518"/>
                  </a:cubicBezTo>
                  <a:lnTo>
                    <a:pt x="53895" y="99921"/>
                  </a:lnTo>
                  <a:lnTo>
                    <a:pt x="92998" y="-9310"/>
                  </a:lnTo>
                  <a:lnTo>
                    <a:pt x="82962" y="-12917"/>
                  </a:lnTo>
                </a:path>
              </a:pathLst>
            </a:custGeom>
            <a:solidFill>
              <a:srgbClr val="2336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3" name="Google Shape;2223;p18"/>
            <p:cNvSpPr/>
            <p:nvPr/>
          </p:nvSpPr>
          <p:spPr>
            <a:xfrm rot="10800000" flipH="1">
              <a:off x="3884854" y="3467169"/>
              <a:ext cx="213729" cy="216088"/>
            </a:xfrm>
            <a:custGeom>
              <a:avLst/>
              <a:gdLst/>
              <a:ahLst/>
              <a:cxnLst/>
              <a:rect l="l" t="t" r="r" b="b"/>
              <a:pathLst>
                <a:path w="213729" h="216088" extrusionOk="0">
                  <a:moveTo>
                    <a:pt x="43094" y="38920"/>
                  </a:moveTo>
                  <a:lnTo>
                    <a:pt x="138860" y="-503"/>
                  </a:lnTo>
                  <a:lnTo>
                    <a:pt x="196726" y="62095"/>
                  </a:lnTo>
                  <a:lnTo>
                    <a:pt x="168591" y="191057"/>
                  </a:lnTo>
                  <a:lnTo>
                    <a:pt x="8040" y="169650"/>
                  </a:lnTo>
                  <a:close/>
                  <a:moveTo>
                    <a:pt x="141656" y="-13173"/>
                  </a:moveTo>
                  <a:lnTo>
                    <a:pt x="34161" y="31077"/>
                  </a:lnTo>
                  <a:lnTo>
                    <a:pt x="-5401" y="178617"/>
                  </a:lnTo>
                  <a:lnTo>
                    <a:pt x="176912" y="202915"/>
                  </a:lnTo>
                  <a:lnTo>
                    <a:pt x="208328" y="58933"/>
                  </a:lnTo>
                  <a:lnTo>
                    <a:pt x="141656" y="-13173"/>
                  </a:lnTo>
                </a:path>
              </a:pathLst>
            </a:custGeom>
            <a:solidFill>
              <a:srgbClr val="2336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4" name="Google Shape;2224;p18"/>
            <p:cNvSpPr/>
            <p:nvPr/>
          </p:nvSpPr>
          <p:spPr>
            <a:xfrm rot="10800000" flipH="1">
              <a:off x="3550306" y="3497324"/>
              <a:ext cx="139009" cy="201981"/>
            </a:xfrm>
            <a:custGeom>
              <a:avLst/>
              <a:gdLst/>
              <a:ahLst/>
              <a:cxnLst/>
              <a:rect l="l" t="t" r="r" b="b"/>
              <a:pathLst>
                <a:path w="139009" h="201981" extrusionOk="0">
                  <a:moveTo>
                    <a:pt x="7637" y="37495"/>
                  </a:moveTo>
                  <a:lnTo>
                    <a:pt x="54501" y="93"/>
                  </a:lnTo>
                  <a:lnTo>
                    <a:pt x="104766" y="34588"/>
                  </a:lnTo>
                  <a:lnTo>
                    <a:pt x="123011" y="171331"/>
                  </a:lnTo>
                  <a:lnTo>
                    <a:pt x="31365" y="177517"/>
                  </a:lnTo>
                  <a:close/>
                  <a:moveTo>
                    <a:pt x="54021" y="-13186"/>
                  </a:moveTo>
                  <a:lnTo>
                    <a:pt x="-3926" y="33083"/>
                  </a:lnTo>
                  <a:lnTo>
                    <a:pt x="22464" y="188795"/>
                  </a:lnTo>
                  <a:lnTo>
                    <a:pt x="135083" y="181208"/>
                  </a:lnTo>
                  <a:lnTo>
                    <a:pt x="114706" y="28464"/>
                  </a:lnTo>
                  <a:lnTo>
                    <a:pt x="54021" y="-13186"/>
                  </a:lnTo>
                </a:path>
              </a:pathLst>
            </a:custGeom>
            <a:solidFill>
              <a:srgbClr val="2336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5" name="Google Shape;2225;p18"/>
            <p:cNvSpPr/>
            <p:nvPr/>
          </p:nvSpPr>
          <p:spPr>
            <a:xfrm rot="10800000" flipH="1">
              <a:off x="4059980" y="3409451"/>
              <a:ext cx="255364" cy="1555851"/>
            </a:xfrm>
            <a:custGeom>
              <a:avLst/>
              <a:gdLst/>
              <a:ahLst/>
              <a:cxnLst/>
              <a:rect l="l" t="t" r="r" b="b"/>
              <a:pathLst>
                <a:path w="255364" h="1555851" extrusionOk="0">
                  <a:moveTo>
                    <a:pt x="238712" y="-9569"/>
                  </a:moveTo>
                  <a:cubicBezTo>
                    <a:pt x="237190" y="2203"/>
                    <a:pt x="86422" y="1168171"/>
                    <a:pt x="73279" y="1278192"/>
                  </a:cubicBezTo>
                  <a:cubicBezTo>
                    <a:pt x="60231" y="1387451"/>
                    <a:pt x="-5418" y="1540528"/>
                    <a:pt x="-6078" y="1542051"/>
                  </a:cubicBezTo>
                  <a:lnTo>
                    <a:pt x="3710" y="1546283"/>
                  </a:lnTo>
                  <a:cubicBezTo>
                    <a:pt x="4380" y="1544738"/>
                    <a:pt x="70636" y="1390223"/>
                    <a:pt x="83864" y="1279461"/>
                  </a:cubicBezTo>
                  <a:cubicBezTo>
                    <a:pt x="97003" y="1169483"/>
                    <a:pt x="247763" y="3557"/>
                    <a:pt x="249286" y="-8198"/>
                  </a:cubicBezTo>
                  <a:lnTo>
                    <a:pt x="238712" y="-9569"/>
                  </a:lnTo>
                </a:path>
              </a:pathLst>
            </a:custGeom>
            <a:solidFill>
              <a:srgbClr val="2336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6" name="Google Shape;2226;p18"/>
            <p:cNvSpPr/>
            <p:nvPr/>
          </p:nvSpPr>
          <p:spPr>
            <a:xfrm rot="10800000" flipH="1">
              <a:off x="3962407" y="2814634"/>
              <a:ext cx="186101" cy="365729"/>
            </a:xfrm>
            <a:custGeom>
              <a:avLst/>
              <a:gdLst/>
              <a:ahLst/>
              <a:cxnLst/>
              <a:rect l="l" t="t" r="r" b="b"/>
              <a:pathLst>
                <a:path w="186101" h="365729" extrusionOk="0">
                  <a:moveTo>
                    <a:pt x="173760" y="-13377"/>
                  </a:moveTo>
                  <a:cubicBezTo>
                    <a:pt x="165175" y="-4272"/>
                    <a:pt x="-36087" y="211226"/>
                    <a:pt x="-333" y="352353"/>
                  </a:cubicBezTo>
                  <a:lnTo>
                    <a:pt x="10002" y="349748"/>
                  </a:lnTo>
                  <a:cubicBezTo>
                    <a:pt x="-24329" y="214228"/>
                    <a:pt x="179456" y="-3876"/>
                    <a:pt x="181518" y="-6083"/>
                  </a:cubicBezTo>
                  <a:lnTo>
                    <a:pt x="173760" y="-13377"/>
                  </a:lnTo>
                </a:path>
              </a:pathLst>
            </a:custGeom>
            <a:solidFill>
              <a:srgbClr val="BC5B1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7" name="Google Shape;2227;p18"/>
            <p:cNvSpPr/>
            <p:nvPr/>
          </p:nvSpPr>
          <p:spPr>
            <a:xfrm rot="10800000" flipH="1">
              <a:off x="8732367" y="3842184"/>
              <a:ext cx="530696" cy="689765"/>
            </a:xfrm>
            <a:custGeom>
              <a:avLst/>
              <a:gdLst/>
              <a:ahLst/>
              <a:cxnLst/>
              <a:rect l="l" t="t" r="r" b="b"/>
              <a:pathLst>
                <a:path w="530696" h="689765" extrusionOk="0">
                  <a:moveTo>
                    <a:pt x="-8508" y="-3500"/>
                  </a:moveTo>
                  <a:cubicBezTo>
                    <a:pt x="-8508" y="-3500"/>
                    <a:pt x="-36141" y="228899"/>
                    <a:pt x="95829" y="341379"/>
                  </a:cubicBezTo>
                  <a:cubicBezTo>
                    <a:pt x="192912" y="424172"/>
                    <a:pt x="-9038" y="504007"/>
                    <a:pt x="137279" y="616267"/>
                  </a:cubicBezTo>
                  <a:cubicBezTo>
                    <a:pt x="207462" y="670082"/>
                    <a:pt x="181581" y="427535"/>
                    <a:pt x="137279" y="375949"/>
                  </a:cubicBezTo>
                  <a:cubicBezTo>
                    <a:pt x="137279" y="375949"/>
                    <a:pt x="210152" y="401251"/>
                    <a:pt x="230286" y="448671"/>
                  </a:cubicBezTo>
                  <a:cubicBezTo>
                    <a:pt x="250379" y="496108"/>
                    <a:pt x="212679" y="673175"/>
                    <a:pt x="300672" y="685822"/>
                  </a:cubicBezTo>
                  <a:cubicBezTo>
                    <a:pt x="388625" y="698473"/>
                    <a:pt x="265459" y="436020"/>
                    <a:pt x="265459" y="436020"/>
                  </a:cubicBezTo>
                  <a:cubicBezTo>
                    <a:pt x="265459" y="436020"/>
                    <a:pt x="300672" y="410718"/>
                    <a:pt x="381085" y="470806"/>
                  </a:cubicBezTo>
                  <a:cubicBezTo>
                    <a:pt x="461498" y="530894"/>
                    <a:pt x="567058" y="451834"/>
                    <a:pt x="496712" y="401251"/>
                  </a:cubicBezTo>
                  <a:cubicBezTo>
                    <a:pt x="426325" y="350647"/>
                    <a:pt x="328305" y="407556"/>
                    <a:pt x="328305" y="407556"/>
                  </a:cubicBezTo>
                  <a:cubicBezTo>
                    <a:pt x="328305" y="407556"/>
                    <a:pt x="421190" y="295128"/>
                    <a:pt x="408718" y="271604"/>
                  </a:cubicBezTo>
                  <a:cubicBezTo>
                    <a:pt x="378558" y="214679"/>
                    <a:pt x="300672" y="394925"/>
                    <a:pt x="300672" y="394925"/>
                  </a:cubicBezTo>
                  <a:cubicBezTo>
                    <a:pt x="300672" y="394925"/>
                    <a:pt x="225232" y="389036"/>
                    <a:pt x="164953" y="341379"/>
                  </a:cubicBezTo>
                  <a:cubicBezTo>
                    <a:pt x="164953" y="341379"/>
                    <a:pt x="362459" y="346608"/>
                    <a:pt x="343385" y="252627"/>
                  </a:cubicBezTo>
                  <a:cubicBezTo>
                    <a:pt x="314530" y="110329"/>
                    <a:pt x="144819" y="319024"/>
                    <a:pt x="144819" y="319024"/>
                  </a:cubicBezTo>
                  <a:cubicBezTo>
                    <a:pt x="144819" y="319024"/>
                    <a:pt x="56866" y="271604"/>
                    <a:pt x="39259" y="198865"/>
                  </a:cubicBezTo>
                  <a:cubicBezTo>
                    <a:pt x="21693" y="126143"/>
                    <a:pt x="24179" y="-3500"/>
                    <a:pt x="24179" y="-3500"/>
                  </a:cubicBezTo>
                  <a:lnTo>
                    <a:pt x="-8508" y="-3500"/>
                  </a:lnTo>
                </a:path>
              </a:pathLst>
            </a:custGeom>
            <a:solidFill>
              <a:srgbClr val="03D4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8" name="Google Shape;2228;p18"/>
            <p:cNvSpPr/>
            <p:nvPr/>
          </p:nvSpPr>
          <p:spPr>
            <a:xfrm rot="10800000" flipH="1">
              <a:off x="8326290" y="3708780"/>
              <a:ext cx="479593" cy="875449"/>
            </a:xfrm>
            <a:custGeom>
              <a:avLst/>
              <a:gdLst/>
              <a:ahLst/>
              <a:cxnLst/>
              <a:rect l="l" t="t" r="r" b="b"/>
              <a:pathLst>
                <a:path w="479593" h="875449" extrusionOk="0">
                  <a:moveTo>
                    <a:pt x="367500" y="-4085"/>
                  </a:moveTo>
                  <a:cubicBezTo>
                    <a:pt x="367500" y="-4085"/>
                    <a:pt x="477396" y="214807"/>
                    <a:pt x="384055" y="401947"/>
                  </a:cubicBezTo>
                  <a:cubicBezTo>
                    <a:pt x="315394" y="539674"/>
                    <a:pt x="547202" y="507320"/>
                    <a:pt x="439328" y="702264"/>
                  </a:cubicBezTo>
                  <a:cubicBezTo>
                    <a:pt x="387565" y="795750"/>
                    <a:pt x="328020" y="536733"/>
                    <a:pt x="354455" y="459970"/>
                  </a:cubicBezTo>
                  <a:cubicBezTo>
                    <a:pt x="354455" y="459970"/>
                    <a:pt x="289913" y="526201"/>
                    <a:pt x="286366" y="585265"/>
                  </a:cubicBezTo>
                  <a:cubicBezTo>
                    <a:pt x="282856" y="644314"/>
                    <a:pt x="383369" y="801800"/>
                    <a:pt x="299144" y="863698"/>
                  </a:cubicBezTo>
                  <a:cubicBezTo>
                    <a:pt x="214920" y="925615"/>
                    <a:pt x="246428" y="592177"/>
                    <a:pt x="246428" y="592177"/>
                  </a:cubicBezTo>
                  <a:cubicBezTo>
                    <a:pt x="246428" y="592177"/>
                    <a:pt x="202027" y="586326"/>
                    <a:pt x="142139" y="691843"/>
                  </a:cubicBezTo>
                  <a:cubicBezTo>
                    <a:pt x="82251" y="797360"/>
                    <a:pt x="-52096" y="776647"/>
                    <a:pt x="1002" y="686304"/>
                  </a:cubicBezTo>
                  <a:cubicBezTo>
                    <a:pt x="54100" y="595980"/>
                    <a:pt x="173036" y="598593"/>
                    <a:pt x="173036" y="598593"/>
                  </a:cubicBezTo>
                  <a:cubicBezTo>
                    <a:pt x="173036" y="598593"/>
                    <a:pt x="39681" y="537134"/>
                    <a:pt x="43953" y="506442"/>
                  </a:cubicBezTo>
                  <a:cubicBezTo>
                    <a:pt x="54253" y="432185"/>
                    <a:pt x="196420" y="570385"/>
                    <a:pt x="196420" y="570385"/>
                  </a:cubicBezTo>
                  <a:cubicBezTo>
                    <a:pt x="196420" y="570385"/>
                    <a:pt x="270383" y="522326"/>
                    <a:pt x="314364" y="440558"/>
                  </a:cubicBezTo>
                  <a:cubicBezTo>
                    <a:pt x="314364" y="440558"/>
                    <a:pt x="117078" y="556199"/>
                    <a:pt x="103116" y="450792"/>
                  </a:cubicBezTo>
                  <a:cubicBezTo>
                    <a:pt x="81984" y="291185"/>
                    <a:pt x="326761" y="406792"/>
                    <a:pt x="326761" y="406792"/>
                  </a:cubicBezTo>
                  <a:cubicBezTo>
                    <a:pt x="326761" y="406792"/>
                    <a:pt x="398703" y="309812"/>
                    <a:pt x="390769" y="226655"/>
                  </a:cubicBezTo>
                  <a:cubicBezTo>
                    <a:pt x="382834" y="143476"/>
                    <a:pt x="334543" y="14179"/>
                    <a:pt x="334543" y="14179"/>
                  </a:cubicBezTo>
                  <a:lnTo>
                    <a:pt x="367500" y="-4085"/>
                  </a:lnTo>
                </a:path>
              </a:pathLst>
            </a:custGeom>
            <a:solidFill>
              <a:srgbClr val="03D4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9" name="Google Shape;2229;p18"/>
            <p:cNvSpPr/>
            <p:nvPr/>
          </p:nvSpPr>
          <p:spPr>
            <a:xfrm rot="10800000" flipH="1">
              <a:off x="8465382" y="4503482"/>
              <a:ext cx="492487" cy="145069"/>
            </a:xfrm>
            <a:custGeom>
              <a:avLst/>
              <a:gdLst/>
              <a:ahLst/>
              <a:cxnLst/>
              <a:rect l="l" t="t" r="r" b="b"/>
              <a:pathLst>
                <a:path w="492487" h="145069" extrusionOk="0">
                  <a:moveTo>
                    <a:pt x="48440" y="142506"/>
                  </a:moveTo>
                  <a:lnTo>
                    <a:pt x="423846" y="142506"/>
                  </a:lnTo>
                  <a:cubicBezTo>
                    <a:pt x="438309" y="142506"/>
                    <a:pt x="451843" y="133658"/>
                    <a:pt x="460157" y="118778"/>
                  </a:cubicBezTo>
                  <a:lnTo>
                    <a:pt x="473111" y="95673"/>
                  </a:lnTo>
                  <a:cubicBezTo>
                    <a:pt x="493568" y="59091"/>
                    <a:pt x="473228" y="8581"/>
                    <a:pt x="437690" y="7687"/>
                  </a:cubicBezTo>
                  <a:lnTo>
                    <a:pt x="34171" y="-2552"/>
                  </a:lnTo>
                  <a:cubicBezTo>
                    <a:pt x="-361" y="-3411"/>
                    <a:pt x="-22442" y="43426"/>
                    <a:pt x="-5272" y="81102"/>
                  </a:cubicBezTo>
                  <a:lnTo>
                    <a:pt x="9925" y="114427"/>
                  </a:lnTo>
                  <a:cubicBezTo>
                    <a:pt x="17852" y="131794"/>
                    <a:pt x="32547" y="142506"/>
                    <a:pt x="48440" y="142506"/>
                  </a:cubicBezTo>
                </a:path>
              </a:pathLst>
            </a:custGeom>
            <a:solidFill>
              <a:srgbClr val="9B59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0" name="Google Shape;2230;p18"/>
            <p:cNvSpPr/>
            <p:nvPr/>
          </p:nvSpPr>
          <p:spPr>
            <a:xfrm rot="10800000" flipH="1">
              <a:off x="8512151" y="4554302"/>
              <a:ext cx="403641" cy="414018"/>
            </a:xfrm>
            <a:custGeom>
              <a:avLst/>
              <a:gdLst/>
              <a:ahLst/>
              <a:cxnLst/>
              <a:rect l="l" t="t" r="r" b="b"/>
              <a:pathLst>
                <a:path w="403641" h="414018" extrusionOk="0">
                  <a:moveTo>
                    <a:pt x="-11363" y="390305"/>
                  </a:moveTo>
                  <a:lnTo>
                    <a:pt x="57834" y="-1997"/>
                  </a:lnTo>
                  <a:lnTo>
                    <a:pt x="329292" y="-1997"/>
                  </a:lnTo>
                  <a:lnTo>
                    <a:pt x="392278" y="412022"/>
                  </a:lnTo>
                  <a:lnTo>
                    <a:pt x="-11363" y="390305"/>
                  </a:lnTo>
                </a:path>
              </a:pathLst>
            </a:custGeom>
            <a:solidFill>
              <a:srgbClr val="9B59B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1" name="Google Shape;2231;p18"/>
            <p:cNvSpPr/>
            <p:nvPr/>
          </p:nvSpPr>
          <p:spPr>
            <a:xfrm rot="10800000" flipH="1">
              <a:off x="8524874" y="4637476"/>
              <a:ext cx="378343" cy="98425"/>
            </a:xfrm>
            <a:custGeom>
              <a:avLst/>
              <a:gdLst/>
              <a:ahLst/>
              <a:cxnLst/>
              <a:rect l="l" t="t" r="r" b="b"/>
              <a:pathLst>
                <a:path w="378343" h="98425" extrusionOk="0">
                  <a:moveTo>
                    <a:pt x="-11395" y="85509"/>
                  </a:moveTo>
                  <a:lnTo>
                    <a:pt x="366948" y="96168"/>
                  </a:lnTo>
                  <a:lnTo>
                    <a:pt x="351913" y="-2257"/>
                  </a:lnTo>
                  <a:lnTo>
                    <a:pt x="4100" y="-2257"/>
                  </a:lnTo>
                  <a:lnTo>
                    <a:pt x="-11395" y="85509"/>
                  </a:lnTo>
                </a:path>
              </a:pathLst>
            </a:custGeom>
            <a:solidFill>
              <a:srgbClr val="8746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32" name="Google Shape;2232;p18"/>
          <p:cNvSpPr txBox="1"/>
          <p:nvPr/>
        </p:nvSpPr>
        <p:spPr>
          <a:xfrm>
            <a:off x="2587597" y="3816425"/>
            <a:ext cx="748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1"/>
              <a:buFont typeface="Arial"/>
              <a:buNone/>
            </a:pPr>
            <a:r>
              <a:rPr lang="en" sz="105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Chatbot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33" name="Google Shape;2233;p18"/>
          <p:cNvGrpSpPr/>
          <p:nvPr/>
        </p:nvGrpSpPr>
        <p:grpSpPr>
          <a:xfrm>
            <a:off x="2846965" y="3187146"/>
            <a:ext cx="433822" cy="491937"/>
            <a:chOff x="5482944" y="1025543"/>
            <a:chExt cx="5349229" cy="5151170"/>
          </a:xfrm>
        </p:grpSpPr>
        <p:sp>
          <p:nvSpPr>
            <p:cNvPr id="2234" name="Google Shape;2234;p18"/>
            <p:cNvSpPr/>
            <p:nvPr/>
          </p:nvSpPr>
          <p:spPr>
            <a:xfrm rot="10800000" flipH="1">
              <a:off x="5482944" y="5406194"/>
              <a:ext cx="5349229" cy="747933"/>
            </a:xfrm>
            <a:custGeom>
              <a:avLst/>
              <a:gdLst/>
              <a:ahLst/>
              <a:cxnLst/>
              <a:rect l="l" t="t" r="r" b="b"/>
              <a:pathLst>
                <a:path w="5349229" h="747933" extrusionOk="0">
                  <a:moveTo>
                    <a:pt x="5343403" y="373673"/>
                  </a:moveTo>
                  <a:cubicBezTo>
                    <a:pt x="5343403" y="167133"/>
                    <a:pt x="4145935" y="-289"/>
                    <a:pt x="2668788" y="-289"/>
                  </a:cubicBezTo>
                  <a:cubicBezTo>
                    <a:pt x="1191652" y="-289"/>
                    <a:pt x="-5827" y="167133"/>
                    <a:pt x="-5827" y="373673"/>
                  </a:cubicBezTo>
                  <a:cubicBezTo>
                    <a:pt x="-5827" y="580201"/>
                    <a:pt x="1191652" y="747644"/>
                    <a:pt x="2668788" y="747644"/>
                  </a:cubicBezTo>
                  <a:cubicBezTo>
                    <a:pt x="4145935" y="747644"/>
                    <a:pt x="5343403" y="580201"/>
                    <a:pt x="5343403" y="373673"/>
                  </a:cubicBezTo>
                </a:path>
              </a:pathLst>
            </a:custGeom>
            <a:solidFill>
              <a:srgbClr val="A1A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5" name="Google Shape;2235;p18"/>
            <p:cNvSpPr/>
            <p:nvPr/>
          </p:nvSpPr>
          <p:spPr>
            <a:xfrm rot="10800000" flipH="1">
              <a:off x="6629160" y="3205620"/>
              <a:ext cx="3168830" cy="1993691"/>
            </a:xfrm>
            <a:custGeom>
              <a:avLst/>
              <a:gdLst/>
              <a:ahLst/>
              <a:cxnLst/>
              <a:rect l="l" t="t" r="r" b="b"/>
              <a:pathLst>
                <a:path w="3168830" h="1993691" extrusionOk="0">
                  <a:moveTo>
                    <a:pt x="3162959" y="-1957"/>
                  </a:moveTo>
                  <a:lnTo>
                    <a:pt x="-5872" y="-1957"/>
                  </a:lnTo>
                  <a:lnTo>
                    <a:pt x="-5872" y="1835044"/>
                  </a:lnTo>
                  <a:cubicBezTo>
                    <a:pt x="-5872" y="1921585"/>
                    <a:pt x="64278" y="1991735"/>
                    <a:pt x="150830" y="1991735"/>
                  </a:cubicBezTo>
                  <a:lnTo>
                    <a:pt x="3006267" y="1991735"/>
                  </a:lnTo>
                  <a:cubicBezTo>
                    <a:pt x="3092808" y="1991735"/>
                    <a:pt x="3162959" y="1921585"/>
                    <a:pt x="3162959" y="1835044"/>
                  </a:cubicBezTo>
                  <a:lnTo>
                    <a:pt x="3162959" y="-1957"/>
                  </a:lnTo>
                </a:path>
              </a:pathLst>
            </a:custGeom>
            <a:solidFill>
              <a:srgbClr val="2B33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6" name="Google Shape;2236;p18"/>
            <p:cNvSpPr/>
            <p:nvPr/>
          </p:nvSpPr>
          <p:spPr>
            <a:xfrm rot="10800000" flipH="1">
              <a:off x="6779581" y="3351613"/>
              <a:ext cx="2868010" cy="1675570"/>
            </a:xfrm>
            <a:custGeom>
              <a:avLst/>
              <a:gdLst/>
              <a:ahLst/>
              <a:cxnLst/>
              <a:rect l="l" t="t" r="r" b="b"/>
              <a:pathLst>
                <a:path w="2868010" h="1675570" extrusionOk="0">
                  <a:moveTo>
                    <a:pt x="2862139" y="-1971"/>
                  </a:moveTo>
                  <a:lnTo>
                    <a:pt x="-5872" y="-1971"/>
                  </a:lnTo>
                  <a:lnTo>
                    <a:pt x="-5872" y="1673600"/>
                  </a:lnTo>
                  <a:lnTo>
                    <a:pt x="2862139" y="1673600"/>
                  </a:lnTo>
                  <a:lnTo>
                    <a:pt x="2862139" y="-1971"/>
                  </a:lnTo>
                </a:path>
              </a:pathLst>
            </a:custGeom>
            <a:solidFill>
              <a:srgbClr val="4A6A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7" name="Google Shape;2237;p18"/>
            <p:cNvSpPr/>
            <p:nvPr/>
          </p:nvSpPr>
          <p:spPr>
            <a:xfrm rot="10800000" flipH="1">
              <a:off x="6047760" y="5199312"/>
              <a:ext cx="4331629" cy="491696"/>
            </a:xfrm>
            <a:custGeom>
              <a:avLst/>
              <a:gdLst/>
              <a:ahLst/>
              <a:cxnLst/>
              <a:rect l="l" t="t" r="r" b="b"/>
              <a:pathLst>
                <a:path w="4331629" h="491696" extrusionOk="0">
                  <a:moveTo>
                    <a:pt x="4325757" y="-643"/>
                  </a:moveTo>
                  <a:lnTo>
                    <a:pt x="-5872" y="-643"/>
                  </a:lnTo>
                  <a:lnTo>
                    <a:pt x="575528" y="491053"/>
                  </a:lnTo>
                  <a:lnTo>
                    <a:pt x="3744369" y="491053"/>
                  </a:lnTo>
                  <a:lnTo>
                    <a:pt x="4325757" y="-643"/>
                  </a:lnTo>
                </a:path>
              </a:pathLst>
            </a:custGeom>
            <a:solidFill>
              <a:srgbClr val="6A80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8" name="Google Shape;2238;p18"/>
            <p:cNvSpPr/>
            <p:nvPr/>
          </p:nvSpPr>
          <p:spPr>
            <a:xfrm rot="10800000" flipH="1">
              <a:off x="6047760" y="5691009"/>
              <a:ext cx="4331629" cy="186932"/>
            </a:xfrm>
            <a:custGeom>
              <a:avLst/>
              <a:gdLst/>
              <a:ahLst/>
              <a:cxnLst/>
              <a:rect l="l" t="t" r="r" b="b"/>
              <a:pathLst>
                <a:path w="4331629" h="186932" extrusionOk="0">
                  <a:moveTo>
                    <a:pt x="4171082" y="-284"/>
                  </a:moveTo>
                  <a:lnTo>
                    <a:pt x="148815" y="-284"/>
                  </a:lnTo>
                  <a:cubicBezTo>
                    <a:pt x="63389" y="-284"/>
                    <a:pt x="-5872" y="68975"/>
                    <a:pt x="-5872" y="154392"/>
                  </a:cubicBezTo>
                  <a:lnTo>
                    <a:pt x="-5872" y="186648"/>
                  </a:lnTo>
                  <a:lnTo>
                    <a:pt x="4325757" y="186648"/>
                  </a:lnTo>
                  <a:lnTo>
                    <a:pt x="4325757" y="154392"/>
                  </a:lnTo>
                  <a:cubicBezTo>
                    <a:pt x="4325757" y="68975"/>
                    <a:pt x="4256508" y="-284"/>
                    <a:pt x="4171082" y="-284"/>
                  </a:cubicBezTo>
                </a:path>
              </a:pathLst>
            </a:custGeom>
            <a:solidFill>
              <a:srgbClr val="2B33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9" name="Google Shape;2239;p18"/>
            <p:cNvSpPr/>
            <p:nvPr/>
          </p:nvSpPr>
          <p:spPr>
            <a:xfrm rot="10800000" flipH="1">
              <a:off x="6860356" y="5268423"/>
              <a:ext cx="234396" cy="63879"/>
            </a:xfrm>
            <a:custGeom>
              <a:avLst/>
              <a:gdLst/>
              <a:ahLst/>
              <a:cxnLst/>
              <a:rect l="l" t="t" r="r" b="b"/>
              <a:pathLst>
                <a:path w="234396" h="63879" extrusionOk="0">
                  <a:moveTo>
                    <a:pt x="176569" y="-796"/>
                  </a:moveTo>
                  <a:lnTo>
                    <a:pt x="1171" y="-796"/>
                  </a:lnTo>
                  <a:cubicBezTo>
                    <a:pt x="-4285" y="-796"/>
                    <a:pt x="-6933" y="5861"/>
                    <a:pt x="-2978" y="9623"/>
                  </a:cubicBezTo>
                  <a:lnTo>
                    <a:pt x="51769" y="61443"/>
                  </a:lnTo>
                  <a:cubicBezTo>
                    <a:pt x="52894" y="62494"/>
                    <a:pt x="54373" y="63083"/>
                    <a:pt x="55928" y="63083"/>
                  </a:cubicBezTo>
                  <a:lnTo>
                    <a:pt x="223468" y="63083"/>
                  </a:lnTo>
                  <a:cubicBezTo>
                    <a:pt x="228710" y="63083"/>
                    <a:pt x="231465" y="56887"/>
                    <a:pt x="227949" y="53006"/>
                  </a:cubicBezTo>
                  <a:lnTo>
                    <a:pt x="181039" y="1187"/>
                  </a:lnTo>
                  <a:cubicBezTo>
                    <a:pt x="179902" y="-67"/>
                    <a:pt x="178284" y="-796"/>
                    <a:pt x="176569" y="-796"/>
                  </a:cubicBezTo>
                </a:path>
              </a:pathLst>
            </a:custGeom>
            <a:solidFill>
              <a:srgbClr val="A1A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0" name="Google Shape;2240;p18"/>
            <p:cNvSpPr/>
            <p:nvPr/>
          </p:nvSpPr>
          <p:spPr>
            <a:xfrm rot="10800000" flipH="1">
              <a:off x="7136363" y="5268423"/>
              <a:ext cx="224821" cy="63879"/>
            </a:xfrm>
            <a:custGeom>
              <a:avLst/>
              <a:gdLst/>
              <a:ahLst/>
              <a:cxnLst/>
              <a:rect l="l" t="t" r="r" b="b"/>
              <a:pathLst>
                <a:path w="224821" h="63879" extrusionOk="0">
                  <a:moveTo>
                    <a:pt x="178072" y="-796"/>
                  </a:moveTo>
                  <a:lnTo>
                    <a:pt x="948" y="-796"/>
                  </a:lnTo>
                  <a:cubicBezTo>
                    <a:pt x="-4165" y="-796"/>
                    <a:pt x="-6963" y="5185"/>
                    <a:pt x="-3672" y="9120"/>
                  </a:cubicBezTo>
                  <a:lnTo>
                    <a:pt x="39775" y="60928"/>
                  </a:lnTo>
                  <a:cubicBezTo>
                    <a:pt x="40933" y="62301"/>
                    <a:pt x="42616" y="63083"/>
                    <a:pt x="44406" y="63083"/>
                  </a:cubicBezTo>
                  <a:lnTo>
                    <a:pt x="213683" y="63083"/>
                  </a:lnTo>
                  <a:cubicBezTo>
                    <a:pt x="218539" y="63083"/>
                    <a:pt x="221412" y="57637"/>
                    <a:pt x="218657" y="53628"/>
                  </a:cubicBezTo>
                  <a:lnTo>
                    <a:pt x="183056" y="1819"/>
                  </a:lnTo>
                  <a:cubicBezTo>
                    <a:pt x="181920" y="179"/>
                    <a:pt x="180055" y="-796"/>
                    <a:pt x="178072" y="-796"/>
                  </a:cubicBezTo>
                </a:path>
              </a:pathLst>
            </a:custGeom>
            <a:solidFill>
              <a:srgbClr val="A1A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1" name="Google Shape;2241;p18"/>
            <p:cNvSpPr/>
            <p:nvPr/>
          </p:nvSpPr>
          <p:spPr>
            <a:xfrm rot="10800000" flipH="1">
              <a:off x="7412499" y="5268423"/>
              <a:ext cx="214948" cy="63879"/>
            </a:xfrm>
            <a:custGeom>
              <a:avLst/>
              <a:gdLst/>
              <a:ahLst/>
              <a:cxnLst/>
              <a:rect l="l" t="t" r="r" b="b"/>
              <a:pathLst>
                <a:path w="214948" h="63879" extrusionOk="0">
                  <a:moveTo>
                    <a:pt x="179274" y="-796"/>
                  </a:moveTo>
                  <a:lnTo>
                    <a:pt x="725" y="-796"/>
                  </a:lnTo>
                  <a:cubicBezTo>
                    <a:pt x="-3992" y="-796"/>
                    <a:pt x="-6897" y="4403"/>
                    <a:pt x="-4389" y="8423"/>
                  </a:cubicBezTo>
                  <a:lnTo>
                    <a:pt x="27771" y="60242"/>
                  </a:lnTo>
                  <a:cubicBezTo>
                    <a:pt x="28864" y="62011"/>
                    <a:pt x="30805" y="63083"/>
                    <a:pt x="32884" y="63083"/>
                  </a:cubicBezTo>
                  <a:lnTo>
                    <a:pt x="203597" y="63083"/>
                  </a:lnTo>
                  <a:cubicBezTo>
                    <a:pt x="208014" y="63083"/>
                    <a:pt x="210929" y="58484"/>
                    <a:pt x="209064" y="54486"/>
                  </a:cubicBezTo>
                  <a:lnTo>
                    <a:pt x="184741" y="2666"/>
                  </a:lnTo>
                  <a:cubicBezTo>
                    <a:pt x="183744" y="554"/>
                    <a:pt x="181622" y="-796"/>
                    <a:pt x="179274" y="-796"/>
                  </a:cubicBezTo>
                </a:path>
              </a:pathLst>
            </a:custGeom>
            <a:solidFill>
              <a:srgbClr val="A1A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2" name="Google Shape;2242;p18"/>
            <p:cNvSpPr/>
            <p:nvPr/>
          </p:nvSpPr>
          <p:spPr>
            <a:xfrm rot="10800000" flipH="1">
              <a:off x="7688810" y="5268423"/>
              <a:ext cx="204682" cy="63879"/>
            </a:xfrm>
            <a:custGeom>
              <a:avLst/>
              <a:gdLst/>
              <a:ahLst/>
              <a:cxnLst/>
              <a:rect l="l" t="t" r="r" b="b"/>
              <a:pathLst>
                <a:path w="204682" h="63879" extrusionOk="0">
                  <a:moveTo>
                    <a:pt x="180098" y="-796"/>
                  </a:moveTo>
                  <a:lnTo>
                    <a:pt x="509" y="-796"/>
                  </a:lnTo>
                  <a:cubicBezTo>
                    <a:pt x="-3769" y="-796"/>
                    <a:pt x="-6685" y="3535"/>
                    <a:pt x="-5087" y="7490"/>
                  </a:cubicBezTo>
                  <a:lnTo>
                    <a:pt x="15774" y="59310"/>
                  </a:lnTo>
                  <a:cubicBezTo>
                    <a:pt x="16695" y="61593"/>
                    <a:pt x="18904" y="63083"/>
                    <a:pt x="21380" y="63083"/>
                  </a:cubicBezTo>
                  <a:lnTo>
                    <a:pt x="193112" y="63083"/>
                  </a:lnTo>
                  <a:cubicBezTo>
                    <a:pt x="197046" y="63083"/>
                    <a:pt x="199929" y="59385"/>
                    <a:pt x="198965" y="55590"/>
                  </a:cubicBezTo>
                  <a:lnTo>
                    <a:pt x="185951" y="3770"/>
                  </a:lnTo>
                  <a:cubicBezTo>
                    <a:pt x="185286" y="1080"/>
                    <a:pt x="182863" y="-796"/>
                    <a:pt x="180098" y="-796"/>
                  </a:cubicBezTo>
                </a:path>
              </a:pathLst>
            </a:custGeom>
            <a:solidFill>
              <a:srgbClr val="A1A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3" name="Google Shape;2243;p18"/>
            <p:cNvSpPr/>
            <p:nvPr/>
          </p:nvSpPr>
          <p:spPr>
            <a:xfrm rot="10800000" flipH="1">
              <a:off x="7965354" y="5268423"/>
              <a:ext cx="193943" cy="63879"/>
            </a:xfrm>
            <a:custGeom>
              <a:avLst/>
              <a:gdLst/>
              <a:ahLst/>
              <a:cxnLst/>
              <a:rect l="l" t="t" r="r" b="b"/>
              <a:pathLst>
                <a:path w="193943" h="63879" extrusionOk="0">
                  <a:moveTo>
                    <a:pt x="180430" y="-796"/>
                  </a:moveTo>
                  <a:lnTo>
                    <a:pt x="283" y="-796"/>
                  </a:lnTo>
                  <a:cubicBezTo>
                    <a:pt x="-3490" y="-796"/>
                    <a:pt x="-6342" y="2634"/>
                    <a:pt x="-5644" y="6332"/>
                  </a:cubicBezTo>
                  <a:lnTo>
                    <a:pt x="3918" y="58152"/>
                  </a:lnTo>
                  <a:cubicBezTo>
                    <a:pt x="4443" y="61014"/>
                    <a:pt x="6940" y="63083"/>
                    <a:pt x="9856" y="63083"/>
                  </a:cubicBezTo>
                  <a:lnTo>
                    <a:pt x="182145" y="63083"/>
                  </a:lnTo>
                  <a:cubicBezTo>
                    <a:pt x="185554" y="63083"/>
                    <a:pt x="188287" y="60264"/>
                    <a:pt x="188191" y="56855"/>
                  </a:cubicBezTo>
                  <a:lnTo>
                    <a:pt x="186454" y="5035"/>
                  </a:lnTo>
                  <a:cubicBezTo>
                    <a:pt x="186347" y="1776"/>
                    <a:pt x="183689" y="-796"/>
                    <a:pt x="180430" y="-796"/>
                  </a:cubicBezTo>
                </a:path>
              </a:pathLst>
            </a:custGeom>
            <a:solidFill>
              <a:srgbClr val="A1A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4" name="Google Shape;2244;p18"/>
            <p:cNvSpPr/>
            <p:nvPr/>
          </p:nvSpPr>
          <p:spPr>
            <a:xfrm rot="10800000" flipH="1">
              <a:off x="8240441" y="5268423"/>
              <a:ext cx="193930" cy="63879"/>
            </a:xfrm>
            <a:custGeom>
              <a:avLst/>
              <a:gdLst/>
              <a:ahLst/>
              <a:cxnLst/>
              <a:rect l="l" t="t" r="r" b="b"/>
              <a:pathLst>
                <a:path w="193930" h="63879" extrusionOk="0">
                  <a:moveTo>
                    <a:pt x="181918" y="-796"/>
                  </a:moveTo>
                  <a:lnTo>
                    <a:pt x="1792" y="-796"/>
                  </a:lnTo>
                  <a:cubicBezTo>
                    <a:pt x="-1466" y="-796"/>
                    <a:pt x="-4135" y="1776"/>
                    <a:pt x="-4254" y="5035"/>
                  </a:cubicBezTo>
                  <a:lnTo>
                    <a:pt x="-5968" y="56855"/>
                  </a:lnTo>
                  <a:cubicBezTo>
                    <a:pt x="-6087" y="60264"/>
                    <a:pt x="-3353" y="63083"/>
                    <a:pt x="56" y="63083"/>
                  </a:cubicBezTo>
                  <a:lnTo>
                    <a:pt x="172355" y="63083"/>
                  </a:lnTo>
                  <a:cubicBezTo>
                    <a:pt x="175260" y="63083"/>
                    <a:pt x="177769" y="61014"/>
                    <a:pt x="178284" y="58152"/>
                  </a:cubicBezTo>
                  <a:lnTo>
                    <a:pt x="187856" y="6332"/>
                  </a:lnTo>
                  <a:cubicBezTo>
                    <a:pt x="188542" y="2634"/>
                    <a:pt x="185702" y="-796"/>
                    <a:pt x="181918" y="-796"/>
                  </a:cubicBezTo>
                </a:path>
              </a:pathLst>
            </a:custGeom>
            <a:solidFill>
              <a:srgbClr val="A1A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5" name="Google Shape;2245;p18"/>
            <p:cNvSpPr/>
            <p:nvPr/>
          </p:nvSpPr>
          <p:spPr>
            <a:xfrm rot="10800000" flipH="1">
              <a:off x="8506229" y="5268423"/>
              <a:ext cx="204689" cy="63879"/>
            </a:xfrm>
            <a:custGeom>
              <a:avLst/>
              <a:gdLst/>
              <a:ahLst/>
              <a:cxnLst/>
              <a:rect l="l" t="t" r="r" b="b"/>
              <a:pathLst>
                <a:path w="204689" h="63879" extrusionOk="0">
                  <a:moveTo>
                    <a:pt x="192449" y="-796"/>
                  </a:moveTo>
                  <a:lnTo>
                    <a:pt x="12860" y="-796"/>
                  </a:lnTo>
                  <a:cubicBezTo>
                    <a:pt x="10094" y="-796"/>
                    <a:pt x="7693" y="1080"/>
                    <a:pt x="7007" y="3770"/>
                  </a:cubicBezTo>
                  <a:lnTo>
                    <a:pt x="-6007" y="55590"/>
                  </a:lnTo>
                  <a:cubicBezTo>
                    <a:pt x="-6961" y="59385"/>
                    <a:pt x="-4088" y="63083"/>
                    <a:pt x="-154" y="63083"/>
                  </a:cubicBezTo>
                  <a:lnTo>
                    <a:pt x="171599" y="63083"/>
                  </a:lnTo>
                  <a:cubicBezTo>
                    <a:pt x="174053" y="63083"/>
                    <a:pt x="176262" y="61593"/>
                    <a:pt x="177184" y="59310"/>
                  </a:cubicBezTo>
                  <a:lnTo>
                    <a:pt x="198055" y="7490"/>
                  </a:lnTo>
                  <a:cubicBezTo>
                    <a:pt x="199653" y="3535"/>
                    <a:pt x="196737" y="-796"/>
                    <a:pt x="192449" y="-796"/>
                  </a:cubicBezTo>
                </a:path>
              </a:pathLst>
            </a:custGeom>
            <a:solidFill>
              <a:srgbClr val="A1A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6" name="Google Shape;2246;p18"/>
            <p:cNvSpPr/>
            <p:nvPr/>
          </p:nvSpPr>
          <p:spPr>
            <a:xfrm rot="10800000" flipH="1">
              <a:off x="8772282" y="5268423"/>
              <a:ext cx="214942" cy="63879"/>
            </a:xfrm>
            <a:custGeom>
              <a:avLst/>
              <a:gdLst/>
              <a:ahLst/>
              <a:cxnLst/>
              <a:rect l="l" t="t" r="r" b="b"/>
              <a:pathLst>
                <a:path w="214942" h="63879" extrusionOk="0">
                  <a:moveTo>
                    <a:pt x="202501" y="-796"/>
                  </a:moveTo>
                  <a:lnTo>
                    <a:pt x="23941" y="-796"/>
                  </a:lnTo>
                  <a:cubicBezTo>
                    <a:pt x="21604" y="-796"/>
                    <a:pt x="19471" y="554"/>
                    <a:pt x="18474" y="2666"/>
                  </a:cubicBezTo>
                  <a:lnTo>
                    <a:pt x="-5828" y="54486"/>
                  </a:lnTo>
                  <a:cubicBezTo>
                    <a:pt x="-7715" y="58484"/>
                    <a:pt x="-4788" y="63083"/>
                    <a:pt x="-372" y="63083"/>
                  </a:cubicBezTo>
                  <a:lnTo>
                    <a:pt x="170341" y="63083"/>
                  </a:lnTo>
                  <a:cubicBezTo>
                    <a:pt x="172421" y="63083"/>
                    <a:pt x="174361" y="62011"/>
                    <a:pt x="175466" y="60242"/>
                  </a:cubicBezTo>
                  <a:lnTo>
                    <a:pt x="207614" y="8423"/>
                  </a:lnTo>
                  <a:cubicBezTo>
                    <a:pt x="210112" y="4403"/>
                    <a:pt x="207217" y="-796"/>
                    <a:pt x="202501" y="-796"/>
                  </a:cubicBezTo>
                </a:path>
              </a:pathLst>
            </a:custGeom>
            <a:solidFill>
              <a:srgbClr val="A1A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7" name="Google Shape;2247;p18"/>
            <p:cNvSpPr/>
            <p:nvPr/>
          </p:nvSpPr>
          <p:spPr>
            <a:xfrm rot="10800000" flipH="1">
              <a:off x="9038547" y="5268423"/>
              <a:ext cx="224818" cy="63879"/>
            </a:xfrm>
            <a:custGeom>
              <a:avLst/>
              <a:gdLst/>
              <a:ahLst/>
              <a:cxnLst/>
              <a:rect l="l" t="t" r="r" b="b"/>
              <a:pathLst>
                <a:path w="224818" h="63879" extrusionOk="0">
                  <a:moveTo>
                    <a:pt x="212138" y="-796"/>
                  </a:moveTo>
                  <a:lnTo>
                    <a:pt x="35025" y="-796"/>
                  </a:lnTo>
                  <a:cubicBezTo>
                    <a:pt x="33031" y="-796"/>
                    <a:pt x="31166" y="179"/>
                    <a:pt x="30051" y="1819"/>
                  </a:cubicBezTo>
                  <a:lnTo>
                    <a:pt x="-5560" y="53628"/>
                  </a:lnTo>
                  <a:cubicBezTo>
                    <a:pt x="-8305" y="57637"/>
                    <a:pt x="-5453" y="63083"/>
                    <a:pt x="-586" y="63083"/>
                  </a:cubicBezTo>
                  <a:lnTo>
                    <a:pt x="168690" y="63083"/>
                  </a:lnTo>
                  <a:cubicBezTo>
                    <a:pt x="170481" y="63083"/>
                    <a:pt x="172164" y="62301"/>
                    <a:pt x="173310" y="60928"/>
                  </a:cubicBezTo>
                  <a:lnTo>
                    <a:pt x="216769" y="9120"/>
                  </a:lnTo>
                  <a:cubicBezTo>
                    <a:pt x="220060" y="5185"/>
                    <a:pt x="217262" y="-796"/>
                    <a:pt x="212138" y="-796"/>
                  </a:cubicBezTo>
                </a:path>
              </a:pathLst>
            </a:custGeom>
            <a:solidFill>
              <a:srgbClr val="A1A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8" name="Google Shape;2248;p18"/>
            <p:cNvSpPr/>
            <p:nvPr/>
          </p:nvSpPr>
          <p:spPr>
            <a:xfrm rot="10800000" flipH="1">
              <a:off x="9304976" y="5268423"/>
              <a:ext cx="234390" cy="63879"/>
            </a:xfrm>
            <a:custGeom>
              <a:avLst/>
              <a:gdLst/>
              <a:ahLst/>
              <a:cxnLst/>
              <a:rect l="l" t="t" r="r" b="b"/>
              <a:pathLst>
                <a:path w="234390" h="63879" extrusionOk="0">
                  <a:moveTo>
                    <a:pt x="221493" y="-796"/>
                  </a:moveTo>
                  <a:lnTo>
                    <a:pt x="46095" y="-796"/>
                  </a:lnTo>
                  <a:cubicBezTo>
                    <a:pt x="44391" y="-796"/>
                    <a:pt x="42772" y="-67"/>
                    <a:pt x="41625" y="1187"/>
                  </a:cubicBezTo>
                  <a:lnTo>
                    <a:pt x="-5274" y="53006"/>
                  </a:lnTo>
                  <a:cubicBezTo>
                    <a:pt x="-8790" y="56887"/>
                    <a:pt x="-6035" y="63083"/>
                    <a:pt x="-804" y="63083"/>
                  </a:cubicBezTo>
                  <a:lnTo>
                    <a:pt x="166747" y="63083"/>
                  </a:lnTo>
                  <a:cubicBezTo>
                    <a:pt x="168290" y="63083"/>
                    <a:pt x="169781" y="62494"/>
                    <a:pt x="170906" y="61443"/>
                  </a:cubicBezTo>
                  <a:lnTo>
                    <a:pt x="225641" y="9623"/>
                  </a:lnTo>
                  <a:cubicBezTo>
                    <a:pt x="229608" y="5861"/>
                    <a:pt x="226949" y="-796"/>
                    <a:pt x="221493" y="-796"/>
                  </a:cubicBezTo>
                </a:path>
              </a:pathLst>
            </a:custGeom>
            <a:solidFill>
              <a:srgbClr val="A1A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9" name="Google Shape;2249;p18"/>
            <p:cNvSpPr/>
            <p:nvPr/>
          </p:nvSpPr>
          <p:spPr>
            <a:xfrm rot="10800000" flipH="1">
              <a:off x="6758068" y="5355457"/>
              <a:ext cx="257904" cy="73655"/>
            </a:xfrm>
            <a:custGeom>
              <a:avLst/>
              <a:gdLst/>
              <a:ahLst/>
              <a:cxnLst/>
              <a:rect l="l" t="t" r="r" b="b"/>
              <a:pathLst>
                <a:path w="257904" h="73655" extrusionOk="0">
                  <a:moveTo>
                    <a:pt x="191306" y="-699"/>
                  </a:moveTo>
                  <a:lnTo>
                    <a:pt x="1254" y="-699"/>
                  </a:lnTo>
                  <a:cubicBezTo>
                    <a:pt x="-4212" y="-699"/>
                    <a:pt x="-6860" y="5958"/>
                    <a:pt x="-2905" y="9721"/>
                  </a:cubicBezTo>
                  <a:lnTo>
                    <a:pt x="62186" y="71317"/>
                  </a:lnTo>
                  <a:cubicBezTo>
                    <a:pt x="63301" y="72367"/>
                    <a:pt x="64780" y="72957"/>
                    <a:pt x="66324" y="72957"/>
                  </a:cubicBezTo>
                  <a:lnTo>
                    <a:pt x="247060" y="72957"/>
                  </a:lnTo>
                  <a:cubicBezTo>
                    <a:pt x="252291" y="72957"/>
                    <a:pt x="255046" y="66761"/>
                    <a:pt x="251530" y="62880"/>
                  </a:cubicBezTo>
                  <a:lnTo>
                    <a:pt x="195787" y="1284"/>
                  </a:lnTo>
                  <a:cubicBezTo>
                    <a:pt x="194640" y="19"/>
                    <a:pt x="193011" y="-699"/>
                    <a:pt x="191306" y="-699"/>
                  </a:cubicBezTo>
                </a:path>
              </a:pathLst>
            </a:custGeom>
            <a:solidFill>
              <a:srgbClr val="A1A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0" name="Google Shape;2250;p18"/>
            <p:cNvSpPr/>
            <p:nvPr/>
          </p:nvSpPr>
          <p:spPr>
            <a:xfrm rot="10800000" flipH="1">
              <a:off x="7055180" y="5355457"/>
              <a:ext cx="246194" cy="73655"/>
            </a:xfrm>
            <a:custGeom>
              <a:avLst/>
              <a:gdLst/>
              <a:ahLst/>
              <a:cxnLst/>
              <a:rect l="l" t="t" r="r" b="b"/>
              <a:pathLst>
                <a:path w="246194" h="73655" extrusionOk="0">
                  <a:moveTo>
                    <a:pt x="192785" y="-699"/>
                  </a:moveTo>
                  <a:lnTo>
                    <a:pt x="1007" y="-699"/>
                  </a:lnTo>
                  <a:cubicBezTo>
                    <a:pt x="-4117" y="-699"/>
                    <a:pt x="-6904" y="5283"/>
                    <a:pt x="-3613" y="9206"/>
                  </a:cubicBezTo>
                  <a:lnTo>
                    <a:pt x="48035" y="70802"/>
                  </a:lnTo>
                  <a:cubicBezTo>
                    <a:pt x="49182" y="72174"/>
                    <a:pt x="50876" y="72957"/>
                    <a:pt x="52655" y="72957"/>
                  </a:cubicBezTo>
                  <a:lnTo>
                    <a:pt x="235117" y="72957"/>
                  </a:lnTo>
                  <a:cubicBezTo>
                    <a:pt x="239973" y="72957"/>
                    <a:pt x="242835" y="67511"/>
                    <a:pt x="240091" y="63502"/>
                  </a:cubicBezTo>
                  <a:lnTo>
                    <a:pt x="197759" y="1917"/>
                  </a:lnTo>
                  <a:cubicBezTo>
                    <a:pt x="196633" y="276"/>
                    <a:pt x="194768" y="-699"/>
                    <a:pt x="192785" y="-699"/>
                  </a:cubicBezTo>
                </a:path>
              </a:pathLst>
            </a:custGeom>
            <a:solidFill>
              <a:srgbClr val="A1A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1" name="Google Shape;2251;p18"/>
            <p:cNvSpPr/>
            <p:nvPr/>
          </p:nvSpPr>
          <p:spPr>
            <a:xfrm rot="10800000" flipH="1">
              <a:off x="7352417" y="5355457"/>
              <a:ext cx="234191" cy="73655"/>
            </a:xfrm>
            <a:custGeom>
              <a:avLst/>
              <a:gdLst/>
              <a:ahLst/>
              <a:cxnLst/>
              <a:rect l="l" t="t" r="r" b="b"/>
              <a:pathLst>
                <a:path w="234191" h="73655" extrusionOk="0">
                  <a:moveTo>
                    <a:pt x="193976" y="-699"/>
                  </a:moveTo>
                  <a:lnTo>
                    <a:pt x="773" y="-699"/>
                  </a:lnTo>
                  <a:cubicBezTo>
                    <a:pt x="-3965" y="-699"/>
                    <a:pt x="-6849" y="4489"/>
                    <a:pt x="-4351" y="8509"/>
                  </a:cubicBezTo>
                  <a:lnTo>
                    <a:pt x="33865" y="70105"/>
                  </a:lnTo>
                  <a:cubicBezTo>
                    <a:pt x="34969" y="71874"/>
                    <a:pt x="36909" y="72957"/>
                    <a:pt x="39000" y="72957"/>
                  </a:cubicBezTo>
                  <a:lnTo>
                    <a:pt x="222877" y="72957"/>
                  </a:lnTo>
                  <a:cubicBezTo>
                    <a:pt x="227293" y="72957"/>
                    <a:pt x="230220" y="68358"/>
                    <a:pt x="228344" y="64360"/>
                  </a:cubicBezTo>
                  <a:lnTo>
                    <a:pt x="199443" y="2764"/>
                  </a:lnTo>
                  <a:cubicBezTo>
                    <a:pt x="198446" y="652"/>
                    <a:pt x="196324" y="-699"/>
                    <a:pt x="193976" y="-699"/>
                  </a:cubicBezTo>
                </a:path>
              </a:pathLst>
            </a:custGeom>
            <a:solidFill>
              <a:srgbClr val="A1A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2" name="Google Shape;2252;p18"/>
            <p:cNvSpPr/>
            <p:nvPr/>
          </p:nvSpPr>
          <p:spPr>
            <a:xfrm rot="10800000" flipH="1">
              <a:off x="6639003" y="5455944"/>
              <a:ext cx="286012" cy="85876"/>
            </a:xfrm>
            <a:custGeom>
              <a:avLst/>
              <a:gdLst/>
              <a:ahLst/>
              <a:cxnLst/>
              <a:rect l="l" t="t" r="r" b="b"/>
              <a:pathLst>
                <a:path w="286012" h="85876" extrusionOk="0">
                  <a:moveTo>
                    <a:pt x="208447" y="-586"/>
                  </a:moveTo>
                  <a:lnTo>
                    <a:pt x="1329" y="-586"/>
                  </a:lnTo>
                  <a:cubicBezTo>
                    <a:pt x="-4128" y="-586"/>
                    <a:pt x="-6775" y="6071"/>
                    <a:pt x="-2819" y="9833"/>
                  </a:cubicBezTo>
                  <a:lnTo>
                    <a:pt x="75146" y="83639"/>
                  </a:lnTo>
                  <a:cubicBezTo>
                    <a:pt x="76282" y="84690"/>
                    <a:pt x="77761" y="85290"/>
                    <a:pt x="79305" y="85290"/>
                  </a:cubicBezTo>
                  <a:lnTo>
                    <a:pt x="275252" y="85290"/>
                  </a:lnTo>
                  <a:cubicBezTo>
                    <a:pt x="280483" y="85290"/>
                    <a:pt x="283239" y="79083"/>
                    <a:pt x="279722" y="75203"/>
                  </a:cubicBezTo>
                  <a:lnTo>
                    <a:pt x="212917" y="1397"/>
                  </a:lnTo>
                  <a:cubicBezTo>
                    <a:pt x="211780" y="132"/>
                    <a:pt x="210151" y="-586"/>
                    <a:pt x="208447" y="-586"/>
                  </a:cubicBezTo>
                </a:path>
              </a:pathLst>
            </a:custGeom>
            <a:solidFill>
              <a:srgbClr val="A1A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3" name="Google Shape;2253;p18"/>
            <p:cNvSpPr/>
            <p:nvPr/>
          </p:nvSpPr>
          <p:spPr>
            <a:xfrm rot="10800000" flipH="1">
              <a:off x="6960669" y="5455944"/>
              <a:ext cx="271643" cy="85876"/>
            </a:xfrm>
            <a:custGeom>
              <a:avLst/>
              <a:gdLst/>
              <a:ahLst/>
              <a:cxnLst/>
              <a:rect l="l" t="t" r="r" b="b"/>
              <a:pathLst>
                <a:path w="271643" h="85876" extrusionOk="0">
                  <a:moveTo>
                    <a:pt x="209911" y="-586"/>
                  </a:moveTo>
                  <a:lnTo>
                    <a:pt x="1078" y="-586"/>
                  </a:lnTo>
                  <a:cubicBezTo>
                    <a:pt x="-4046" y="-586"/>
                    <a:pt x="-6844" y="5395"/>
                    <a:pt x="-3542" y="9319"/>
                  </a:cubicBezTo>
                  <a:lnTo>
                    <a:pt x="58343" y="83125"/>
                  </a:lnTo>
                  <a:cubicBezTo>
                    <a:pt x="59491" y="84497"/>
                    <a:pt x="61184" y="85290"/>
                    <a:pt x="62963" y="85290"/>
                  </a:cubicBezTo>
                  <a:lnTo>
                    <a:pt x="260637" y="85290"/>
                  </a:lnTo>
                  <a:cubicBezTo>
                    <a:pt x="265493" y="85290"/>
                    <a:pt x="268355" y="79834"/>
                    <a:pt x="265600" y="75835"/>
                  </a:cubicBezTo>
                  <a:lnTo>
                    <a:pt x="214885" y="2029"/>
                  </a:lnTo>
                  <a:cubicBezTo>
                    <a:pt x="213759" y="389"/>
                    <a:pt x="211904" y="-586"/>
                    <a:pt x="209911" y="-586"/>
                  </a:cubicBezTo>
                </a:path>
              </a:pathLst>
            </a:custGeom>
            <a:solidFill>
              <a:srgbClr val="A1A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4" name="Google Shape;2254;p18"/>
            <p:cNvSpPr/>
            <p:nvPr/>
          </p:nvSpPr>
          <p:spPr>
            <a:xfrm rot="10800000" flipH="1">
              <a:off x="7282472" y="5455944"/>
              <a:ext cx="256981" cy="85876"/>
            </a:xfrm>
            <a:custGeom>
              <a:avLst/>
              <a:gdLst/>
              <a:ahLst/>
              <a:cxnLst/>
              <a:rect l="l" t="t" r="r" b="b"/>
              <a:pathLst>
                <a:path w="256981" h="85876" extrusionOk="0">
                  <a:moveTo>
                    <a:pt x="211077" y="-586"/>
                  </a:moveTo>
                  <a:lnTo>
                    <a:pt x="819" y="-586"/>
                  </a:lnTo>
                  <a:cubicBezTo>
                    <a:pt x="-3909" y="-586"/>
                    <a:pt x="-6803" y="4613"/>
                    <a:pt x="-4305" y="8633"/>
                  </a:cubicBezTo>
                  <a:lnTo>
                    <a:pt x="41490" y="82428"/>
                  </a:lnTo>
                  <a:cubicBezTo>
                    <a:pt x="42605" y="84197"/>
                    <a:pt x="44534" y="85290"/>
                    <a:pt x="46625" y="85290"/>
                  </a:cubicBezTo>
                  <a:lnTo>
                    <a:pt x="245713" y="85290"/>
                  </a:lnTo>
                  <a:cubicBezTo>
                    <a:pt x="250140" y="85290"/>
                    <a:pt x="253056" y="80691"/>
                    <a:pt x="251180" y="76682"/>
                  </a:cubicBezTo>
                  <a:lnTo>
                    <a:pt x="216545" y="2887"/>
                  </a:lnTo>
                  <a:cubicBezTo>
                    <a:pt x="215547" y="764"/>
                    <a:pt x="213425" y="-586"/>
                    <a:pt x="211077" y="-586"/>
                  </a:cubicBezTo>
                </a:path>
              </a:pathLst>
            </a:custGeom>
            <a:solidFill>
              <a:srgbClr val="A1A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5" name="Google Shape;2255;p18"/>
            <p:cNvSpPr/>
            <p:nvPr/>
          </p:nvSpPr>
          <p:spPr>
            <a:xfrm rot="10800000" flipH="1">
              <a:off x="7649827" y="5355457"/>
              <a:ext cx="221803" cy="73655"/>
            </a:xfrm>
            <a:custGeom>
              <a:avLst/>
              <a:gdLst/>
              <a:ahLst/>
              <a:cxnLst/>
              <a:rect l="l" t="t" r="r" b="b"/>
              <a:pathLst>
                <a:path w="221803" h="73655" extrusionOk="0">
                  <a:moveTo>
                    <a:pt x="194782" y="-699"/>
                  </a:moveTo>
                  <a:lnTo>
                    <a:pt x="539" y="-699"/>
                  </a:lnTo>
                  <a:cubicBezTo>
                    <a:pt x="-3738" y="-699"/>
                    <a:pt x="-6654" y="3621"/>
                    <a:pt x="-5068" y="7577"/>
                  </a:cubicBezTo>
                  <a:lnTo>
                    <a:pt x="19749" y="69173"/>
                  </a:lnTo>
                  <a:cubicBezTo>
                    <a:pt x="20660" y="71456"/>
                    <a:pt x="22879" y="72957"/>
                    <a:pt x="25334" y="72957"/>
                  </a:cubicBezTo>
                  <a:lnTo>
                    <a:pt x="210261" y="72957"/>
                  </a:lnTo>
                  <a:cubicBezTo>
                    <a:pt x="214185" y="72957"/>
                    <a:pt x="217069" y="69258"/>
                    <a:pt x="216114" y="65453"/>
                  </a:cubicBezTo>
                  <a:lnTo>
                    <a:pt x="200635" y="3868"/>
                  </a:lnTo>
                  <a:cubicBezTo>
                    <a:pt x="199960" y="1177"/>
                    <a:pt x="197558" y="-699"/>
                    <a:pt x="194782" y="-699"/>
                  </a:cubicBezTo>
                </a:path>
              </a:pathLst>
            </a:custGeom>
            <a:solidFill>
              <a:srgbClr val="A1A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6" name="Google Shape;2256;p18"/>
            <p:cNvSpPr/>
            <p:nvPr/>
          </p:nvSpPr>
          <p:spPr>
            <a:xfrm rot="10800000" flipH="1">
              <a:off x="7604451" y="5455944"/>
              <a:ext cx="1190821" cy="85876"/>
            </a:xfrm>
            <a:custGeom>
              <a:avLst/>
              <a:gdLst/>
              <a:ahLst/>
              <a:cxnLst/>
              <a:rect l="l" t="t" r="r" b="b"/>
              <a:pathLst>
                <a:path w="1190821" h="85876" extrusionOk="0">
                  <a:moveTo>
                    <a:pt x="1178922" y="-586"/>
                  </a:moveTo>
                  <a:lnTo>
                    <a:pt x="171" y="-586"/>
                  </a:lnTo>
                  <a:cubicBezTo>
                    <a:pt x="-4095" y="-586"/>
                    <a:pt x="-7022" y="3734"/>
                    <a:pt x="-5414" y="7700"/>
                  </a:cubicBezTo>
                  <a:lnTo>
                    <a:pt x="24291" y="81495"/>
                  </a:lnTo>
                  <a:cubicBezTo>
                    <a:pt x="25213" y="83789"/>
                    <a:pt x="27432" y="85290"/>
                    <a:pt x="29897" y="85290"/>
                  </a:cubicBezTo>
                  <a:lnTo>
                    <a:pt x="1149207" y="85290"/>
                  </a:lnTo>
                  <a:cubicBezTo>
                    <a:pt x="1151661" y="85290"/>
                    <a:pt x="1153880" y="83789"/>
                    <a:pt x="1154803" y="81495"/>
                  </a:cubicBezTo>
                  <a:lnTo>
                    <a:pt x="1184518" y="7700"/>
                  </a:lnTo>
                  <a:cubicBezTo>
                    <a:pt x="1186115" y="3734"/>
                    <a:pt x="1183199" y="-586"/>
                    <a:pt x="1178922" y="-586"/>
                  </a:cubicBezTo>
                </a:path>
              </a:pathLst>
            </a:custGeom>
            <a:solidFill>
              <a:srgbClr val="A1A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7" name="Google Shape;2257;p18"/>
            <p:cNvSpPr/>
            <p:nvPr/>
          </p:nvSpPr>
          <p:spPr>
            <a:xfrm rot="10800000" flipH="1">
              <a:off x="7947477" y="5355457"/>
              <a:ext cx="208917" cy="73655"/>
            </a:xfrm>
            <a:custGeom>
              <a:avLst/>
              <a:gdLst/>
              <a:ahLst/>
              <a:cxnLst/>
              <a:rect l="l" t="t" r="r" b="b"/>
              <a:pathLst>
                <a:path w="208917" h="73655" extrusionOk="0">
                  <a:moveTo>
                    <a:pt x="195090" y="-699"/>
                  </a:moveTo>
                  <a:lnTo>
                    <a:pt x="289" y="-699"/>
                  </a:lnTo>
                  <a:cubicBezTo>
                    <a:pt x="-3474" y="-699"/>
                    <a:pt x="-6325" y="2710"/>
                    <a:pt x="-5639" y="6430"/>
                  </a:cubicBezTo>
                  <a:lnTo>
                    <a:pt x="5735" y="68026"/>
                  </a:lnTo>
                  <a:cubicBezTo>
                    <a:pt x="6260" y="70888"/>
                    <a:pt x="8747" y="72957"/>
                    <a:pt x="11663" y="72957"/>
                  </a:cubicBezTo>
                  <a:lnTo>
                    <a:pt x="197148" y="72957"/>
                  </a:lnTo>
                  <a:cubicBezTo>
                    <a:pt x="200557" y="72957"/>
                    <a:pt x="203290" y="70127"/>
                    <a:pt x="203172" y="66729"/>
                  </a:cubicBezTo>
                  <a:lnTo>
                    <a:pt x="201125" y="5133"/>
                  </a:lnTo>
                  <a:cubicBezTo>
                    <a:pt x="201017" y="1874"/>
                    <a:pt x="198348" y="-699"/>
                    <a:pt x="195090" y="-699"/>
                  </a:cubicBezTo>
                </a:path>
              </a:pathLst>
            </a:custGeom>
            <a:solidFill>
              <a:srgbClr val="A1A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8" name="Google Shape;2258;p18"/>
            <p:cNvSpPr/>
            <p:nvPr/>
          </p:nvSpPr>
          <p:spPr>
            <a:xfrm rot="10800000" flipH="1">
              <a:off x="8243325" y="5355457"/>
              <a:ext cx="208926" cy="73655"/>
            </a:xfrm>
            <a:custGeom>
              <a:avLst/>
              <a:gdLst/>
              <a:ahLst/>
              <a:cxnLst/>
              <a:rect l="l" t="t" r="r" b="b"/>
              <a:pathLst>
                <a:path w="208926" h="73655" extrusionOk="0">
                  <a:moveTo>
                    <a:pt x="196905" y="-699"/>
                  </a:moveTo>
                  <a:lnTo>
                    <a:pt x="2105" y="-699"/>
                  </a:lnTo>
                  <a:cubicBezTo>
                    <a:pt x="-1133" y="-699"/>
                    <a:pt x="-3802" y="1874"/>
                    <a:pt x="-3920" y="5133"/>
                  </a:cubicBezTo>
                  <a:lnTo>
                    <a:pt x="-5978" y="66729"/>
                  </a:lnTo>
                  <a:cubicBezTo>
                    <a:pt x="-6075" y="70127"/>
                    <a:pt x="-3341" y="72957"/>
                    <a:pt x="68" y="72957"/>
                  </a:cubicBezTo>
                  <a:lnTo>
                    <a:pt x="185542" y="72957"/>
                  </a:lnTo>
                  <a:cubicBezTo>
                    <a:pt x="188447" y="72957"/>
                    <a:pt x="190945" y="70888"/>
                    <a:pt x="191470" y="68026"/>
                  </a:cubicBezTo>
                  <a:lnTo>
                    <a:pt x="202844" y="6430"/>
                  </a:lnTo>
                  <a:cubicBezTo>
                    <a:pt x="203530" y="2710"/>
                    <a:pt x="200689" y="-699"/>
                    <a:pt x="196905" y="-699"/>
                  </a:cubicBezTo>
                </a:path>
              </a:pathLst>
            </a:custGeom>
            <a:solidFill>
              <a:srgbClr val="A1A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9" name="Google Shape;2259;p18"/>
            <p:cNvSpPr/>
            <p:nvPr/>
          </p:nvSpPr>
          <p:spPr>
            <a:xfrm rot="10800000" flipH="1">
              <a:off x="8528098" y="5355457"/>
              <a:ext cx="221797" cy="73655"/>
            </a:xfrm>
            <a:custGeom>
              <a:avLst/>
              <a:gdLst/>
              <a:ahLst/>
              <a:cxnLst/>
              <a:rect l="l" t="t" r="r" b="b"/>
              <a:pathLst>
                <a:path w="221797" h="73655" extrusionOk="0">
                  <a:moveTo>
                    <a:pt x="209544" y="-699"/>
                  </a:moveTo>
                  <a:lnTo>
                    <a:pt x="15301" y="-699"/>
                  </a:lnTo>
                  <a:cubicBezTo>
                    <a:pt x="12535" y="-699"/>
                    <a:pt x="10112" y="1177"/>
                    <a:pt x="9448" y="3868"/>
                  </a:cubicBezTo>
                  <a:lnTo>
                    <a:pt x="-6032" y="65453"/>
                  </a:lnTo>
                  <a:cubicBezTo>
                    <a:pt x="-6986" y="69258"/>
                    <a:pt x="-4113" y="72957"/>
                    <a:pt x="-189" y="72957"/>
                  </a:cubicBezTo>
                  <a:lnTo>
                    <a:pt x="184738" y="72957"/>
                  </a:lnTo>
                  <a:cubicBezTo>
                    <a:pt x="187204" y="72957"/>
                    <a:pt x="189423" y="71456"/>
                    <a:pt x="190344" y="69173"/>
                  </a:cubicBezTo>
                  <a:lnTo>
                    <a:pt x="215139" y="7577"/>
                  </a:lnTo>
                  <a:cubicBezTo>
                    <a:pt x="216737" y="3621"/>
                    <a:pt x="213810" y="-699"/>
                    <a:pt x="209544" y="-699"/>
                  </a:cubicBezTo>
                </a:path>
              </a:pathLst>
            </a:custGeom>
            <a:solidFill>
              <a:srgbClr val="A1A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0" name="Google Shape;2260;p18"/>
            <p:cNvSpPr/>
            <p:nvPr/>
          </p:nvSpPr>
          <p:spPr>
            <a:xfrm rot="10800000" flipH="1">
              <a:off x="8813118" y="5355457"/>
              <a:ext cx="234195" cy="73655"/>
            </a:xfrm>
            <a:custGeom>
              <a:avLst/>
              <a:gdLst/>
              <a:ahLst/>
              <a:cxnLst/>
              <a:rect l="l" t="t" r="r" b="b"/>
              <a:pathLst>
                <a:path w="234195" h="73655" extrusionOk="0">
                  <a:moveTo>
                    <a:pt x="221698" y="-699"/>
                  </a:moveTo>
                  <a:lnTo>
                    <a:pt x="28495" y="-699"/>
                  </a:lnTo>
                  <a:cubicBezTo>
                    <a:pt x="26158" y="-699"/>
                    <a:pt x="24025" y="652"/>
                    <a:pt x="23028" y="2764"/>
                  </a:cubicBezTo>
                  <a:lnTo>
                    <a:pt x="-5873" y="64360"/>
                  </a:lnTo>
                  <a:cubicBezTo>
                    <a:pt x="-7749" y="68358"/>
                    <a:pt x="-4833" y="72957"/>
                    <a:pt x="-417" y="72957"/>
                  </a:cubicBezTo>
                  <a:lnTo>
                    <a:pt x="183471" y="72957"/>
                  </a:lnTo>
                  <a:cubicBezTo>
                    <a:pt x="185561" y="72957"/>
                    <a:pt x="187502" y="71874"/>
                    <a:pt x="188595" y="70105"/>
                  </a:cubicBezTo>
                  <a:lnTo>
                    <a:pt x="226833" y="8509"/>
                  </a:lnTo>
                  <a:cubicBezTo>
                    <a:pt x="229320" y="4489"/>
                    <a:pt x="226426" y="-699"/>
                    <a:pt x="221698" y="-699"/>
                  </a:cubicBezTo>
                </a:path>
              </a:pathLst>
            </a:custGeom>
            <a:solidFill>
              <a:srgbClr val="A1A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1" name="Google Shape;2261;p18"/>
            <p:cNvSpPr/>
            <p:nvPr/>
          </p:nvSpPr>
          <p:spPr>
            <a:xfrm rot="10800000" flipH="1">
              <a:off x="9098355" y="5355457"/>
              <a:ext cx="246191" cy="73655"/>
            </a:xfrm>
            <a:custGeom>
              <a:avLst/>
              <a:gdLst/>
              <a:ahLst/>
              <a:cxnLst/>
              <a:rect l="l" t="t" r="r" b="b"/>
              <a:pathLst>
                <a:path w="246191" h="73655" extrusionOk="0">
                  <a:moveTo>
                    <a:pt x="233465" y="-699"/>
                  </a:moveTo>
                  <a:lnTo>
                    <a:pt x="41687" y="-699"/>
                  </a:lnTo>
                  <a:cubicBezTo>
                    <a:pt x="39694" y="-699"/>
                    <a:pt x="37839" y="276"/>
                    <a:pt x="36714" y="1917"/>
                  </a:cubicBezTo>
                  <a:lnTo>
                    <a:pt x="-5619" y="63502"/>
                  </a:lnTo>
                  <a:cubicBezTo>
                    <a:pt x="-8363" y="67511"/>
                    <a:pt x="-5501" y="72957"/>
                    <a:pt x="-634" y="72957"/>
                  </a:cubicBezTo>
                  <a:lnTo>
                    <a:pt x="181806" y="72957"/>
                  </a:lnTo>
                  <a:cubicBezTo>
                    <a:pt x="183586" y="72957"/>
                    <a:pt x="185279" y="72174"/>
                    <a:pt x="186437" y="70802"/>
                  </a:cubicBezTo>
                  <a:lnTo>
                    <a:pt x="238085" y="9206"/>
                  </a:lnTo>
                  <a:cubicBezTo>
                    <a:pt x="241376" y="5283"/>
                    <a:pt x="238578" y="-699"/>
                    <a:pt x="233465" y="-699"/>
                  </a:cubicBezTo>
                </a:path>
              </a:pathLst>
            </a:custGeom>
            <a:solidFill>
              <a:srgbClr val="A1A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2" name="Google Shape;2262;p18"/>
            <p:cNvSpPr/>
            <p:nvPr/>
          </p:nvSpPr>
          <p:spPr>
            <a:xfrm rot="10800000" flipH="1">
              <a:off x="9167407" y="5455944"/>
              <a:ext cx="231319" cy="37776"/>
            </a:xfrm>
            <a:custGeom>
              <a:avLst/>
              <a:gdLst/>
              <a:ahLst/>
              <a:cxnLst/>
              <a:rect l="l" t="t" r="r" b="b"/>
              <a:pathLst>
                <a:path w="231319" h="37776" extrusionOk="0">
                  <a:moveTo>
                    <a:pt x="218530" y="-612"/>
                  </a:moveTo>
                  <a:lnTo>
                    <a:pt x="16976" y="-612"/>
                  </a:lnTo>
                  <a:cubicBezTo>
                    <a:pt x="14993" y="-612"/>
                    <a:pt x="13128" y="353"/>
                    <a:pt x="12013" y="2004"/>
                  </a:cubicBezTo>
                  <a:lnTo>
                    <a:pt x="-5664" y="27710"/>
                  </a:lnTo>
                  <a:cubicBezTo>
                    <a:pt x="-8419" y="31708"/>
                    <a:pt x="-5546" y="37165"/>
                    <a:pt x="-690" y="37165"/>
                  </a:cubicBezTo>
                  <a:lnTo>
                    <a:pt x="196983" y="37165"/>
                  </a:lnTo>
                  <a:cubicBezTo>
                    <a:pt x="198763" y="37165"/>
                    <a:pt x="200457" y="36372"/>
                    <a:pt x="201603" y="34999"/>
                  </a:cubicBezTo>
                  <a:lnTo>
                    <a:pt x="223161" y="9293"/>
                  </a:lnTo>
                  <a:cubicBezTo>
                    <a:pt x="226452" y="5359"/>
                    <a:pt x="223665" y="-612"/>
                    <a:pt x="218530" y="-612"/>
                  </a:cubicBezTo>
                </a:path>
              </a:pathLst>
            </a:custGeom>
            <a:solidFill>
              <a:srgbClr val="A1A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3" name="Google Shape;2263;p18"/>
            <p:cNvSpPr/>
            <p:nvPr/>
          </p:nvSpPr>
          <p:spPr>
            <a:xfrm rot="10800000" flipH="1">
              <a:off x="9198387" y="5501021"/>
              <a:ext cx="240665" cy="40799"/>
            </a:xfrm>
            <a:custGeom>
              <a:avLst/>
              <a:gdLst/>
              <a:ahLst/>
              <a:cxnLst/>
              <a:rect l="l" t="t" r="r" b="b"/>
              <a:pathLst>
                <a:path w="240665" h="40799" extrusionOk="0">
                  <a:moveTo>
                    <a:pt x="227860" y="-563"/>
                  </a:moveTo>
                  <a:lnTo>
                    <a:pt x="19027" y="-563"/>
                  </a:lnTo>
                  <a:cubicBezTo>
                    <a:pt x="17033" y="-563"/>
                    <a:pt x="15168" y="413"/>
                    <a:pt x="14053" y="2053"/>
                  </a:cubicBezTo>
                  <a:lnTo>
                    <a:pt x="-5693" y="30782"/>
                  </a:lnTo>
                  <a:cubicBezTo>
                    <a:pt x="-8448" y="34781"/>
                    <a:pt x="-5575" y="40237"/>
                    <a:pt x="-719" y="40237"/>
                  </a:cubicBezTo>
                  <a:lnTo>
                    <a:pt x="203772" y="40237"/>
                  </a:lnTo>
                  <a:cubicBezTo>
                    <a:pt x="205552" y="40237"/>
                    <a:pt x="207245" y="39444"/>
                    <a:pt x="208392" y="38072"/>
                  </a:cubicBezTo>
                  <a:lnTo>
                    <a:pt x="232480" y="9343"/>
                  </a:lnTo>
                  <a:cubicBezTo>
                    <a:pt x="235771" y="5419"/>
                    <a:pt x="232973" y="-563"/>
                    <a:pt x="227860" y="-563"/>
                  </a:cubicBezTo>
                </a:path>
              </a:pathLst>
            </a:custGeom>
            <a:solidFill>
              <a:srgbClr val="A1A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4" name="Google Shape;2264;p18"/>
            <p:cNvSpPr/>
            <p:nvPr/>
          </p:nvSpPr>
          <p:spPr>
            <a:xfrm rot="10800000" flipH="1">
              <a:off x="9515518" y="5501021"/>
              <a:ext cx="245212" cy="40799"/>
            </a:xfrm>
            <a:custGeom>
              <a:avLst/>
              <a:gdLst/>
              <a:ahLst/>
              <a:cxnLst/>
              <a:rect l="l" t="t" r="r" b="b"/>
              <a:pathLst>
                <a:path w="245212" h="40799" extrusionOk="0">
                  <a:moveTo>
                    <a:pt x="232140" y="-563"/>
                  </a:moveTo>
                  <a:lnTo>
                    <a:pt x="25012" y="-563"/>
                  </a:lnTo>
                  <a:cubicBezTo>
                    <a:pt x="23318" y="-563"/>
                    <a:pt x="21689" y="156"/>
                    <a:pt x="20552" y="1421"/>
                  </a:cubicBezTo>
                  <a:lnTo>
                    <a:pt x="-5454" y="30150"/>
                  </a:lnTo>
                  <a:cubicBezTo>
                    <a:pt x="-8959" y="34030"/>
                    <a:pt x="-6215" y="40237"/>
                    <a:pt x="-973" y="40237"/>
                  </a:cubicBezTo>
                  <a:lnTo>
                    <a:pt x="201793" y="40237"/>
                  </a:lnTo>
                  <a:cubicBezTo>
                    <a:pt x="203325" y="40237"/>
                    <a:pt x="204815" y="39637"/>
                    <a:pt x="205930" y="38586"/>
                  </a:cubicBezTo>
                  <a:lnTo>
                    <a:pt x="236289" y="9857"/>
                  </a:lnTo>
                  <a:cubicBezTo>
                    <a:pt x="240255" y="6094"/>
                    <a:pt x="237596" y="-563"/>
                    <a:pt x="232140" y="-563"/>
                  </a:cubicBezTo>
                </a:path>
              </a:pathLst>
            </a:custGeom>
            <a:solidFill>
              <a:srgbClr val="A1A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5" name="Google Shape;2265;p18"/>
            <p:cNvSpPr/>
            <p:nvPr/>
          </p:nvSpPr>
          <p:spPr>
            <a:xfrm rot="10800000" flipH="1">
              <a:off x="8881425" y="5501021"/>
              <a:ext cx="235826" cy="40799"/>
            </a:xfrm>
            <a:custGeom>
              <a:avLst/>
              <a:gdLst/>
              <a:ahLst/>
              <a:cxnLst/>
              <a:rect l="l" t="t" r="r" b="b"/>
              <a:pathLst>
                <a:path w="235826" h="40799" extrusionOk="0">
                  <a:moveTo>
                    <a:pt x="223272" y="-563"/>
                  </a:moveTo>
                  <a:lnTo>
                    <a:pt x="13013" y="-563"/>
                  </a:lnTo>
                  <a:cubicBezTo>
                    <a:pt x="10665" y="-563"/>
                    <a:pt x="8543" y="788"/>
                    <a:pt x="7546" y="2911"/>
                  </a:cubicBezTo>
                  <a:lnTo>
                    <a:pt x="-5929" y="31629"/>
                  </a:lnTo>
                  <a:cubicBezTo>
                    <a:pt x="-7805" y="35628"/>
                    <a:pt x="-4889" y="40237"/>
                    <a:pt x="-473" y="40237"/>
                  </a:cubicBezTo>
                  <a:lnTo>
                    <a:pt x="205444" y="40237"/>
                  </a:lnTo>
                  <a:cubicBezTo>
                    <a:pt x="207545" y="40237"/>
                    <a:pt x="209475" y="39144"/>
                    <a:pt x="210579" y="37375"/>
                  </a:cubicBezTo>
                  <a:lnTo>
                    <a:pt x="228406" y="8656"/>
                  </a:lnTo>
                  <a:cubicBezTo>
                    <a:pt x="230893" y="4637"/>
                    <a:pt x="228010" y="-563"/>
                    <a:pt x="223272" y="-563"/>
                  </a:cubicBezTo>
                </a:path>
              </a:pathLst>
            </a:custGeom>
            <a:solidFill>
              <a:srgbClr val="A1A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6" name="Google Shape;2266;p18"/>
            <p:cNvSpPr/>
            <p:nvPr/>
          </p:nvSpPr>
          <p:spPr>
            <a:xfrm rot="10800000" flipH="1">
              <a:off x="9383754" y="5355457"/>
              <a:ext cx="257896" cy="73655"/>
            </a:xfrm>
            <a:custGeom>
              <a:avLst/>
              <a:gdLst/>
              <a:ahLst/>
              <a:cxnLst/>
              <a:rect l="l" t="t" r="r" b="b"/>
              <a:pathLst>
                <a:path w="257896" h="73655" extrusionOk="0">
                  <a:moveTo>
                    <a:pt x="244930" y="-699"/>
                  </a:moveTo>
                  <a:lnTo>
                    <a:pt x="54879" y="-699"/>
                  </a:lnTo>
                  <a:cubicBezTo>
                    <a:pt x="53174" y="-699"/>
                    <a:pt x="51545" y="19"/>
                    <a:pt x="50398" y="1284"/>
                  </a:cubicBezTo>
                  <a:lnTo>
                    <a:pt x="-5345" y="62880"/>
                  </a:lnTo>
                  <a:cubicBezTo>
                    <a:pt x="-8861" y="66761"/>
                    <a:pt x="-6117" y="72957"/>
                    <a:pt x="-875" y="72957"/>
                  </a:cubicBezTo>
                  <a:lnTo>
                    <a:pt x="179850" y="72957"/>
                  </a:lnTo>
                  <a:cubicBezTo>
                    <a:pt x="181405" y="72957"/>
                    <a:pt x="182873" y="72367"/>
                    <a:pt x="183999" y="71317"/>
                  </a:cubicBezTo>
                  <a:lnTo>
                    <a:pt x="249079" y="9721"/>
                  </a:lnTo>
                  <a:cubicBezTo>
                    <a:pt x="253035" y="5958"/>
                    <a:pt x="250387" y="-699"/>
                    <a:pt x="244930" y="-699"/>
                  </a:cubicBezTo>
                </a:path>
              </a:pathLst>
            </a:custGeom>
            <a:solidFill>
              <a:srgbClr val="A1AFD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7" name="Google Shape;2267;p18"/>
            <p:cNvSpPr/>
            <p:nvPr/>
          </p:nvSpPr>
          <p:spPr>
            <a:xfrm rot="10800000" flipH="1">
              <a:off x="10438992" y="2080244"/>
              <a:ext cx="388882" cy="404469"/>
            </a:xfrm>
            <a:custGeom>
              <a:avLst/>
              <a:gdLst/>
              <a:ahLst/>
              <a:cxnLst/>
              <a:rect l="l" t="t" r="r" b="b"/>
              <a:pathLst>
                <a:path w="388882" h="404469" extrusionOk="0">
                  <a:moveTo>
                    <a:pt x="381054" y="400482"/>
                  </a:moveTo>
                  <a:lnTo>
                    <a:pt x="-7828" y="134502"/>
                  </a:lnTo>
                  <a:lnTo>
                    <a:pt x="94342" y="-3987"/>
                  </a:lnTo>
                  <a:close/>
                </a:path>
              </a:pathLst>
            </a:custGeom>
            <a:solidFill>
              <a:srgbClr val="2B33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8" name="Google Shape;2268;p18"/>
            <p:cNvSpPr/>
            <p:nvPr/>
          </p:nvSpPr>
          <p:spPr>
            <a:xfrm rot="10800000" flipH="1">
              <a:off x="10524933" y="2080244"/>
              <a:ext cx="302941" cy="404469"/>
            </a:xfrm>
            <a:custGeom>
              <a:avLst/>
              <a:gdLst/>
              <a:ahLst/>
              <a:cxnLst/>
              <a:rect l="l" t="t" r="r" b="b"/>
              <a:pathLst>
                <a:path w="302941" h="404469" extrusionOk="0">
                  <a:moveTo>
                    <a:pt x="295078" y="400482"/>
                  </a:moveTo>
                  <a:lnTo>
                    <a:pt x="-7863" y="126227"/>
                  </a:lnTo>
                  <a:lnTo>
                    <a:pt x="8366" y="-3987"/>
                  </a:lnTo>
                  <a:close/>
                </a:path>
              </a:pathLst>
            </a:custGeom>
            <a:solidFill>
              <a:srgbClr val="6A80C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9" name="Google Shape;2269;p18"/>
            <p:cNvSpPr/>
            <p:nvPr/>
          </p:nvSpPr>
          <p:spPr>
            <a:xfrm rot="10800000" flipH="1">
              <a:off x="10296568" y="2080244"/>
              <a:ext cx="531305" cy="265980"/>
            </a:xfrm>
            <a:custGeom>
              <a:avLst/>
              <a:gdLst/>
              <a:ahLst/>
              <a:cxnLst/>
              <a:rect l="l" t="t" r="r" b="b"/>
              <a:pathLst>
                <a:path w="531305" h="265980" extrusionOk="0">
                  <a:moveTo>
                    <a:pt x="523535" y="261920"/>
                  </a:moveTo>
                  <a:lnTo>
                    <a:pt x="-7771" y="36547"/>
                  </a:lnTo>
                  <a:lnTo>
                    <a:pt x="134653" y="-4060"/>
                  </a:lnTo>
                  <a:close/>
                </a:path>
              </a:pathLst>
            </a:custGeom>
            <a:solidFill>
              <a:srgbClr val="4A6A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0" name="Google Shape;2270;p18"/>
            <p:cNvSpPr/>
            <p:nvPr/>
          </p:nvSpPr>
          <p:spPr>
            <a:xfrm rot="10800000" flipH="1">
              <a:off x="10524933" y="2080244"/>
              <a:ext cx="302941" cy="310381"/>
            </a:xfrm>
            <a:custGeom>
              <a:avLst/>
              <a:gdLst/>
              <a:ahLst/>
              <a:cxnLst/>
              <a:rect l="l" t="t" r="r" b="b"/>
              <a:pathLst>
                <a:path w="302941" h="310381" extrusionOk="0">
                  <a:moveTo>
                    <a:pt x="295078" y="306345"/>
                  </a:moveTo>
                  <a:lnTo>
                    <a:pt x="-7863" y="32089"/>
                  </a:lnTo>
                  <a:lnTo>
                    <a:pt x="165990" y="-4037"/>
                  </a:lnTo>
                  <a:close/>
                </a:path>
              </a:pathLst>
            </a:custGeom>
            <a:solidFill>
              <a:srgbClr val="4A6A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1" name="Google Shape;2271;p18"/>
            <p:cNvSpPr/>
            <p:nvPr/>
          </p:nvSpPr>
          <p:spPr>
            <a:xfrm rot="10800000" flipH="1">
              <a:off x="9044919" y="2131856"/>
              <a:ext cx="1409946" cy="1030708"/>
            </a:xfrm>
            <a:custGeom>
              <a:avLst/>
              <a:gdLst/>
              <a:ahLst/>
              <a:cxnLst/>
              <a:rect l="l" t="t" r="r" b="b"/>
              <a:pathLst>
                <a:path w="1409946" h="1030708" extrusionOk="0">
                  <a:moveTo>
                    <a:pt x="51056" y="1000412"/>
                  </a:moveTo>
                  <a:cubicBezTo>
                    <a:pt x="49084" y="1003961"/>
                    <a:pt x="50370" y="1008441"/>
                    <a:pt x="53918" y="1010403"/>
                  </a:cubicBezTo>
                  <a:cubicBezTo>
                    <a:pt x="70244" y="1019429"/>
                    <a:pt x="89240" y="1025121"/>
                    <a:pt x="109168" y="1027072"/>
                  </a:cubicBezTo>
                  <a:cubicBezTo>
                    <a:pt x="113209" y="1027469"/>
                    <a:pt x="116801" y="1024510"/>
                    <a:pt x="117208" y="1020479"/>
                  </a:cubicBezTo>
                  <a:cubicBezTo>
                    <a:pt x="117605" y="1016438"/>
                    <a:pt x="114603" y="1012890"/>
                    <a:pt x="110615" y="1012451"/>
                  </a:cubicBezTo>
                  <a:cubicBezTo>
                    <a:pt x="92628" y="1010671"/>
                    <a:pt x="75604" y="1005600"/>
                    <a:pt x="61036" y="997550"/>
                  </a:cubicBezTo>
                  <a:cubicBezTo>
                    <a:pt x="60275" y="997121"/>
                    <a:pt x="59460" y="996842"/>
                    <a:pt x="58646" y="996714"/>
                  </a:cubicBezTo>
                  <a:cubicBezTo>
                    <a:pt x="55676" y="996242"/>
                    <a:pt x="52589" y="997635"/>
                    <a:pt x="51056" y="1000412"/>
                  </a:cubicBezTo>
                  <a:close/>
                  <a:moveTo>
                    <a:pt x="214179" y="993337"/>
                  </a:moveTo>
                  <a:cubicBezTo>
                    <a:pt x="197585" y="1000659"/>
                    <a:pt x="180487" y="1006029"/>
                    <a:pt x="163336" y="1009288"/>
                  </a:cubicBezTo>
                  <a:cubicBezTo>
                    <a:pt x="159348" y="1010049"/>
                    <a:pt x="156732" y="1013887"/>
                    <a:pt x="157493" y="1017885"/>
                  </a:cubicBezTo>
                  <a:cubicBezTo>
                    <a:pt x="158244" y="1021873"/>
                    <a:pt x="162113" y="1024467"/>
                    <a:pt x="166080" y="1023728"/>
                  </a:cubicBezTo>
                  <a:cubicBezTo>
                    <a:pt x="184314" y="1020265"/>
                    <a:pt x="202506" y="1014552"/>
                    <a:pt x="220108" y="1006780"/>
                  </a:cubicBezTo>
                  <a:cubicBezTo>
                    <a:pt x="223827" y="1005139"/>
                    <a:pt x="225510" y="1000808"/>
                    <a:pt x="223881" y="997089"/>
                  </a:cubicBezTo>
                  <a:cubicBezTo>
                    <a:pt x="222831" y="994720"/>
                    <a:pt x="220687" y="993176"/>
                    <a:pt x="218296" y="992801"/>
                  </a:cubicBezTo>
                  <a:cubicBezTo>
                    <a:pt x="216956" y="992586"/>
                    <a:pt x="215519" y="992748"/>
                    <a:pt x="214179" y="993337"/>
                  </a:cubicBezTo>
                  <a:close/>
                  <a:moveTo>
                    <a:pt x="-689" y="907504"/>
                  </a:moveTo>
                  <a:cubicBezTo>
                    <a:pt x="-4730" y="908007"/>
                    <a:pt x="-7560" y="911684"/>
                    <a:pt x="-7056" y="915715"/>
                  </a:cubicBezTo>
                  <a:cubicBezTo>
                    <a:pt x="-4462" y="936254"/>
                    <a:pt x="1831" y="954671"/>
                    <a:pt x="11618" y="970418"/>
                  </a:cubicBezTo>
                  <a:cubicBezTo>
                    <a:pt x="13762" y="973870"/>
                    <a:pt x="18296" y="974920"/>
                    <a:pt x="21737" y="972787"/>
                  </a:cubicBezTo>
                  <a:cubicBezTo>
                    <a:pt x="25189" y="970643"/>
                    <a:pt x="26240" y="966109"/>
                    <a:pt x="24106" y="962668"/>
                  </a:cubicBezTo>
                  <a:cubicBezTo>
                    <a:pt x="15434" y="948721"/>
                    <a:pt x="9860" y="932299"/>
                    <a:pt x="7523" y="913860"/>
                  </a:cubicBezTo>
                  <a:cubicBezTo>
                    <a:pt x="7105" y="910548"/>
                    <a:pt x="4543" y="908029"/>
                    <a:pt x="1402" y="907536"/>
                  </a:cubicBezTo>
                  <a:cubicBezTo>
                    <a:pt x="716" y="907418"/>
                    <a:pt x="19" y="907407"/>
                    <a:pt x="-689" y="907504"/>
                  </a:cubicBezTo>
                  <a:close/>
                  <a:moveTo>
                    <a:pt x="301878" y="932191"/>
                  </a:moveTo>
                  <a:cubicBezTo>
                    <a:pt x="288811" y="945151"/>
                    <a:pt x="274961" y="956804"/>
                    <a:pt x="260714" y="966848"/>
                  </a:cubicBezTo>
                  <a:cubicBezTo>
                    <a:pt x="257402" y="969185"/>
                    <a:pt x="256598" y="973762"/>
                    <a:pt x="258946" y="977086"/>
                  </a:cubicBezTo>
                  <a:cubicBezTo>
                    <a:pt x="261272" y="980398"/>
                    <a:pt x="265870" y="981202"/>
                    <a:pt x="269183" y="978865"/>
                  </a:cubicBezTo>
                  <a:cubicBezTo>
                    <a:pt x="284094" y="968349"/>
                    <a:pt x="298576" y="956161"/>
                    <a:pt x="312234" y="942633"/>
                  </a:cubicBezTo>
                  <a:cubicBezTo>
                    <a:pt x="315096" y="939759"/>
                    <a:pt x="315117" y="935118"/>
                    <a:pt x="312277" y="932234"/>
                  </a:cubicBezTo>
                  <a:cubicBezTo>
                    <a:pt x="311129" y="931087"/>
                    <a:pt x="309714" y="930380"/>
                    <a:pt x="308224" y="930144"/>
                  </a:cubicBezTo>
                  <a:cubicBezTo>
                    <a:pt x="305984" y="929790"/>
                    <a:pt x="303615" y="930476"/>
                    <a:pt x="301878" y="932191"/>
                  </a:cubicBezTo>
                  <a:close/>
                  <a:moveTo>
                    <a:pt x="11650" y="804561"/>
                  </a:moveTo>
                  <a:lnTo>
                    <a:pt x="8059" y="813105"/>
                  </a:lnTo>
                  <a:cubicBezTo>
                    <a:pt x="2002" y="827780"/>
                    <a:pt x="-2468" y="843099"/>
                    <a:pt x="-5223" y="858621"/>
                  </a:cubicBezTo>
                  <a:cubicBezTo>
                    <a:pt x="-5941" y="862620"/>
                    <a:pt x="-3272" y="866436"/>
                    <a:pt x="716" y="867143"/>
                  </a:cubicBezTo>
                  <a:cubicBezTo>
                    <a:pt x="759" y="867154"/>
                    <a:pt x="812" y="867154"/>
                    <a:pt x="845" y="867154"/>
                  </a:cubicBezTo>
                  <a:cubicBezTo>
                    <a:pt x="4789" y="867797"/>
                    <a:pt x="8552" y="865149"/>
                    <a:pt x="9238" y="861194"/>
                  </a:cubicBezTo>
                  <a:cubicBezTo>
                    <a:pt x="11821" y="846701"/>
                    <a:pt x="15992" y="832411"/>
                    <a:pt x="21641" y="818711"/>
                  </a:cubicBezTo>
                  <a:lnTo>
                    <a:pt x="25178" y="810296"/>
                  </a:lnTo>
                  <a:cubicBezTo>
                    <a:pt x="26765" y="806566"/>
                    <a:pt x="25018" y="802256"/>
                    <a:pt x="21277" y="800670"/>
                  </a:cubicBezTo>
                  <a:cubicBezTo>
                    <a:pt x="20730" y="800423"/>
                    <a:pt x="20140" y="800263"/>
                    <a:pt x="19561" y="800166"/>
                  </a:cubicBezTo>
                  <a:cubicBezTo>
                    <a:pt x="16313" y="799651"/>
                    <a:pt x="12990" y="801378"/>
                    <a:pt x="11650" y="804561"/>
                  </a:cubicBezTo>
                  <a:close/>
                  <a:moveTo>
                    <a:pt x="366808" y="846036"/>
                  </a:moveTo>
                  <a:cubicBezTo>
                    <a:pt x="357954" y="861859"/>
                    <a:pt x="348027" y="877123"/>
                    <a:pt x="337307" y="891403"/>
                  </a:cubicBezTo>
                  <a:cubicBezTo>
                    <a:pt x="334863" y="894650"/>
                    <a:pt x="335528" y="899260"/>
                    <a:pt x="338765" y="901693"/>
                  </a:cubicBezTo>
                  <a:cubicBezTo>
                    <a:pt x="342024" y="904127"/>
                    <a:pt x="346623" y="903462"/>
                    <a:pt x="349056" y="900225"/>
                  </a:cubicBezTo>
                  <a:cubicBezTo>
                    <a:pt x="360183" y="885431"/>
                    <a:pt x="370463" y="869609"/>
                    <a:pt x="379629" y="853207"/>
                  </a:cubicBezTo>
                  <a:cubicBezTo>
                    <a:pt x="381623" y="849670"/>
                    <a:pt x="380336" y="845189"/>
                    <a:pt x="376810" y="843217"/>
                  </a:cubicBezTo>
                  <a:cubicBezTo>
                    <a:pt x="376038" y="842777"/>
                    <a:pt x="375213" y="842499"/>
                    <a:pt x="374387" y="842370"/>
                  </a:cubicBezTo>
                  <a:cubicBezTo>
                    <a:pt x="371418" y="841898"/>
                    <a:pt x="368352" y="843270"/>
                    <a:pt x="366808" y="846036"/>
                  </a:cubicBezTo>
                  <a:close/>
                  <a:moveTo>
                    <a:pt x="62472" y="705671"/>
                  </a:moveTo>
                  <a:cubicBezTo>
                    <a:pt x="52889" y="721375"/>
                    <a:pt x="43724" y="737701"/>
                    <a:pt x="35244" y="754189"/>
                  </a:cubicBezTo>
                  <a:cubicBezTo>
                    <a:pt x="33401" y="757801"/>
                    <a:pt x="34826" y="762229"/>
                    <a:pt x="38428" y="764083"/>
                  </a:cubicBezTo>
                  <a:cubicBezTo>
                    <a:pt x="42051" y="765959"/>
                    <a:pt x="46479" y="764512"/>
                    <a:pt x="48333" y="760899"/>
                  </a:cubicBezTo>
                  <a:cubicBezTo>
                    <a:pt x="56631" y="744734"/>
                    <a:pt x="65614" y="728729"/>
                    <a:pt x="75015" y="713335"/>
                  </a:cubicBezTo>
                  <a:cubicBezTo>
                    <a:pt x="77127" y="709873"/>
                    <a:pt x="76033" y="705338"/>
                    <a:pt x="72571" y="703237"/>
                  </a:cubicBezTo>
                  <a:cubicBezTo>
                    <a:pt x="71724" y="702723"/>
                    <a:pt x="70823" y="702390"/>
                    <a:pt x="69902" y="702241"/>
                  </a:cubicBezTo>
                  <a:cubicBezTo>
                    <a:pt x="67061" y="701790"/>
                    <a:pt x="64070" y="703055"/>
                    <a:pt x="62472" y="705671"/>
                  </a:cubicBezTo>
                  <a:close/>
                  <a:moveTo>
                    <a:pt x="406375" y="745677"/>
                  </a:moveTo>
                  <a:lnTo>
                    <a:pt x="405860" y="747779"/>
                  </a:lnTo>
                  <a:cubicBezTo>
                    <a:pt x="401894" y="764126"/>
                    <a:pt x="396577" y="780742"/>
                    <a:pt x="390060" y="797175"/>
                  </a:cubicBezTo>
                  <a:cubicBezTo>
                    <a:pt x="388558" y="800948"/>
                    <a:pt x="390413" y="805215"/>
                    <a:pt x="394176" y="806705"/>
                  </a:cubicBezTo>
                  <a:cubicBezTo>
                    <a:pt x="397917" y="808206"/>
                    <a:pt x="402216" y="806362"/>
                    <a:pt x="403727" y="802589"/>
                  </a:cubicBezTo>
                  <a:cubicBezTo>
                    <a:pt x="410492" y="785533"/>
                    <a:pt x="416023" y="768264"/>
                    <a:pt x="420128" y="751294"/>
                  </a:cubicBezTo>
                  <a:lnTo>
                    <a:pt x="420675" y="749065"/>
                  </a:lnTo>
                  <a:cubicBezTo>
                    <a:pt x="421608" y="745109"/>
                    <a:pt x="419164" y="741153"/>
                    <a:pt x="415219" y="740221"/>
                  </a:cubicBezTo>
                  <a:cubicBezTo>
                    <a:pt x="415037" y="740178"/>
                    <a:pt x="414854" y="740135"/>
                    <a:pt x="414683" y="740113"/>
                  </a:cubicBezTo>
                  <a:cubicBezTo>
                    <a:pt x="410920" y="739513"/>
                    <a:pt x="407265" y="741904"/>
                    <a:pt x="406375" y="745677"/>
                  </a:cubicBezTo>
                  <a:close/>
                  <a:moveTo>
                    <a:pt x="127520" y="615453"/>
                  </a:moveTo>
                  <a:cubicBezTo>
                    <a:pt x="115643" y="629496"/>
                    <a:pt x="104119" y="644257"/>
                    <a:pt x="93270" y="659318"/>
                  </a:cubicBezTo>
                  <a:cubicBezTo>
                    <a:pt x="90891" y="662609"/>
                    <a:pt x="91641" y="667198"/>
                    <a:pt x="94921" y="669567"/>
                  </a:cubicBezTo>
                  <a:cubicBezTo>
                    <a:pt x="98234" y="671968"/>
                    <a:pt x="102822" y="671196"/>
                    <a:pt x="105191" y="667905"/>
                  </a:cubicBezTo>
                  <a:cubicBezTo>
                    <a:pt x="115825" y="653154"/>
                    <a:pt x="127113" y="638693"/>
                    <a:pt x="138744" y="624940"/>
                  </a:cubicBezTo>
                  <a:cubicBezTo>
                    <a:pt x="141360" y="621842"/>
                    <a:pt x="140985" y="617211"/>
                    <a:pt x="137876" y="614585"/>
                  </a:cubicBezTo>
                  <a:cubicBezTo>
                    <a:pt x="136825" y="613684"/>
                    <a:pt x="135582" y="613148"/>
                    <a:pt x="134306" y="612944"/>
                  </a:cubicBezTo>
                  <a:cubicBezTo>
                    <a:pt x="131851" y="612548"/>
                    <a:pt x="129246" y="613416"/>
                    <a:pt x="127520" y="615453"/>
                  </a:cubicBezTo>
                  <a:close/>
                  <a:moveTo>
                    <a:pt x="426507" y="630804"/>
                  </a:moveTo>
                  <a:cubicBezTo>
                    <a:pt x="422444" y="630772"/>
                    <a:pt x="419131" y="634030"/>
                    <a:pt x="419099" y="638082"/>
                  </a:cubicBezTo>
                  <a:cubicBezTo>
                    <a:pt x="418928" y="656446"/>
                    <a:pt x="417813" y="674680"/>
                    <a:pt x="415766" y="692282"/>
                  </a:cubicBezTo>
                  <a:cubicBezTo>
                    <a:pt x="415294" y="696312"/>
                    <a:pt x="417802" y="699914"/>
                    <a:pt x="422230" y="700429"/>
                  </a:cubicBezTo>
                  <a:cubicBezTo>
                    <a:pt x="426260" y="700901"/>
                    <a:pt x="429894" y="698006"/>
                    <a:pt x="430355" y="693975"/>
                  </a:cubicBezTo>
                  <a:cubicBezTo>
                    <a:pt x="432478" y="675859"/>
                    <a:pt x="433614" y="657099"/>
                    <a:pt x="433796" y="638222"/>
                  </a:cubicBezTo>
                  <a:cubicBezTo>
                    <a:pt x="433818" y="634534"/>
                    <a:pt x="431138" y="631458"/>
                    <a:pt x="427622" y="630889"/>
                  </a:cubicBezTo>
                  <a:cubicBezTo>
                    <a:pt x="427247" y="630836"/>
                    <a:pt x="426882" y="630815"/>
                    <a:pt x="426507" y="630804"/>
                  </a:cubicBezTo>
                  <a:close/>
                  <a:moveTo>
                    <a:pt x="205914" y="536523"/>
                  </a:moveTo>
                  <a:cubicBezTo>
                    <a:pt x="191925" y="548497"/>
                    <a:pt x="178215" y="561254"/>
                    <a:pt x="165136" y="574407"/>
                  </a:cubicBezTo>
                  <a:cubicBezTo>
                    <a:pt x="162285" y="577290"/>
                    <a:pt x="162307" y="581943"/>
                    <a:pt x="165169" y="584805"/>
                  </a:cubicBezTo>
                  <a:cubicBezTo>
                    <a:pt x="168074" y="587678"/>
                    <a:pt x="172704" y="587646"/>
                    <a:pt x="175567" y="584773"/>
                  </a:cubicBezTo>
                  <a:cubicBezTo>
                    <a:pt x="188355" y="571887"/>
                    <a:pt x="201787" y="559410"/>
                    <a:pt x="215476" y="547672"/>
                  </a:cubicBezTo>
                  <a:cubicBezTo>
                    <a:pt x="218553" y="545035"/>
                    <a:pt x="218917" y="540404"/>
                    <a:pt x="216280" y="537316"/>
                  </a:cubicBezTo>
                  <a:cubicBezTo>
                    <a:pt x="215091" y="535944"/>
                    <a:pt x="213526" y="535108"/>
                    <a:pt x="211864" y="534840"/>
                  </a:cubicBezTo>
                  <a:cubicBezTo>
                    <a:pt x="209806" y="534518"/>
                    <a:pt x="207619" y="535054"/>
                    <a:pt x="205914" y="536523"/>
                  </a:cubicBezTo>
                  <a:close/>
                  <a:moveTo>
                    <a:pt x="416012" y="521215"/>
                  </a:moveTo>
                  <a:cubicBezTo>
                    <a:pt x="412003" y="521890"/>
                    <a:pt x="409323" y="525685"/>
                    <a:pt x="409998" y="529694"/>
                  </a:cubicBezTo>
                  <a:cubicBezTo>
                    <a:pt x="413096" y="547897"/>
                    <a:pt x="415455" y="566088"/>
                    <a:pt x="416955" y="583733"/>
                  </a:cubicBezTo>
                  <a:cubicBezTo>
                    <a:pt x="417309" y="587774"/>
                    <a:pt x="420890" y="590765"/>
                    <a:pt x="424920" y="590422"/>
                  </a:cubicBezTo>
                  <a:cubicBezTo>
                    <a:pt x="428951" y="590069"/>
                    <a:pt x="431953" y="586509"/>
                    <a:pt x="431609" y="582468"/>
                  </a:cubicBezTo>
                  <a:cubicBezTo>
                    <a:pt x="430055" y="564416"/>
                    <a:pt x="427654" y="545828"/>
                    <a:pt x="424481" y="527218"/>
                  </a:cubicBezTo>
                  <a:cubicBezTo>
                    <a:pt x="423934" y="524034"/>
                    <a:pt x="421415" y="521676"/>
                    <a:pt x="418403" y="521194"/>
                  </a:cubicBezTo>
                  <a:cubicBezTo>
                    <a:pt x="417631" y="521065"/>
                    <a:pt x="416816" y="521065"/>
                    <a:pt x="416012" y="521215"/>
                  </a:cubicBezTo>
                  <a:close/>
                  <a:moveTo>
                    <a:pt x="295993" y="471229"/>
                  </a:moveTo>
                  <a:cubicBezTo>
                    <a:pt x="280203" y="480823"/>
                    <a:pt x="264595" y="491189"/>
                    <a:pt x="249609" y="502027"/>
                  </a:cubicBezTo>
                  <a:cubicBezTo>
                    <a:pt x="246328" y="504417"/>
                    <a:pt x="245599" y="509005"/>
                    <a:pt x="247979" y="512296"/>
                  </a:cubicBezTo>
                  <a:cubicBezTo>
                    <a:pt x="250359" y="515598"/>
                    <a:pt x="254958" y="516316"/>
                    <a:pt x="258249" y="513936"/>
                  </a:cubicBezTo>
                  <a:cubicBezTo>
                    <a:pt x="272892" y="503324"/>
                    <a:pt x="288167" y="493183"/>
                    <a:pt x="303625" y="483792"/>
                  </a:cubicBezTo>
                  <a:cubicBezTo>
                    <a:pt x="307088" y="481691"/>
                    <a:pt x="308203" y="477178"/>
                    <a:pt x="306091" y="473705"/>
                  </a:cubicBezTo>
                  <a:cubicBezTo>
                    <a:pt x="304923" y="471786"/>
                    <a:pt x="303026" y="470585"/>
                    <a:pt x="300978" y="470264"/>
                  </a:cubicBezTo>
                  <a:cubicBezTo>
                    <a:pt x="299316" y="469996"/>
                    <a:pt x="297547" y="470296"/>
                    <a:pt x="295993" y="471229"/>
                  </a:cubicBezTo>
                  <a:close/>
                  <a:moveTo>
                    <a:pt x="1360021" y="641170"/>
                  </a:moveTo>
                  <a:cubicBezTo>
                    <a:pt x="1356805" y="643646"/>
                    <a:pt x="1356204" y="648266"/>
                    <a:pt x="1358681" y="651482"/>
                  </a:cubicBezTo>
                  <a:cubicBezTo>
                    <a:pt x="1369722" y="665825"/>
                    <a:pt x="1379981" y="680908"/>
                    <a:pt x="1389179" y="696312"/>
                  </a:cubicBezTo>
                  <a:cubicBezTo>
                    <a:pt x="1391258" y="699796"/>
                    <a:pt x="1395771" y="700943"/>
                    <a:pt x="1399244" y="698853"/>
                  </a:cubicBezTo>
                  <a:cubicBezTo>
                    <a:pt x="1402728" y="696774"/>
                    <a:pt x="1403875" y="692261"/>
                    <a:pt x="1401795" y="688776"/>
                  </a:cubicBezTo>
                  <a:cubicBezTo>
                    <a:pt x="1392319" y="672879"/>
                    <a:pt x="1381718" y="657314"/>
                    <a:pt x="1370322" y="642510"/>
                  </a:cubicBezTo>
                  <a:cubicBezTo>
                    <a:pt x="1369143" y="640966"/>
                    <a:pt x="1367449" y="640033"/>
                    <a:pt x="1365659" y="639744"/>
                  </a:cubicBezTo>
                  <a:cubicBezTo>
                    <a:pt x="1363740" y="639433"/>
                    <a:pt x="1361692" y="639883"/>
                    <a:pt x="1360021" y="641170"/>
                  </a:cubicBezTo>
                  <a:close/>
                  <a:moveTo>
                    <a:pt x="1282570" y="563087"/>
                  </a:moveTo>
                  <a:cubicBezTo>
                    <a:pt x="1279954" y="566195"/>
                    <a:pt x="1280361" y="570837"/>
                    <a:pt x="1283470" y="573453"/>
                  </a:cubicBezTo>
                  <a:cubicBezTo>
                    <a:pt x="1297513" y="585245"/>
                    <a:pt x="1310881" y="597690"/>
                    <a:pt x="1323197" y="610447"/>
                  </a:cubicBezTo>
                  <a:cubicBezTo>
                    <a:pt x="1326017" y="613363"/>
                    <a:pt x="1330680" y="613438"/>
                    <a:pt x="1333596" y="610618"/>
                  </a:cubicBezTo>
                  <a:cubicBezTo>
                    <a:pt x="1336523" y="607799"/>
                    <a:pt x="1336587" y="603157"/>
                    <a:pt x="1333778" y="600231"/>
                  </a:cubicBezTo>
                  <a:cubicBezTo>
                    <a:pt x="1321096" y="587110"/>
                    <a:pt x="1307354" y="574321"/>
                    <a:pt x="1292925" y="562186"/>
                  </a:cubicBezTo>
                  <a:cubicBezTo>
                    <a:pt x="1291874" y="561307"/>
                    <a:pt x="1290631" y="560760"/>
                    <a:pt x="1289366" y="560557"/>
                  </a:cubicBezTo>
                  <a:cubicBezTo>
                    <a:pt x="1286911" y="560160"/>
                    <a:pt x="1284295" y="561039"/>
                    <a:pt x="1282570" y="563087"/>
                  </a:cubicBezTo>
                  <a:close/>
                  <a:moveTo>
                    <a:pt x="388934" y="414435"/>
                  </a:moveTo>
                  <a:cubicBezTo>
                    <a:pt x="385064" y="415646"/>
                    <a:pt x="382910" y="419763"/>
                    <a:pt x="384121" y="423643"/>
                  </a:cubicBezTo>
                  <a:cubicBezTo>
                    <a:pt x="384346" y="424372"/>
                    <a:pt x="384581" y="425112"/>
                    <a:pt x="384806" y="425852"/>
                  </a:cubicBezTo>
                  <a:cubicBezTo>
                    <a:pt x="371289" y="431565"/>
                    <a:pt x="357857" y="437751"/>
                    <a:pt x="344747" y="444301"/>
                  </a:cubicBezTo>
                  <a:cubicBezTo>
                    <a:pt x="341113" y="446123"/>
                    <a:pt x="339644" y="450529"/>
                    <a:pt x="341456" y="454163"/>
                  </a:cubicBezTo>
                  <a:cubicBezTo>
                    <a:pt x="343278" y="457786"/>
                    <a:pt x="347684" y="459276"/>
                    <a:pt x="351318" y="457453"/>
                  </a:cubicBezTo>
                  <a:cubicBezTo>
                    <a:pt x="363678" y="451268"/>
                    <a:pt x="376316" y="445426"/>
                    <a:pt x="389084" y="440002"/>
                  </a:cubicBezTo>
                  <a:cubicBezTo>
                    <a:pt x="392654" y="452244"/>
                    <a:pt x="395923" y="464389"/>
                    <a:pt x="398850" y="476267"/>
                  </a:cubicBezTo>
                  <a:cubicBezTo>
                    <a:pt x="399825" y="480212"/>
                    <a:pt x="403824" y="482602"/>
                    <a:pt x="407736" y="481659"/>
                  </a:cubicBezTo>
                  <a:cubicBezTo>
                    <a:pt x="411681" y="480684"/>
                    <a:pt x="414104" y="476706"/>
                    <a:pt x="413129" y="472761"/>
                  </a:cubicBezTo>
                  <a:cubicBezTo>
                    <a:pt x="410019" y="460112"/>
                    <a:pt x="406514" y="447163"/>
                    <a:pt x="402666" y="434127"/>
                  </a:cubicBezTo>
                  <a:cubicBezTo>
                    <a:pt x="405271" y="432176"/>
                    <a:pt x="406353" y="428660"/>
                    <a:pt x="405078" y="425498"/>
                  </a:cubicBezTo>
                  <a:cubicBezTo>
                    <a:pt x="403974" y="422764"/>
                    <a:pt x="401519" y="421060"/>
                    <a:pt x="398657" y="420910"/>
                  </a:cubicBezTo>
                  <a:cubicBezTo>
                    <a:pt x="398496" y="420352"/>
                    <a:pt x="398314" y="419806"/>
                    <a:pt x="398153" y="419248"/>
                  </a:cubicBezTo>
                  <a:cubicBezTo>
                    <a:pt x="397284" y="416493"/>
                    <a:pt x="394958" y="414617"/>
                    <a:pt x="392289" y="414188"/>
                  </a:cubicBezTo>
                  <a:cubicBezTo>
                    <a:pt x="391206" y="414017"/>
                    <a:pt x="390060" y="414081"/>
                    <a:pt x="388934" y="414435"/>
                  </a:cubicBezTo>
                  <a:close/>
                  <a:moveTo>
                    <a:pt x="501728" y="388204"/>
                  </a:moveTo>
                  <a:cubicBezTo>
                    <a:pt x="483611" y="392331"/>
                    <a:pt x="465527" y="397219"/>
                    <a:pt x="447957" y="402708"/>
                  </a:cubicBezTo>
                  <a:cubicBezTo>
                    <a:pt x="444098" y="403930"/>
                    <a:pt x="441932" y="408046"/>
                    <a:pt x="443155" y="411916"/>
                  </a:cubicBezTo>
                  <a:cubicBezTo>
                    <a:pt x="444355" y="415786"/>
                    <a:pt x="448461" y="417951"/>
                    <a:pt x="452352" y="416729"/>
                  </a:cubicBezTo>
                  <a:cubicBezTo>
                    <a:pt x="469547" y="411348"/>
                    <a:pt x="487245" y="406577"/>
                    <a:pt x="504976" y="402525"/>
                  </a:cubicBezTo>
                  <a:cubicBezTo>
                    <a:pt x="508931" y="401625"/>
                    <a:pt x="511419" y="397691"/>
                    <a:pt x="510518" y="393735"/>
                  </a:cubicBezTo>
                  <a:cubicBezTo>
                    <a:pt x="509821" y="390723"/>
                    <a:pt x="507388" y="388568"/>
                    <a:pt x="504515" y="388107"/>
                  </a:cubicBezTo>
                  <a:cubicBezTo>
                    <a:pt x="503604" y="387957"/>
                    <a:pt x="502671" y="387989"/>
                    <a:pt x="501728" y="388204"/>
                  </a:cubicBezTo>
                  <a:close/>
                  <a:moveTo>
                    <a:pt x="1191419" y="501448"/>
                  </a:moveTo>
                  <a:cubicBezTo>
                    <a:pt x="1189404" y="504975"/>
                    <a:pt x="1190615" y="509466"/>
                    <a:pt x="1194131" y="511481"/>
                  </a:cubicBezTo>
                  <a:cubicBezTo>
                    <a:pt x="1210115" y="520647"/>
                    <a:pt x="1225616" y="530402"/>
                    <a:pt x="1240216" y="540500"/>
                  </a:cubicBezTo>
                  <a:cubicBezTo>
                    <a:pt x="1243560" y="542805"/>
                    <a:pt x="1248138" y="541979"/>
                    <a:pt x="1250431" y="538635"/>
                  </a:cubicBezTo>
                  <a:cubicBezTo>
                    <a:pt x="1252737" y="535301"/>
                    <a:pt x="1251911" y="530724"/>
                    <a:pt x="1248577" y="528408"/>
                  </a:cubicBezTo>
                  <a:cubicBezTo>
                    <a:pt x="1233633" y="518085"/>
                    <a:pt x="1217768" y="508094"/>
                    <a:pt x="1201453" y="498735"/>
                  </a:cubicBezTo>
                  <a:cubicBezTo>
                    <a:pt x="1200660" y="498275"/>
                    <a:pt x="1199813" y="497996"/>
                    <a:pt x="1198966" y="497857"/>
                  </a:cubicBezTo>
                  <a:cubicBezTo>
                    <a:pt x="1196028" y="497385"/>
                    <a:pt x="1192984" y="498725"/>
                    <a:pt x="1191419" y="501448"/>
                  </a:cubicBezTo>
                  <a:close/>
                  <a:moveTo>
                    <a:pt x="1091778" y="454666"/>
                  </a:moveTo>
                  <a:cubicBezTo>
                    <a:pt x="1090256" y="458429"/>
                    <a:pt x="1092089" y="462706"/>
                    <a:pt x="1095863" y="464218"/>
                  </a:cubicBezTo>
                  <a:cubicBezTo>
                    <a:pt x="1113025" y="471089"/>
                    <a:pt x="1129855" y="478464"/>
                    <a:pt x="1145870" y="486150"/>
                  </a:cubicBezTo>
                  <a:cubicBezTo>
                    <a:pt x="1149505" y="487887"/>
                    <a:pt x="1153910" y="486344"/>
                    <a:pt x="1155679" y="482688"/>
                  </a:cubicBezTo>
                  <a:cubicBezTo>
                    <a:pt x="1157427" y="479033"/>
                    <a:pt x="1155872" y="474637"/>
                    <a:pt x="1152216" y="472890"/>
                  </a:cubicBezTo>
                  <a:cubicBezTo>
                    <a:pt x="1135912" y="465075"/>
                    <a:pt x="1118792" y="457572"/>
                    <a:pt x="1101319" y="450571"/>
                  </a:cubicBezTo>
                  <a:cubicBezTo>
                    <a:pt x="1100794" y="450368"/>
                    <a:pt x="1100290" y="450218"/>
                    <a:pt x="1099754" y="450132"/>
                  </a:cubicBezTo>
                  <a:cubicBezTo>
                    <a:pt x="1096442" y="449607"/>
                    <a:pt x="1093075" y="451408"/>
                    <a:pt x="1091778" y="454666"/>
                  </a:cubicBezTo>
                  <a:close/>
                  <a:moveTo>
                    <a:pt x="611713" y="371834"/>
                  </a:moveTo>
                  <a:cubicBezTo>
                    <a:pt x="593222" y="373174"/>
                    <a:pt x="574612" y="375222"/>
                    <a:pt x="556409" y="377923"/>
                  </a:cubicBezTo>
                  <a:cubicBezTo>
                    <a:pt x="552389" y="378524"/>
                    <a:pt x="549613" y="382265"/>
                    <a:pt x="550214" y="386274"/>
                  </a:cubicBezTo>
                  <a:cubicBezTo>
                    <a:pt x="550814" y="390294"/>
                    <a:pt x="554566" y="393070"/>
                    <a:pt x="558553" y="392459"/>
                  </a:cubicBezTo>
                  <a:cubicBezTo>
                    <a:pt x="576413" y="389822"/>
                    <a:pt x="594658" y="387807"/>
                    <a:pt x="612774" y="386499"/>
                  </a:cubicBezTo>
                  <a:cubicBezTo>
                    <a:pt x="616827" y="386199"/>
                    <a:pt x="619871" y="382683"/>
                    <a:pt x="619570" y="378631"/>
                  </a:cubicBezTo>
                  <a:cubicBezTo>
                    <a:pt x="619313" y="375158"/>
                    <a:pt x="616708" y="372435"/>
                    <a:pt x="613428" y="371910"/>
                  </a:cubicBezTo>
                  <a:cubicBezTo>
                    <a:pt x="612870" y="371813"/>
                    <a:pt x="612292" y="371792"/>
                    <a:pt x="611713" y="371834"/>
                  </a:cubicBezTo>
                  <a:close/>
                  <a:moveTo>
                    <a:pt x="722802" y="371716"/>
                  </a:moveTo>
                  <a:cubicBezTo>
                    <a:pt x="715523" y="371288"/>
                    <a:pt x="708309" y="370923"/>
                    <a:pt x="701149" y="370602"/>
                  </a:cubicBezTo>
                  <a:cubicBezTo>
                    <a:pt x="689861" y="370108"/>
                    <a:pt x="678487" y="369851"/>
                    <a:pt x="667316" y="369851"/>
                  </a:cubicBezTo>
                  <a:cubicBezTo>
                    <a:pt x="663265" y="369851"/>
                    <a:pt x="659974" y="373142"/>
                    <a:pt x="659963" y="377194"/>
                  </a:cubicBezTo>
                  <a:cubicBezTo>
                    <a:pt x="659963" y="381257"/>
                    <a:pt x="663254" y="384559"/>
                    <a:pt x="667316" y="384548"/>
                  </a:cubicBezTo>
                  <a:cubicBezTo>
                    <a:pt x="678251" y="384548"/>
                    <a:pt x="689421" y="384795"/>
                    <a:pt x="700505" y="385288"/>
                  </a:cubicBezTo>
                  <a:cubicBezTo>
                    <a:pt x="707591" y="385599"/>
                    <a:pt x="714741" y="385963"/>
                    <a:pt x="721945" y="386381"/>
                  </a:cubicBezTo>
                  <a:cubicBezTo>
                    <a:pt x="725986" y="386617"/>
                    <a:pt x="729470" y="383530"/>
                    <a:pt x="729706" y="379478"/>
                  </a:cubicBezTo>
                  <a:cubicBezTo>
                    <a:pt x="729931" y="375683"/>
                    <a:pt x="727230" y="372381"/>
                    <a:pt x="723542" y="371792"/>
                  </a:cubicBezTo>
                  <a:cubicBezTo>
                    <a:pt x="723307" y="371759"/>
                    <a:pt x="723049" y="371727"/>
                    <a:pt x="722802" y="371716"/>
                  </a:cubicBezTo>
                  <a:close/>
                  <a:moveTo>
                    <a:pt x="987024" y="420492"/>
                  </a:moveTo>
                  <a:cubicBezTo>
                    <a:pt x="985952" y="424394"/>
                    <a:pt x="988246" y="428435"/>
                    <a:pt x="992159" y="429518"/>
                  </a:cubicBezTo>
                  <a:cubicBezTo>
                    <a:pt x="1009954" y="434417"/>
                    <a:pt x="1027578" y="439777"/>
                    <a:pt x="1044515" y="445437"/>
                  </a:cubicBezTo>
                  <a:cubicBezTo>
                    <a:pt x="1048395" y="446766"/>
                    <a:pt x="1052534" y="444633"/>
                    <a:pt x="1053819" y="440784"/>
                  </a:cubicBezTo>
                  <a:cubicBezTo>
                    <a:pt x="1055106" y="436936"/>
                    <a:pt x="1053015" y="432777"/>
                    <a:pt x="1049177" y="431490"/>
                  </a:cubicBezTo>
                  <a:cubicBezTo>
                    <a:pt x="1031972" y="425755"/>
                    <a:pt x="1014102" y="420320"/>
                    <a:pt x="996072" y="415346"/>
                  </a:cubicBezTo>
                  <a:cubicBezTo>
                    <a:pt x="995793" y="415282"/>
                    <a:pt x="995536" y="415218"/>
                    <a:pt x="995268" y="415175"/>
                  </a:cubicBezTo>
                  <a:cubicBezTo>
                    <a:pt x="991623" y="414585"/>
                    <a:pt x="988033" y="416836"/>
                    <a:pt x="987024" y="420492"/>
                  </a:cubicBezTo>
                  <a:close/>
                  <a:moveTo>
                    <a:pt x="349356" y="311632"/>
                  </a:moveTo>
                  <a:cubicBezTo>
                    <a:pt x="345637" y="313272"/>
                    <a:pt x="343964" y="317614"/>
                    <a:pt x="345604" y="321333"/>
                  </a:cubicBezTo>
                  <a:cubicBezTo>
                    <a:pt x="352894" y="337756"/>
                    <a:pt x="359851" y="354779"/>
                    <a:pt x="366304" y="371942"/>
                  </a:cubicBezTo>
                  <a:cubicBezTo>
                    <a:pt x="367730" y="375726"/>
                    <a:pt x="371943" y="377655"/>
                    <a:pt x="375770" y="376230"/>
                  </a:cubicBezTo>
                  <a:cubicBezTo>
                    <a:pt x="379565" y="374804"/>
                    <a:pt x="381494" y="370570"/>
                    <a:pt x="380058" y="366764"/>
                  </a:cubicBezTo>
                  <a:cubicBezTo>
                    <a:pt x="373508" y="349344"/>
                    <a:pt x="366433" y="332053"/>
                    <a:pt x="359047" y="315373"/>
                  </a:cubicBezTo>
                  <a:cubicBezTo>
                    <a:pt x="357996" y="313015"/>
                    <a:pt x="355853" y="311471"/>
                    <a:pt x="353483" y="311085"/>
                  </a:cubicBezTo>
                  <a:cubicBezTo>
                    <a:pt x="352133" y="310871"/>
                    <a:pt x="350696" y="311032"/>
                    <a:pt x="349356" y="311632"/>
                  </a:cubicBezTo>
                  <a:close/>
                  <a:moveTo>
                    <a:pt x="833077" y="382394"/>
                  </a:moveTo>
                  <a:cubicBezTo>
                    <a:pt x="815014" y="379928"/>
                    <a:pt x="796501" y="377784"/>
                    <a:pt x="778041" y="375994"/>
                  </a:cubicBezTo>
                  <a:cubicBezTo>
                    <a:pt x="774001" y="375608"/>
                    <a:pt x="770409" y="378556"/>
                    <a:pt x="770012" y="382597"/>
                  </a:cubicBezTo>
                  <a:cubicBezTo>
                    <a:pt x="769627" y="386639"/>
                    <a:pt x="772692" y="390283"/>
                    <a:pt x="776616" y="390616"/>
                  </a:cubicBezTo>
                  <a:cubicBezTo>
                    <a:pt x="794882" y="392384"/>
                    <a:pt x="813214" y="394518"/>
                    <a:pt x="831084" y="396951"/>
                  </a:cubicBezTo>
                  <a:cubicBezTo>
                    <a:pt x="835114" y="397498"/>
                    <a:pt x="838823" y="394689"/>
                    <a:pt x="839369" y="390659"/>
                  </a:cubicBezTo>
                  <a:cubicBezTo>
                    <a:pt x="839895" y="386703"/>
                    <a:pt x="837183" y="383047"/>
                    <a:pt x="833248" y="382415"/>
                  </a:cubicBezTo>
                  <a:cubicBezTo>
                    <a:pt x="833195" y="382415"/>
                    <a:pt x="833142" y="382404"/>
                    <a:pt x="833077" y="382394"/>
                  </a:cubicBezTo>
                  <a:close/>
                  <a:moveTo>
                    <a:pt x="879290" y="396929"/>
                  </a:moveTo>
                  <a:cubicBezTo>
                    <a:pt x="878583" y="400928"/>
                    <a:pt x="881242" y="404744"/>
                    <a:pt x="885240" y="405452"/>
                  </a:cubicBezTo>
                  <a:cubicBezTo>
                    <a:pt x="903356" y="408689"/>
                    <a:pt x="921441" y="412323"/>
                    <a:pt x="939000" y="416257"/>
                  </a:cubicBezTo>
                  <a:cubicBezTo>
                    <a:pt x="942955" y="417104"/>
                    <a:pt x="946889" y="414660"/>
                    <a:pt x="947779" y="410694"/>
                  </a:cubicBezTo>
                  <a:cubicBezTo>
                    <a:pt x="948658" y="406738"/>
                    <a:pt x="946182" y="402804"/>
                    <a:pt x="942205" y="401925"/>
                  </a:cubicBezTo>
                  <a:cubicBezTo>
                    <a:pt x="924453" y="397937"/>
                    <a:pt x="906154" y="394260"/>
                    <a:pt x="887813" y="390991"/>
                  </a:cubicBezTo>
                  <a:cubicBezTo>
                    <a:pt x="887770" y="390980"/>
                    <a:pt x="887737" y="390980"/>
                    <a:pt x="887694" y="390969"/>
                  </a:cubicBezTo>
                  <a:cubicBezTo>
                    <a:pt x="883739" y="390337"/>
                    <a:pt x="880008" y="392974"/>
                    <a:pt x="879290" y="396929"/>
                  </a:cubicBezTo>
                  <a:close/>
                  <a:moveTo>
                    <a:pt x="297526" y="214403"/>
                  </a:moveTo>
                  <a:cubicBezTo>
                    <a:pt x="294074" y="216526"/>
                    <a:pt x="292970" y="221039"/>
                    <a:pt x="295092" y="224501"/>
                  </a:cubicBezTo>
                  <a:cubicBezTo>
                    <a:pt x="304354" y="239670"/>
                    <a:pt x="313391" y="255674"/>
                    <a:pt x="321924" y="272065"/>
                  </a:cubicBezTo>
                  <a:cubicBezTo>
                    <a:pt x="323800" y="275656"/>
                    <a:pt x="328217" y="277082"/>
                    <a:pt x="331840" y="275195"/>
                  </a:cubicBezTo>
                  <a:cubicBezTo>
                    <a:pt x="335442" y="273320"/>
                    <a:pt x="336835" y="268881"/>
                    <a:pt x="334970" y="265280"/>
                  </a:cubicBezTo>
                  <a:cubicBezTo>
                    <a:pt x="326266" y="248589"/>
                    <a:pt x="317079" y="232295"/>
                    <a:pt x="307624" y="216837"/>
                  </a:cubicBezTo>
                  <a:cubicBezTo>
                    <a:pt x="306467" y="214928"/>
                    <a:pt x="304569" y="213749"/>
                    <a:pt x="302532" y="213417"/>
                  </a:cubicBezTo>
                  <a:cubicBezTo>
                    <a:pt x="300849" y="213149"/>
                    <a:pt x="299080" y="213449"/>
                    <a:pt x="297526" y="214403"/>
                  </a:cubicBezTo>
                  <a:close/>
                  <a:moveTo>
                    <a:pt x="232135" y="125783"/>
                  </a:moveTo>
                  <a:cubicBezTo>
                    <a:pt x="229059" y="128420"/>
                    <a:pt x="228694" y="133072"/>
                    <a:pt x="231342" y="136149"/>
                  </a:cubicBezTo>
                  <a:cubicBezTo>
                    <a:pt x="242876" y="149634"/>
                    <a:pt x="254196" y="164063"/>
                    <a:pt x="264959" y="179028"/>
                  </a:cubicBezTo>
                  <a:cubicBezTo>
                    <a:pt x="267328" y="182319"/>
                    <a:pt x="271927" y="183080"/>
                    <a:pt x="275218" y="180700"/>
                  </a:cubicBezTo>
                  <a:cubicBezTo>
                    <a:pt x="278509" y="178331"/>
                    <a:pt x="279259" y="173732"/>
                    <a:pt x="276890" y="170441"/>
                  </a:cubicBezTo>
                  <a:cubicBezTo>
                    <a:pt x="265881" y="155144"/>
                    <a:pt x="254314" y="140394"/>
                    <a:pt x="242501" y="126597"/>
                  </a:cubicBezTo>
                  <a:cubicBezTo>
                    <a:pt x="241322" y="125214"/>
                    <a:pt x="239746" y="124378"/>
                    <a:pt x="238085" y="124121"/>
                  </a:cubicBezTo>
                  <a:cubicBezTo>
                    <a:pt x="236027" y="123789"/>
                    <a:pt x="233840" y="124325"/>
                    <a:pt x="232135" y="125783"/>
                  </a:cubicBezTo>
                  <a:close/>
                  <a:moveTo>
                    <a:pt x="151994" y="50369"/>
                  </a:moveTo>
                  <a:cubicBezTo>
                    <a:pt x="149475" y="53563"/>
                    <a:pt x="150043" y="58173"/>
                    <a:pt x="153227" y="60681"/>
                  </a:cubicBezTo>
                  <a:cubicBezTo>
                    <a:pt x="167162" y="71648"/>
                    <a:pt x="180916" y="83697"/>
                    <a:pt x="194091" y="96464"/>
                  </a:cubicBezTo>
                  <a:cubicBezTo>
                    <a:pt x="197028" y="99294"/>
                    <a:pt x="201669" y="99219"/>
                    <a:pt x="204489" y="96303"/>
                  </a:cubicBezTo>
                  <a:cubicBezTo>
                    <a:pt x="207319" y="93387"/>
                    <a:pt x="207244" y="88746"/>
                    <a:pt x="204328" y="85916"/>
                  </a:cubicBezTo>
                  <a:cubicBezTo>
                    <a:pt x="190789" y="72784"/>
                    <a:pt x="176638" y="60413"/>
                    <a:pt x="162317" y="49136"/>
                  </a:cubicBezTo>
                  <a:cubicBezTo>
                    <a:pt x="161298" y="48332"/>
                    <a:pt x="160120" y="47839"/>
                    <a:pt x="158940" y="47657"/>
                  </a:cubicBezTo>
                  <a:cubicBezTo>
                    <a:pt x="156389" y="47239"/>
                    <a:pt x="153709" y="48193"/>
                    <a:pt x="151994" y="50369"/>
                  </a:cubicBezTo>
                  <a:close/>
                  <a:moveTo>
                    <a:pt x="71392" y="425"/>
                  </a:moveTo>
                  <a:cubicBezTo>
                    <a:pt x="69559" y="4048"/>
                    <a:pt x="70995" y="8465"/>
                    <a:pt x="74618" y="10298"/>
                  </a:cubicBezTo>
                  <a:cubicBezTo>
                    <a:pt x="86163" y="16151"/>
                    <a:pt x="97666" y="22626"/>
                    <a:pt x="108814" y="29540"/>
                  </a:cubicBezTo>
                  <a:cubicBezTo>
                    <a:pt x="112245" y="31663"/>
                    <a:pt x="116790" y="30623"/>
                    <a:pt x="118945" y="27171"/>
                  </a:cubicBezTo>
                  <a:cubicBezTo>
                    <a:pt x="121078" y="23719"/>
                    <a:pt x="120006" y="19185"/>
                    <a:pt x="116565" y="17052"/>
                  </a:cubicBezTo>
                  <a:cubicBezTo>
                    <a:pt x="105052" y="9912"/>
                    <a:pt x="93174" y="3234"/>
                    <a:pt x="81265" y="-2802"/>
                  </a:cubicBezTo>
                  <a:cubicBezTo>
                    <a:pt x="80578" y="-3155"/>
                    <a:pt x="79839" y="-3391"/>
                    <a:pt x="79110" y="-3509"/>
                  </a:cubicBezTo>
                  <a:cubicBezTo>
                    <a:pt x="76033" y="-4002"/>
                    <a:pt x="72871" y="-2491"/>
                    <a:pt x="71392" y="425"/>
                  </a:cubicBezTo>
                </a:path>
              </a:pathLst>
            </a:custGeom>
            <a:solidFill>
              <a:srgbClr val="4A6A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2" name="Google Shape;2272;p18"/>
            <p:cNvSpPr/>
            <p:nvPr/>
          </p:nvSpPr>
          <p:spPr>
            <a:xfrm rot="10800000" flipH="1">
              <a:off x="9005721" y="1025543"/>
              <a:ext cx="1697011" cy="1176295"/>
            </a:xfrm>
            <a:custGeom>
              <a:avLst/>
              <a:gdLst/>
              <a:ahLst/>
              <a:cxnLst/>
              <a:rect l="l" t="t" r="r" b="b"/>
              <a:pathLst>
                <a:path w="1697011" h="1176295" extrusionOk="0">
                  <a:moveTo>
                    <a:pt x="1414431" y="1171602"/>
                  </a:moveTo>
                  <a:lnTo>
                    <a:pt x="268183" y="1171602"/>
                  </a:lnTo>
                  <a:cubicBezTo>
                    <a:pt x="116090" y="1171602"/>
                    <a:pt x="-7198" y="1048314"/>
                    <a:pt x="-7198" y="896221"/>
                  </a:cubicBezTo>
                  <a:lnTo>
                    <a:pt x="-7198" y="483573"/>
                  </a:lnTo>
                  <a:cubicBezTo>
                    <a:pt x="-7198" y="331479"/>
                    <a:pt x="116090" y="208191"/>
                    <a:pt x="268183" y="208191"/>
                  </a:cubicBezTo>
                  <a:lnTo>
                    <a:pt x="1013810" y="208191"/>
                  </a:lnTo>
                  <a:lnTo>
                    <a:pt x="891766" y="-4694"/>
                  </a:lnTo>
                  <a:lnTo>
                    <a:pt x="1245047" y="208191"/>
                  </a:lnTo>
                  <a:lnTo>
                    <a:pt x="1414431" y="208191"/>
                  </a:lnTo>
                  <a:cubicBezTo>
                    <a:pt x="1566523" y="208191"/>
                    <a:pt x="1689813" y="331479"/>
                    <a:pt x="1689813" y="483573"/>
                  </a:cubicBezTo>
                  <a:lnTo>
                    <a:pt x="1689813" y="896221"/>
                  </a:lnTo>
                  <a:cubicBezTo>
                    <a:pt x="1689813" y="1048314"/>
                    <a:pt x="1566523" y="1171602"/>
                    <a:pt x="1414431" y="1171602"/>
                  </a:cubicBezTo>
                </a:path>
              </a:pathLst>
            </a:custGeom>
            <a:solidFill>
              <a:srgbClr val="EC1D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3" name="Google Shape;2273;p18"/>
            <p:cNvSpPr/>
            <p:nvPr/>
          </p:nvSpPr>
          <p:spPr>
            <a:xfrm rot="10800000" flipH="1">
              <a:off x="9188858" y="1257659"/>
              <a:ext cx="321229" cy="472518"/>
            </a:xfrm>
            <a:custGeom>
              <a:avLst/>
              <a:gdLst/>
              <a:ahLst/>
              <a:cxnLst/>
              <a:rect l="l" t="t" r="r" b="b"/>
              <a:pathLst>
                <a:path w="321229" h="472518" extrusionOk="0">
                  <a:moveTo>
                    <a:pt x="300450" y="335737"/>
                  </a:moveTo>
                  <a:cubicBezTo>
                    <a:pt x="300450" y="318843"/>
                    <a:pt x="297105" y="302634"/>
                    <a:pt x="290438" y="287091"/>
                  </a:cubicBezTo>
                  <a:cubicBezTo>
                    <a:pt x="283781" y="271526"/>
                    <a:pt x="275119" y="256528"/>
                    <a:pt x="264453" y="242099"/>
                  </a:cubicBezTo>
                  <a:cubicBezTo>
                    <a:pt x="253797" y="227660"/>
                    <a:pt x="241802" y="213778"/>
                    <a:pt x="228477" y="200453"/>
                  </a:cubicBezTo>
                  <a:cubicBezTo>
                    <a:pt x="215142" y="187117"/>
                    <a:pt x="202031" y="174458"/>
                    <a:pt x="189146" y="162462"/>
                  </a:cubicBezTo>
                  <a:cubicBezTo>
                    <a:pt x="182479" y="156234"/>
                    <a:pt x="175253" y="149234"/>
                    <a:pt x="167481" y="141473"/>
                  </a:cubicBezTo>
                  <a:cubicBezTo>
                    <a:pt x="159710" y="133690"/>
                    <a:pt x="152259" y="125811"/>
                    <a:pt x="145152" y="117814"/>
                  </a:cubicBezTo>
                  <a:cubicBezTo>
                    <a:pt x="138045" y="109807"/>
                    <a:pt x="131709" y="102367"/>
                    <a:pt x="126167" y="95485"/>
                  </a:cubicBezTo>
                  <a:cubicBezTo>
                    <a:pt x="120604" y="88581"/>
                    <a:pt x="117163" y="82921"/>
                    <a:pt x="115833" y="78494"/>
                  </a:cubicBezTo>
                  <a:lnTo>
                    <a:pt x="314439" y="78494"/>
                  </a:lnTo>
                  <a:lnTo>
                    <a:pt x="314439" y="-4821"/>
                  </a:lnTo>
                  <a:lnTo>
                    <a:pt x="6545" y="-4821"/>
                  </a:lnTo>
                  <a:cubicBezTo>
                    <a:pt x="5644" y="68"/>
                    <a:pt x="5205" y="6285"/>
                    <a:pt x="5205" y="13843"/>
                  </a:cubicBezTo>
                  <a:cubicBezTo>
                    <a:pt x="5205" y="21390"/>
                    <a:pt x="5205" y="26717"/>
                    <a:pt x="5205" y="29837"/>
                  </a:cubicBezTo>
                  <a:cubicBezTo>
                    <a:pt x="5205" y="51159"/>
                    <a:pt x="8635" y="70711"/>
                    <a:pt x="15539" y="88485"/>
                  </a:cubicBezTo>
                  <a:cubicBezTo>
                    <a:pt x="22410" y="106247"/>
                    <a:pt x="31415" y="122810"/>
                    <a:pt x="42531" y="138139"/>
                  </a:cubicBezTo>
                  <a:cubicBezTo>
                    <a:pt x="53626" y="153468"/>
                    <a:pt x="66179" y="167790"/>
                    <a:pt x="80179" y="181115"/>
                  </a:cubicBezTo>
                  <a:cubicBezTo>
                    <a:pt x="94180" y="194450"/>
                    <a:pt x="108051" y="207775"/>
                    <a:pt x="121847" y="221110"/>
                  </a:cubicBezTo>
                  <a:cubicBezTo>
                    <a:pt x="132503" y="231315"/>
                    <a:pt x="142494" y="240996"/>
                    <a:pt x="151820" y="250096"/>
                  </a:cubicBezTo>
                  <a:cubicBezTo>
                    <a:pt x="161167" y="259198"/>
                    <a:pt x="169368" y="268095"/>
                    <a:pt x="176476" y="276757"/>
                  </a:cubicBezTo>
                  <a:cubicBezTo>
                    <a:pt x="183583" y="285418"/>
                    <a:pt x="189146" y="294080"/>
                    <a:pt x="193145" y="302752"/>
                  </a:cubicBezTo>
                  <a:cubicBezTo>
                    <a:pt x="197143" y="311414"/>
                    <a:pt x="199148" y="320183"/>
                    <a:pt x="199148" y="329080"/>
                  </a:cubicBezTo>
                  <a:cubicBezTo>
                    <a:pt x="199148" y="348622"/>
                    <a:pt x="193584" y="362397"/>
                    <a:pt x="182479" y="370394"/>
                  </a:cubicBezTo>
                  <a:cubicBezTo>
                    <a:pt x="171373" y="378391"/>
                    <a:pt x="157598" y="382390"/>
                    <a:pt x="141165" y="382390"/>
                  </a:cubicBezTo>
                  <a:cubicBezTo>
                    <a:pt x="129158" y="382390"/>
                    <a:pt x="117934" y="380492"/>
                    <a:pt x="107504" y="376719"/>
                  </a:cubicBezTo>
                  <a:cubicBezTo>
                    <a:pt x="97063" y="372946"/>
                    <a:pt x="87501" y="368497"/>
                    <a:pt x="78850" y="363395"/>
                  </a:cubicBezTo>
                  <a:cubicBezTo>
                    <a:pt x="70178" y="358281"/>
                    <a:pt x="62738" y="353168"/>
                    <a:pt x="56521" y="348065"/>
                  </a:cubicBezTo>
                  <a:cubicBezTo>
                    <a:pt x="50303" y="342951"/>
                    <a:pt x="45629" y="338846"/>
                    <a:pt x="42531" y="335737"/>
                  </a:cubicBezTo>
                  <a:lnTo>
                    <a:pt x="-6790" y="405052"/>
                  </a:lnTo>
                  <a:cubicBezTo>
                    <a:pt x="12752" y="423264"/>
                    <a:pt x="35531" y="438262"/>
                    <a:pt x="61527" y="450042"/>
                  </a:cubicBezTo>
                  <a:cubicBezTo>
                    <a:pt x="87501" y="461802"/>
                    <a:pt x="115394" y="467698"/>
                    <a:pt x="145152" y="467698"/>
                  </a:cubicBezTo>
                  <a:cubicBezTo>
                    <a:pt x="172252" y="467698"/>
                    <a:pt x="195578" y="464578"/>
                    <a:pt x="215142" y="458372"/>
                  </a:cubicBezTo>
                  <a:cubicBezTo>
                    <a:pt x="234684" y="452143"/>
                    <a:pt x="250796" y="443375"/>
                    <a:pt x="263467" y="432044"/>
                  </a:cubicBezTo>
                  <a:cubicBezTo>
                    <a:pt x="276116" y="420713"/>
                    <a:pt x="285453" y="406938"/>
                    <a:pt x="291456" y="390719"/>
                  </a:cubicBezTo>
                  <a:cubicBezTo>
                    <a:pt x="297438" y="374489"/>
                    <a:pt x="300450" y="356169"/>
                    <a:pt x="300450" y="33573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4" name="Google Shape;2274;p18"/>
            <p:cNvSpPr/>
            <p:nvPr/>
          </p:nvSpPr>
          <p:spPr>
            <a:xfrm rot="10800000" flipH="1">
              <a:off x="9557395" y="1268325"/>
              <a:ext cx="345895" cy="461852"/>
            </a:xfrm>
            <a:custGeom>
              <a:avLst/>
              <a:gdLst/>
              <a:ahLst/>
              <a:cxnLst/>
              <a:rect l="l" t="t" r="r" b="b"/>
              <a:pathLst>
                <a:path w="345895" h="461852" extrusionOk="0">
                  <a:moveTo>
                    <a:pt x="192172" y="335743"/>
                  </a:moveTo>
                  <a:cubicBezTo>
                    <a:pt x="174849" y="313081"/>
                    <a:pt x="156400" y="288425"/>
                    <a:pt x="136858" y="261766"/>
                  </a:cubicBezTo>
                  <a:cubicBezTo>
                    <a:pt x="117305" y="235105"/>
                    <a:pt x="100882" y="207780"/>
                    <a:pt x="87546" y="179791"/>
                  </a:cubicBezTo>
                  <a:lnTo>
                    <a:pt x="192172" y="179791"/>
                  </a:lnTo>
                  <a:close/>
                  <a:moveTo>
                    <a:pt x="289476" y="457037"/>
                  </a:moveTo>
                  <a:lnTo>
                    <a:pt x="289476" y="179791"/>
                  </a:lnTo>
                  <a:lnTo>
                    <a:pt x="338797" y="179791"/>
                  </a:lnTo>
                  <a:lnTo>
                    <a:pt x="338797" y="98481"/>
                  </a:lnTo>
                  <a:lnTo>
                    <a:pt x="289476" y="98481"/>
                  </a:lnTo>
                  <a:lnTo>
                    <a:pt x="289476" y="-4815"/>
                  </a:lnTo>
                  <a:lnTo>
                    <a:pt x="192172" y="-4815"/>
                  </a:lnTo>
                  <a:lnTo>
                    <a:pt x="192172" y="98481"/>
                  </a:lnTo>
                  <a:lnTo>
                    <a:pt x="-7098" y="98481"/>
                  </a:lnTo>
                  <a:lnTo>
                    <a:pt x="-7098" y="171129"/>
                  </a:lnTo>
                  <a:cubicBezTo>
                    <a:pt x="2678" y="190671"/>
                    <a:pt x="14899" y="212787"/>
                    <a:pt x="29553" y="237442"/>
                  </a:cubicBezTo>
                  <a:cubicBezTo>
                    <a:pt x="44228" y="262108"/>
                    <a:pt x="60554" y="287429"/>
                    <a:pt x="78553" y="313424"/>
                  </a:cubicBezTo>
                  <a:cubicBezTo>
                    <a:pt x="96541" y="339409"/>
                    <a:pt x="115536" y="364836"/>
                    <a:pt x="135529" y="389728"/>
                  </a:cubicBezTo>
                  <a:cubicBezTo>
                    <a:pt x="155521" y="414608"/>
                    <a:pt x="175514" y="437045"/>
                    <a:pt x="195506" y="457037"/>
                  </a:cubicBezTo>
                  <a:lnTo>
                    <a:pt x="289476" y="45703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5" name="Google Shape;2275;p18"/>
            <p:cNvSpPr/>
            <p:nvPr/>
          </p:nvSpPr>
          <p:spPr>
            <a:xfrm rot="10800000" flipH="1">
              <a:off x="9906700" y="1216849"/>
              <a:ext cx="271039" cy="570336"/>
            </a:xfrm>
            <a:custGeom>
              <a:avLst/>
              <a:gdLst/>
              <a:ahLst/>
              <a:cxnLst/>
              <a:rect l="l" t="t" r="r" b="b"/>
              <a:pathLst>
                <a:path w="271039" h="570336" extrusionOk="0">
                  <a:moveTo>
                    <a:pt x="65716" y="-4812"/>
                  </a:moveTo>
                  <a:lnTo>
                    <a:pt x="-7350" y="-4812"/>
                  </a:lnTo>
                  <a:lnTo>
                    <a:pt x="191887" y="565525"/>
                  </a:lnTo>
                  <a:lnTo>
                    <a:pt x="263689" y="565525"/>
                  </a:lnTo>
                  <a:lnTo>
                    <a:pt x="65716" y="-481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6" name="Google Shape;2276;p18"/>
            <p:cNvSpPr/>
            <p:nvPr/>
          </p:nvSpPr>
          <p:spPr>
            <a:xfrm rot="10800000" flipH="1">
              <a:off x="10196370" y="1267660"/>
              <a:ext cx="323223" cy="462516"/>
            </a:xfrm>
            <a:custGeom>
              <a:avLst/>
              <a:gdLst/>
              <a:ahLst/>
              <a:cxnLst/>
              <a:rect l="l" t="t" r="r" b="b"/>
              <a:pathLst>
                <a:path w="323223" h="462516" extrusionOk="0">
                  <a:moveTo>
                    <a:pt x="58364" y="-4815"/>
                  </a:moveTo>
                  <a:cubicBezTo>
                    <a:pt x="61034" y="27612"/>
                    <a:pt x="66586" y="61380"/>
                    <a:pt x="75033" y="96487"/>
                  </a:cubicBezTo>
                  <a:cubicBezTo>
                    <a:pt x="83470" y="131584"/>
                    <a:pt x="93803" y="166015"/>
                    <a:pt x="106024" y="199794"/>
                  </a:cubicBezTo>
                  <a:cubicBezTo>
                    <a:pt x="118234" y="233550"/>
                    <a:pt x="131902" y="265431"/>
                    <a:pt x="147006" y="295425"/>
                  </a:cubicBezTo>
                  <a:cubicBezTo>
                    <a:pt x="162111" y="325419"/>
                    <a:pt x="177440" y="351286"/>
                    <a:pt x="192994" y="373069"/>
                  </a:cubicBezTo>
                  <a:lnTo>
                    <a:pt x="-7606" y="373069"/>
                  </a:lnTo>
                  <a:lnTo>
                    <a:pt x="-7606" y="457702"/>
                  </a:lnTo>
                  <a:lnTo>
                    <a:pt x="315618" y="457702"/>
                  </a:lnTo>
                  <a:lnTo>
                    <a:pt x="315618" y="385729"/>
                  </a:lnTo>
                  <a:cubicBezTo>
                    <a:pt x="301393" y="370175"/>
                    <a:pt x="285731" y="348628"/>
                    <a:pt x="268634" y="321077"/>
                  </a:cubicBezTo>
                  <a:cubicBezTo>
                    <a:pt x="251535" y="293528"/>
                    <a:pt x="235305" y="262323"/>
                    <a:pt x="219986" y="227451"/>
                  </a:cubicBezTo>
                  <a:cubicBezTo>
                    <a:pt x="204657" y="192558"/>
                    <a:pt x="191333" y="155135"/>
                    <a:pt x="180001" y="115150"/>
                  </a:cubicBezTo>
                  <a:cubicBezTo>
                    <a:pt x="168660" y="75165"/>
                    <a:pt x="161671" y="35169"/>
                    <a:pt x="159002" y="-4815"/>
                  </a:cubicBezTo>
                  <a:lnTo>
                    <a:pt x="58364" y="-481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7" name="Google Shape;2277;p18"/>
            <p:cNvSpPr/>
            <p:nvPr/>
          </p:nvSpPr>
          <p:spPr>
            <a:xfrm rot="10800000" flipH="1">
              <a:off x="6405598" y="2370225"/>
              <a:ext cx="572673" cy="475070"/>
            </a:xfrm>
            <a:custGeom>
              <a:avLst/>
              <a:gdLst/>
              <a:ahLst/>
              <a:cxnLst/>
              <a:rect l="l" t="t" r="r" b="b"/>
              <a:pathLst>
                <a:path w="572673" h="475070" extrusionOk="0">
                  <a:moveTo>
                    <a:pt x="448184" y="-3643"/>
                  </a:moveTo>
                  <a:lnTo>
                    <a:pt x="115205" y="-3643"/>
                  </a:lnTo>
                  <a:cubicBezTo>
                    <a:pt x="49022" y="-3643"/>
                    <a:pt x="-4642" y="50010"/>
                    <a:pt x="-4642" y="116194"/>
                  </a:cubicBezTo>
                  <a:lnTo>
                    <a:pt x="-4642" y="351579"/>
                  </a:lnTo>
                  <a:cubicBezTo>
                    <a:pt x="-4642" y="417774"/>
                    <a:pt x="49022" y="471427"/>
                    <a:pt x="115205" y="471427"/>
                  </a:cubicBezTo>
                  <a:lnTo>
                    <a:pt x="448184" y="471427"/>
                  </a:lnTo>
                  <a:cubicBezTo>
                    <a:pt x="514379" y="471427"/>
                    <a:pt x="568032" y="417774"/>
                    <a:pt x="568032" y="351579"/>
                  </a:cubicBezTo>
                  <a:lnTo>
                    <a:pt x="568032" y="116194"/>
                  </a:lnTo>
                  <a:cubicBezTo>
                    <a:pt x="568032" y="50010"/>
                    <a:pt x="514379" y="-3643"/>
                    <a:pt x="448184" y="-3643"/>
                  </a:cubicBezTo>
                </a:path>
              </a:pathLst>
            </a:custGeom>
            <a:solidFill>
              <a:srgbClr val="EC1D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8" name="Google Shape;2278;p18"/>
            <p:cNvSpPr/>
            <p:nvPr/>
          </p:nvSpPr>
          <p:spPr>
            <a:xfrm rot="10800000" flipH="1">
              <a:off x="6431187" y="2397078"/>
              <a:ext cx="521593" cy="218469"/>
            </a:xfrm>
            <a:custGeom>
              <a:avLst/>
              <a:gdLst/>
              <a:ahLst/>
              <a:cxnLst/>
              <a:rect l="l" t="t" r="r" b="b"/>
              <a:pathLst>
                <a:path w="521593" h="218469" extrusionOk="0">
                  <a:moveTo>
                    <a:pt x="516952" y="195531"/>
                  </a:moveTo>
                  <a:lnTo>
                    <a:pt x="361161" y="39729"/>
                  </a:lnTo>
                  <a:cubicBezTo>
                    <a:pt x="358470" y="37049"/>
                    <a:pt x="355651" y="34498"/>
                    <a:pt x="352831" y="32086"/>
                  </a:cubicBezTo>
                  <a:cubicBezTo>
                    <a:pt x="325057" y="8202"/>
                    <a:pt x="290699" y="-3750"/>
                    <a:pt x="256085" y="-3750"/>
                  </a:cubicBezTo>
                  <a:cubicBezTo>
                    <a:pt x="221600" y="-3750"/>
                    <a:pt x="187103" y="8202"/>
                    <a:pt x="159328" y="32086"/>
                  </a:cubicBezTo>
                  <a:cubicBezTo>
                    <a:pt x="156520" y="34498"/>
                    <a:pt x="153700" y="37049"/>
                    <a:pt x="151010" y="39729"/>
                  </a:cubicBezTo>
                  <a:lnTo>
                    <a:pt x="140011" y="50738"/>
                  </a:lnTo>
                  <a:lnTo>
                    <a:pt x="-4642" y="195531"/>
                  </a:lnTo>
                  <a:cubicBezTo>
                    <a:pt x="846" y="202638"/>
                    <a:pt x="7160" y="209081"/>
                    <a:pt x="14011" y="214719"/>
                  </a:cubicBezTo>
                  <a:lnTo>
                    <a:pt x="159060" y="69798"/>
                  </a:lnTo>
                  <a:lnTo>
                    <a:pt x="170059" y="58789"/>
                  </a:lnTo>
                  <a:cubicBezTo>
                    <a:pt x="172750" y="56109"/>
                    <a:pt x="175569" y="53558"/>
                    <a:pt x="178517" y="51274"/>
                  </a:cubicBezTo>
                  <a:cubicBezTo>
                    <a:pt x="223336" y="13830"/>
                    <a:pt x="288952" y="13830"/>
                    <a:pt x="333782" y="51135"/>
                  </a:cubicBezTo>
                  <a:cubicBezTo>
                    <a:pt x="336730" y="53558"/>
                    <a:pt x="339549" y="56109"/>
                    <a:pt x="342229" y="58789"/>
                  </a:cubicBezTo>
                  <a:lnTo>
                    <a:pt x="353228" y="69659"/>
                  </a:lnTo>
                  <a:lnTo>
                    <a:pt x="498160" y="214719"/>
                  </a:lnTo>
                  <a:cubicBezTo>
                    <a:pt x="505139" y="209081"/>
                    <a:pt x="511303" y="202638"/>
                    <a:pt x="516952" y="19553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9" name="Google Shape;2279;p18"/>
            <p:cNvSpPr/>
            <p:nvPr/>
          </p:nvSpPr>
          <p:spPr>
            <a:xfrm rot="10800000" flipH="1">
              <a:off x="6405812" y="2541999"/>
              <a:ext cx="208532" cy="221149"/>
            </a:xfrm>
            <a:custGeom>
              <a:avLst/>
              <a:gdLst/>
              <a:ahLst/>
              <a:cxnLst/>
              <a:rect l="l" t="t" r="r" b="b"/>
              <a:pathLst>
                <a:path w="208532" h="221149" extrusionOk="0">
                  <a:moveTo>
                    <a:pt x="195580" y="206545"/>
                  </a:moveTo>
                  <a:cubicBezTo>
                    <a:pt x="198271" y="203865"/>
                    <a:pt x="201090" y="201314"/>
                    <a:pt x="204038" y="199030"/>
                  </a:cubicBezTo>
                  <a:lnTo>
                    <a:pt x="184850" y="179842"/>
                  </a:lnTo>
                  <a:lnTo>
                    <a:pt x="1412" y="-3596"/>
                  </a:lnTo>
                  <a:cubicBezTo>
                    <a:pt x="-1933" y="6599"/>
                    <a:pt x="-3959" y="17329"/>
                    <a:pt x="-4495" y="28468"/>
                  </a:cubicBezTo>
                  <a:lnTo>
                    <a:pt x="165533" y="198494"/>
                  </a:lnTo>
                  <a:lnTo>
                    <a:pt x="184582" y="217554"/>
                  </a:lnTo>
                  <a:lnTo>
                    <a:pt x="195580" y="20654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0" name="Google Shape;2280;p18"/>
            <p:cNvSpPr/>
            <p:nvPr/>
          </p:nvSpPr>
          <p:spPr>
            <a:xfrm rot="10800000" flipH="1">
              <a:off x="6769611" y="2542139"/>
              <a:ext cx="208393" cy="221010"/>
            </a:xfrm>
            <a:custGeom>
              <a:avLst/>
              <a:gdLst/>
              <a:ahLst/>
              <a:cxnLst/>
              <a:rect l="l" t="t" r="r" b="b"/>
              <a:pathLst>
                <a:path w="208393" h="221010" extrusionOk="0">
                  <a:moveTo>
                    <a:pt x="203604" y="28468"/>
                  </a:moveTo>
                  <a:cubicBezTo>
                    <a:pt x="203068" y="17330"/>
                    <a:pt x="201053" y="6599"/>
                    <a:pt x="197708" y="-3596"/>
                  </a:cubicBezTo>
                  <a:lnTo>
                    <a:pt x="14260" y="179842"/>
                  </a:lnTo>
                  <a:lnTo>
                    <a:pt x="-4789" y="198891"/>
                  </a:lnTo>
                  <a:cubicBezTo>
                    <a:pt x="-1841" y="201314"/>
                    <a:pt x="978" y="203865"/>
                    <a:pt x="3658" y="206545"/>
                  </a:cubicBezTo>
                  <a:lnTo>
                    <a:pt x="14657" y="217415"/>
                  </a:lnTo>
                  <a:lnTo>
                    <a:pt x="33588" y="198494"/>
                  </a:lnTo>
                  <a:lnTo>
                    <a:pt x="203604" y="2846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81" name="Google Shape;2281;p18"/>
            <p:cNvGrpSpPr/>
            <p:nvPr/>
          </p:nvGrpSpPr>
          <p:grpSpPr>
            <a:xfrm>
              <a:off x="6860921" y="1998304"/>
              <a:ext cx="2644315" cy="4178409"/>
              <a:chOff x="6860921" y="1998304"/>
              <a:chExt cx="2644315" cy="4178409"/>
            </a:xfrm>
          </p:grpSpPr>
          <p:sp>
            <p:nvSpPr>
              <p:cNvPr id="2282" name="Google Shape;2282;p18"/>
              <p:cNvSpPr/>
              <p:nvPr/>
            </p:nvSpPr>
            <p:spPr>
              <a:xfrm rot="10800000" flipH="1">
                <a:off x="6860921" y="1998304"/>
                <a:ext cx="2644315" cy="2202873"/>
              </a:xfrm>
              <a:custGeom>
                <a:avLst/>
                <a:gdLst/>
                <a:ahLst/>
                <a:cxnLst/>
                <a:rect l="l" t="t" r="r" b="b"/>
                <a:pathLst>
                  <a:path w="2644315" h="2202873" extrusionOk="0">
                    <a:moveTo>
                      <a:pt x="1265213" y="2095707"/>
                    </a:moveTo>
                    <a:cubicBezTo>
                      <a:pt x="1423780" y="2246631"/>
                      <a:pt x="1819416" y="2297829"/>
                      <a:pt x="1960961" y="1792958"/>
                    </a:cubicBezTo>
                    <a:cubicBezTo>
                      <a:pt x="2053537" y="1462777"/>
                      <a:pt x="2188832" y="1568067"/>
                      <a:pt x="2284914" y="1387835"/>
                    </a:cubicBezTo>
                    <a:cubicBezTo>
                      <a:pt x="2352138" y="1261706"/>
                      <a:pt x="2286232" y="1100833"/>
                      <a:pt x="2326121" y="966171"/>
                    </a:cubicBezTo>
                    <a:cubicBezTo>
                      <a:pt x="2385573" y="765389"/>
                      <a:pt x="2647286" y="774469"/>
                      <a:pt x="2638239" y="408848"/>
                    </a:cubicBezTo>
                    <a:cubicBezTo>
                      <a:pt x="2627144" y="-39991"/>
                      <a:pt x="524592" y="-195235"/>
                      <a:pt x="62193" y="318212"/>
                    </a:cubicBezTo>
                    <a:cubicBezTo>
                      <a:pt x="-124557" y="525587"/>
                      <a:pt x="122556" y="671205"/>
                      <a:pt x="214103" y="806971"/>
                    </a:cubicBezTo>
                    <a:cubicBezTo>
                      <a:pt x="290686" y="920537"/>
                      <a:pt x="159496" y="1032612"/>
                      <a:pt x="164074" y="1217519"/>
                    </a:cubicBezTo>
                    <a:cubicBezTo>
                      <a:pt x="168651" y="1402425"/>
                      <a:pt x="494019" y="1563125"/>
                      <a:pt x="536984" y="1665392"/>
                    </a:cubicBezTo>
                    <a:cubicBezTo>
                      <a:pt x="596350" y="1806711"/>
                      <a:pt x="605784" y="2100145"/>
                      <a:pt x="931655" y="2184671"/>
                    </a:cubicBezTo>
                    <a:cubicBezTo>
                      <a:pt x="1127206" y="2235408"/>
                      <a:pt x="1265213" y="2095707"/>
                      <a:pt x="1265213" y="2095707"/>
                    </a:cubicBezTo>
                  </a:path>
                </a:pathLst>
              </a:custGeom>
              <a:solidFill>
                <a:srgbClr val="22213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3" name="Google Shape;2283;p18"/>
              <p:cNvSpPr/>
              <p:nvPr/>
            </p:nvSpPr>
            <p:spPr>
              <a:xfrm rot="10800000" flipH="1">
                <a:off x="7700230" y="2435766"/>
                <a:ext cx="1030667" cy="1947404"/>
              </a:xfrm>
              <a:custGeom>
                <a:avLst/>
                <a:gdLst/>
                <a:ahLst/>
                <a:cxnLst/>
                <a:rect l="l" t="t" r="r" b="b"/>
                <a:pathLst>
                  <a:path w="1030667" h="1947404" extrusionOk="0">
                    <a:moveTo>
                      <a:pt x="410506" y="1944609"/>
                    </a:moveTo>
                    <a:cubicBezTo>
                      <a:pt x="702106" y="1944609"/>
                      <a:pt x="837433" y="1823003"/>
                      <a:pt x="837433" y="1456096"/>
                    </a:cubicBezTo>
                    <a:cubicBezTo>
                      <a:pt x="837433" y="1152608"/>
                      <a:pt x="688342" y="1008319"/>
                      <a:pt x="606721" y="972954"/>
                    </a:cubicBezTo>
                    <a:lnTo>
                      <a:pt x="642375" y="768517"/>
                    </a:lnTo>
                    <a:lnTo>
                      <a:pt x="939239" y="609906"/>
                    </a:lnTo>
                    <a:lnTo>
                      <a:pt x="1024794" y="413412"/>
                    </a:lnTo>
                    <a:lnTo>
                      <a:pt x="505344" y="-2795"/>
                    </a:lnTo>
                    <a:lnTo>
                      <a:pt x="-5874" y="375989"/>
                    </a:lnTo>
                    <a:lnTo>
                      <a:pt x="56141" y="642334"/>
                    </a:lnTo>
                    <a:lnTo>
                      <a:pt x="245142" y="810270"/>
                    </a:lnTo>
                    <a:lnTo>
                      <a:pt x="254961" y="975934"/>
                    </a:lnTo>
                    <a:cubicBezTo>
                      <a:pt x="254961" y="975934"/>
                      <a:pt x="47115" y="1130171"/>
                      <a:pt x="53611" y="1392806"/>
                    </a:cubicBezTo>
                    <a:cubicBezTo>
                      <a:pt x="61104" y="1695823"/>
                      <a:pt x="101721" y="1944609"/>
                      <a:pt x="410506" y="1944609"/>
                    </a:cubicBezTo>
                  </a:path>
                </a:pathLst>
              </a:custGeom>
              <a:solidFill>
                <a:srgbClr val="F2D26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4" name="Google Shape;2284;p18"/>
              <p:cNvSpPr/>
              <p:nvPr/>
            </p:nvSpPr>
            <p:spPr>
              <a:xfrm rot="10800000" flipH="1">
                <a:off x="8277308" y="2803298"/>
                <a:ext cx="74646" cy="105885"/>
              </a:xfrm>
              <a:custGeom>
                <a:avLst/>
                <a:gdLst/>
                <a:ahLst/>
                <a:cxnLst/>
                <a:rect l="l" t="t" r="r" b="b"/>
                <a:pathLst>
                  <a:path w="74646" h="105885" extrusionOk="0">
                    <a:moveTo>
                      <a:pt x="68669" y="48641"/>
                    </a:moveTo>
                    <a:cubicBezTo>
                      <a:pt x="67950" y="19408"/>
                      <a:pt x="50670" y="-3886"/>
                      <a:pt x="30067" y="-3372"/>
                    </a:cubicBezTo>
                    <a:cubicBezTo>
                      <a:pt x="9463" y="-2857"/>
                      <a:pt x="-6649" y="21251"/>
                      <a:pt x="-5931" y="50484"/>
                    </a:cubicBezTo>
                    <a:cubicBezTo>
                      <a:pt x="-5201" y="79717"/>
                      <a:pt x="12079" y="103001"/>
                      <a:pt x="32682" y="102497"/>
                    </a:cubicBezTo>
                    <a:cubicBezTo>
                      <a:pt x="53286" y="101982"/>
                      <a:pt x="69398" y="77874"/>
                      <a:pt x="68669" y="48641"/>
                    </a:cubicBezTo>
                  </a:path>
                </a:pathLst>
              </a:custGeom>
              <a:solidFill>
                <a:srgbClr val="2928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5" name="Google Shape;2285;p18"/>
              <p:cNvSpPr/>
              <p:nvPr/>
            </p:nvSpPr>
            <p:spPr>
              <a:xfrm rot="10800000" flipH="1">
                <a:off x="7957760" y="2796062"/>
                <a:ext cx="74646" cy="105884"/>
              </a:xfrm>
              <a:custGeom>
                <a:avLst/>
                <a:gdLst/>
                <a:ahLst/>
                <a:cxnLst/>
                <a:rect l="l" t="t" r="r" b="b"/>
                <a:pathLst>
                  <a:path w="74646" h="105884" extrusionOk="0">
                    <a:moveTo>
                      <a:pt x="68928" y="48633"/>
                    </a:moveTo>
                    <a:cubicBezTo>
                      <a:pt x="68200" y="19400"/>
                      <a:pt x="50919" y="-3884"/>
                      <a:pt x="30315" y="-3380"/>
                    </a:cubicBezTo>
                    <a:cubicBezTo>
                      <a:pt x="9712" y="-2865"/>
                      <a:pt x="-6410" y="21243"/>
                      <a:pt x="-5671" y="50476"/>
                    </a:cubicBezTo>
                    <a:cubicBezTo>
                      <a:pt x="-4953" y="79709"/>
                      <a:pt x="12328" y="102993"/>
                      <a:pt x="32931" y="102489"/>
                    </a:cubicBezTo>
                    <a:cubicBezTo>
                      <a:pt x="53535" y="101985"/>
                      <a:pt x="69646" y="77866"/>
                      <a:pt x="68928" y="48633"/>
                    </a:cubicBezTo>
                  </a:path>
                </a:pathLst>
              </a:custGeom>
              <a:solidFill>
                <a:srgbClr val="2928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6" name="Google Shape;2286;p18"/>
              <p:cNvSpPr/>
              <p:nvPr/>
            </p:nvSpPr>
            <p:spPr>
              <a:xfrm rot="10800000" flipH="1">
                <a:off x="8077739" y="3135427"/>
                <a:ext cx="144128" cy="83003"/>
              </a:xfrm>
              <a:custGeom>
                <a:avLst/>
                <a:gdLst/>
                <a:ahLst/>
                <a:cxnLst/>
                <a:rect l="l" t="t" r="r" b="b"/>
                <a:pathLst>
                  <a:path w="144128" h="83003" extrusionOk="0">
                    <a:moveTo>
                      <a:pt x="-5820" y="47278"/>
                    </a:moveTo>
                    <a:cubicBezTo>
                      <a:pt x="-5820" y="47278"/>
                      <a:pt x="22587" y="79962"/>
                      <a:pt x="40929" y="79962"/>
                    </a:cubicBezTo>
                    <a:cubicBezTo>
                      <a:pt x="60439" y="79962"/>
                      <a:pt x="67643" y="61781"/>
                      <a:pt x="67643" y="61781"/>
                    </a:cubicBezTo>
                    <a:cubicBezTo>
                      <a:pt x="67643" y="61781"/>
                      <a:pt x="78095" y="77025"/>
                      <a:pt x="91301" y="77025"/>
                    </a:cubicBezTo>
                    <a:cubicBezTo>
                      <a:pt x="109386" y="77025"/>
                      <a:pt x="138308" y="42936"/>
                      <a:pt x="138308" y="42936"/>
                    </a:cubicBezTo>
                    <a:cubicBezTo>
                      <a:pt x="138308" y="42936"/>
                      <a:pt x="117404" y="-3041"/>
                      <a:pt x="63215" y="-3041"/>
                    </a:cubicBezTo>
                    <a:cubicBezTo>
                      <a:pt x="47843" y="-3041"/>
                      <a:pt x="8105" y="8011"/>
                      <a:pt x="-5820" y="47278"/>
                    </a:cubicBezTo>
                  </a:path>
                </a:pathLst>
              </a:custGeom>
              <a:solidFill>
                <a:srgbClr val="F0414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7" name="Google Shape;2287;p18"/>
              <p:cNvSpPr/>
              <p:nvPr/>
            </p:nvSpPr>
            <p:spPr>
              <a:xfrm rot="10800000" flipH="1">
                <a:off x="7600953" y="2244471"/>
                <a:ext cx="1004782" cy="465776"/>
              </a:xfrm>
              <a:custGeom>
                <a:avLst/>
                <a:gdLst/>
                <a:ahLst/>
                <a:cxnLst/>
                <a:rect l="l" t="t" r="r" b="b"/>
                <a:pathLst>
                  <a:path w="1004782" h="465776" extrusionOk="0">
                    <a:moveTo>
                      <a:pt x="530273" y="266123"/>
                    </a:moveTo>
                    <a:cubicBezTo>
                      <a:pt x="530273" y="266123"/>
                      <a:pt x="496602" y="-3781"/>
                      <a:pt x="974042" y="-3781"/>
                    </a:cubicBezTo>
                    <a:lnTo>
                      <a:pt x="990175" y="44576"/>
                    </a:lnTo>
                    <a:cubicBezTo>
                      <a:pt x="995020" y="59112"/>
                      <a:pt x="998150" y="74249"/>
                      <a:pt x="998772" y="89557"/>
                    </a:cubicBezTo>
                    <a:cubicBezTo>
                      <a:pt x="1003939" y="218848"/>
                      <a:pt x="920807" y="337024"/>
                      <a:pt x="794667" y="374414"/>
                    </a:cubicBezTo>
                    <a:lnTo>
                      <a:pt x="496602" y="461995"/>
                    </a:lnTo>
                    <a:lnTo>
                      <a:pt x="206470" y="371788"/>
                    </a:lnTo>
                    <a:cubicBezTo>
                      <a:pt x="65537" y="336026"/>
                      <a:pt x="-24960" y="198791"/>
                      <a:pt x="-2319" y="55157"/>
                    </a:cubicBezTo>
                    <a:lnTo>
                      <a:pt x="-2319" y="55157"/>
                    </a:lnTo>
                    <a:cubicBezTo>
                      <a:pt x="-2319" y="55157"/>
                      <a:pt x="468548" y="-107291"/>
                      <a:pt x="530273" y="266123"/>
                    </a:cubicBezTo>
                  </a:path>
                </a:pathLst>
              </a:custGeom>
              <a:solidFill>
                <a:srgbClr val="22213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8" name="Google Shape;2288;p18"/>
              <p:cNvSpPr/>
              <p:nvPr/>
            </p:nvSpPr>
            <p:spPr>
              <a:xfrm rot="10800000" flipH="1">
                <a:off x="7665037" y="2337744"/>
                <a:ext cx="950055" cy="533267"/>
              </a:xfrm>
              <a:custGeom>
                <a:avLst/>
                <a:gdLst/>
                <a:ahLst/>
                <a:cxnLst/>
                <a:rect l="l" t="t" r="r" b="b"/>
                <a:pathLst>
                  <a:path w="950055" h="533267" extrusionOk="0">
                    <a:moveTo>
                      <a:pt x="54486" y="-3647"/>
                    </a:moveTo>
                    <a:cubicBezTo>
                      <a:pt x="50777" y="17847"/>
                      <a:pt x="48783" y="39897"/>
                      <a:pt x="48783" y="62409"/>
                    </a:cubicBezTo>
                    <a:cubicBezTo>
                      <a:pt x="48783" y="284459"/>
                      <a:pt x="235651" y="427022"/>
                      <a:pt x="466159" y="427022"/>
                    </a:cubicBezTo>
                    <a:cubicBezTo>
                      <a:pt x="696678" y="427022"/>
                      <a:pt x="883546" y="284459"/>
                      <a:pt x="883546" y="62409"/>
                    </a:cubicBezTo>
                    <a:cubicBezTo>
                      <a:pt x="883546" y="39897"/>
                      <a:pt x="881530" y="17857"/>
                      <a:pt x="877832" y="-3647"/>
                    </a:cubicBezTo>
                    <a:lnTo>
                      <a:pt x="925718" y="-3647"/>
                    </a:lnTo>
                    <a:cubicBezTo>
                      <a:pt x="937102" y="35706"/>
                      <a:pt x="947457" y="77320"/>
                      <a:pt x="943309" y="119974"/>
                    </a:cubicBezTo>
                    <a:cubicBezTo>
                      <a:pt x="923091" y="328271"/>
                      <a:pt x="757931" y="529621"/>
                      <a:pt x="466159" y="529621"/>
                    </a:cubicBezTo>
                    <a:cubicBezTo>
                      <a:pt x="202634" y="529621"/>
                      <a:pt x="-5813" y="312384"/>
                      <a:pt x="-5813" y="92853"/>
                    </a:cubicBezTo>
                    <a:cubicBezTo>
                      <a:pt x="-5813" y="49995"/>
                      <a:pt x="-4773" y="35695"/>
                      <a:pt x="6633" y="-3647"/>
                    </a:cubicBezTo>
                    <a:lnTo>
                      <a:pt x="54486" y="-3647"/>
                    </a:lnTo>
                  </a:path>
                </a:pathLst>
              </a:custGeom>
              <a:solidFill>
                <a:srgbClr val="7A7D8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9" name="Google Shape;2289;p18"/>
              <p:cNvSpPr/>
              <p:nvPr/>
            </p:nvSpPr>
            <p:spPr>
              <a:xfrm rot="10800000" flipH="1">
                <a:off x="7714080" y="3068096"/>
                <a:ext cx="347986" cy="272293"/>
              </a:xfrm>
              <a:custGeom>
                <a:avLst/>
                <a:gdLst/>
                <a:ahLst/>
                <a:cxnLst/>
                <a:rect l="l" t="t" r="r" b="b"/>
                <a:pathLst>
                  <a:path w="347986" h="272293" extrusionOk="0">
                    <a:moveTo>
                      <a:pt x="342377" y="-3012"/>
                    </a:moveTo>
                    <a:lnTo>
                      <a:pt x="185054" y="-3012"/>
                    </a:lnTo>
                    <a:cubicBezTo>
                      <a:pt x="79925" y="-3012"/>
                      <a:pt x="-5609" y="64244"/>
                      <a:pt x="-5609" y="269282"/>
                    </a:cubicBezTo>
                    <a:lnTo>
                      <a:pt x="16388" y="269282"/>
                    </a:lnTo>
                    <a:cubicBezTo>
                      <a:pt x="16388" y="101635"/>
                      <a:pt x="92059" y="18985"/>
                      <a:pt x="185054" y="18985"/>
                    </a:cubicBezTo>
                    <a:lnTo>
                      <a:pt x="342377" y="18985"/>
                    </a:lnTo>
                    <a:lnTo>
                      <a:pt x="342377" y="-3012"/>
                    </a:lnTo>
                  </a:path>
                </a:pathLst>
              </a:custGeom>
              <a:solidFill>
                <a:srgbClr val="7A7D8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0" name="Google Shape;2290;p18"/>
              <p:cNvSpPr/>
              <p:nvPr/>
            </p:nvSpPr>
            <p:spPr>
              <a:xfrm rot="10800000" flipH="1">
                <a:off x="8026176" y="3294552"/>
                <a:ext cx="129785" cy="69668"/>
              </a:xfrm>
              <a:custGeom>
                <a:avLst/>
                <a:gdLst/>
                <a:ahLst/>
                <a:cxnLst/>
                <a:rect l="l" t="t" r="r" b="b"/>
                <a:pathLst>
                  <a:path w="129785" h="69668" extrusionOk="0">
                    <a:moveTo>
                      <a:pt x="124012" y="31949"/>
                    </a:moveTo>
                    <a:cubicBezTo>
                      <a:pt x="124012" y="12717"/>
                      <a:pt x="94961" y="-2880"/>
                      <a:pt x="59114" y="-2880"/>
                    </a:cubicBezTo>
                    <a:cubicBezTo>
                      <a:pt x="23289" y="-2880"/>
                      <a:pt x="-5773" y="12717"/>
                      <a:pt x="-5773" y="31949"/>
                    </a:cubicBezTo>
                    <a:cubicBezTo>
                      <a:pt x="-5773" y="51191"/>
                      <a:pt x="23289" y="66788"/>
                      <a:pt x="59114" y="66788"/>
                    </a:cubicBezTo>
                    <a:cubicBezTo>
                      <a:pt x="94961" y="66788"/>
                      <a:pt x="124012" y="51191"/>
                      <a:pt x="124012" y="31949"/>
                    </a:cubicBezTo>
                  </a:path>
                </a:pathLst>
              </a:custGeom>
              <a:solidFill>
                <a:srgbClr val="EC1D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1" name="Google Shape;2291;p18"/>
              <p:cNvSpPr/>
              <p:nvPr/>
            </p:nvSpPr>
            <p:spPr>
              <a:xfrm rot="10800000" flipH="1">
                <a:off x="7591343" y="2799728"/>
                <a:ext cx="208053" cy="397740"/>
              </a:xfrm>
              <a:custGeom>
                <a:avLst/>
                <a:gdLst/>
                <a:ahLst/>
                <a:cxnLst/>
                <a:rect l="l" t="t" r="r" b="b"/>
                <a:pathLst>
                  <a:path w="208053" h="397740" extrusionOk="0">
                    <a:moveTo>
                      <a:pt x="160196" y="2083"/>
                    </a:moveTo>
                    <a:lnTo>
                      <a:pt x="117402" y="-2677"/>
                    </a:lnTo>
                    <a:cubicBezTo>
                      <a:pt x="68509" y="-8112"/>
                      <a:pt x="24461" y="27114"/>
                      <a:pt x="19016" y="76017"/>
                    </a:cubicBezTo>
                    <a:lnTo>
                      <a:pt x="-4900" y="291068"/>
                    </a:lnTo>
                    <a:cubicBezTo>
                      <a:pt x="-10335" y="339971"/>
                      <a:pt x="24891" y="384019"/>
                      <a:pt x="73794" y="389454"/>
                    </a:cubicBezTo>
                    <a:lnTo>
                      <a:pt x="116587" y="394214"/>
                    </a:lnTo>
                    <a:cubicBezTo>
                      <a:pt x="142744" y="397130"/>
                      <a:pt x="166317" y="378274"/>
                      <a:pt x="169222" y="352117"/>
                    </a:cubicBezTo>
                    <a:lnTo>
                      <a:pt x="202304" y="54728"/>
                    </a:lnTo>
                    <a:cubicBezTo>
                      <a:pt x="205219" y="28561"/>
                      <a:pt x="186363" y="4999"/>
                      <a:pt x="160196" y="2083"/>
                    </a:cubicBezTo>
                  </a:path>
                </a:pathLst>
              </a:custGeom>
              <a:solidFill>
                <a:srgbClr val="EC1D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2" name="Google Shape;2292;p18"/>
              <p:cNvSpPr/>
              <p:nvPr/>
            </p:nvSpPr>
            <p:spPr>
              <a:xfrm rot="10800000" flipH="1">
                <a:off x="8508905" y="2799728"/>
                <a:ext cx="208053" cy="397740"/>
              </a:xfrm>
              <a:custGeom>
                <a:avLst/>
                <a:gdLst/>
                <a:ahLst/>
                <a:cxnLst/>
                <a:rect l="l" t="t" r="r" b="b"/>
                <a:pathLst>
                  <a:path w="208053" h="397740" extrusionOk="0">
                    <a:moveTo>
                      <a:pt x="36208" y="2083"/>
                    </a:moveTo>
                    <a:lnTo>
                      <a:pt x="79001" y="-2677"/>
                    </a:lnTo>
                    <a:cubicBezTo>
                      <a:pt x="127905" y="-8112"/>
                      <a:pt x="171942" y="27114"/>
                      <a:pt x="177388" y="76017"/>
                    </a:cubicBezTo>
                    <a:lnTo>
                      <a:pt x="201304" y="291068"/>
                    </a:lnTo>
                    <a:cubicBezTo>
                      <a:pt x="206749" y="339971"/>
                      <a:pt x="171513" y="384019"/>
                      <a:pt x="122620" y="389454"/>
                    </a:cubicBezTo>
                    <a:lnTo>
                      <a:pt x="79826" y="394214"/>
                    </a:lnTo>
                    <a:cubicBezTo>
                      <a:pt x="53660" y="397130"/>
                      <a:pt x="30098" y="378274"/>
                      <a:pt x="27182" y="352117"/>
                    </a:cubicBezTo>
                    <a:lnTo>
                      <a:pt x="-5900" y="54728"/>
                    </a:lnTo>
                    <a:cubicBezTo>
                      <a:pt x="-8805" y="28561"/>
                      <a:pt x="10051" y="4999"/>
                      <a:pt x="36208" y="2083"/>
                    </a:cubicBezTo>
                  </a:path>
                </a:pathLst>
              </a:custGeom>
              <a:solidFill>
                <a:srgbClr val="EC1D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3" name="Google Shape;2293;p18"/>
              <p:cNvSpPr/>
              <p:nvPr/>
            </p:nvSpPr>
            <p:spPr>
              <a:xfrm rot="10800000" flipH="1">
                <a:off x="7471512" y="3570104"/>
                <a:ext cx="1375140" cy="2075979"/>
              </a:xfrm>
              <a:custGeom>
                <a:avLst/>
                <a:gdLst/>
                <a:ahLst/>
                <a:cxnLst/>
                <a:rect l="l" t="t" r="r" b="b"/>
                <a:pathLst>
                  <a:path w="1375140" h="2075979" extrusionOk="0">
                    <a:moveTo>
                      <a:pt x="690381" y="1539607"/>
                    </a:moveTo>
                    <a:cubicBezTo>
                      <a:pt x="690381" y="1539607"/>
                      <a:pt x="959245" y="1752235"/>
                      <a:pt x="944430" y="1857021"/>
                    </a:cubicBezTo>
                    <a:cubicBezTo>
                      <a:pt x="929626" y="1961796"/>
                      <a:pt x="871139" y="2032697"/>
                      <a:pt x="871139" y="2032697"/>
                    </a:cubicBezTo>
                    <a:lnTo>
                      <a:pt x="1298891" y="1795017"/>
                    </a:lnTo>
                    <a:cubicBezTo>
                      <a:pt x="1298891" y="1795017"/>
                      <a:pt x="1466882" y="613319"/>
                      <a:pt x="1283937" y="252404"/>
                    </a:cubicBezTo>
                    <a:lnTo>
                      <a:pt x="1187169" y="92379"/>
                    </a:lnTo>
                    <a:cubicBezTo>
                      <a:pt x="1187169" y="92379"/>
                      <a:pt x="748386" y="-134581"/>
                      <a:pt x="185210" y="117174"/>
                    </a:cubicBezTo>
                    <a:lnTo>
                      <a:pt x="57237" y="375564"/>
                    </a:lnTo>
                    <a:lnTo>
                      <a:pt x="-5828" y="1577866"/>
                    </a:lnTo>
                    <a:cubicBezTo>
                      <a:pt x="-5828" y="1577866"/>
                      <a:pt x="45552" y="1809693"/>
                      <a:pt x="71333" y="1826448"/>
                    </a:cubicBezTo>
                    <a:cubicBezTo>
                      <a:pt x="97115" y="1843224"/>
                      <a:pt x="473905" y="2074451"/>
                      <a:pt x="473905" y="2074451"/>
                    </a:cubicBezTo>
                    <a:cubicBezTo>
                      <a:pt x="473905" y="2074451"/>
                      <a:pt x="426545" y="1938406"/>
                      <a:pt x="464107" y="1815664"/>
                    </a:cubicBezTo>
                    <a:cubicBezTo>
                      <a:pt x="501680" y="1692922"/>
                      <a:pt x="690381" y="1539607"/>
                      <a:pt x="690381" y="1539607"/>
                    </a:cubicBezTo>
                  </a:path>
                </a:pathLst>
              </a:custGeom>
              <a:solidFill>
                <a:srgbClr val="6A80C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4" name="Google Shape;2294;p18"/>
              <p:cNvSpPr/>
              <p:nvPr/>
            </p:nvSpPr>
            <p:spPr>
              <a:xfrm rot="10800000" flipH="1">
                <a:off x="7724207" y="4593428"/>
                <a:ext cx="373491" cy="164004"/>
              </a:xfrm>
              <a:custGeom>
                <a:avLst/>
                <a:gdLst/>
                <a:ahLst/>
                <a:cxnLst/>
                <a:rect l="l" t="t" r="r" b="b"/>
                <a:pathLst>
                  <a:path w="373491" h="164004" extrusionOk="0">
                    <a:moveTo>
                      <a:pt x="47739" y="162548"/>
                    </a:moveTo>
                    <a:cubicBezTo>
                      <a:pt x="47739" y="162548"/>
                      <a:pt x="244383" y="-4971"/>
                      <a:pt x="367865" y="31905"/>
                    </a:cubicBezTo>
                    <a:cubicBezTo>
                      <a:pt x="367865" y="31905"/>
                      <a:pt x="228990" y="-43841"/>
                      <a:pt x="71161" y="32934"/>
                    </a:cubicBezTo>
                    <a:cubicBezTo>
                      <a:pt x="-86688" y="109710"/>
                      <a:pt x="47739" y="162548"/>
                      <a:pt x="47739" y="162548"/>
                    </a:cubicBezTo>
                  </a:path>
                </a:pathLst>
              </a:custGeom>
              <a:solidFill>
                <a:srgbClr val="4A6AB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5" name="Google Shape;2295;p18"/>
              <p:cNvSpPr/>
              <p:nvPr/>
            </p:nvSpPr>
            <p:spPr>
              <a:xfrm rot="10800000" flipH="1">
                <a:off x="7753050" y="4766307"/>
                <a:ext cx="191988" cy="852964"/>
              </a:xfrm>
              <a:custGeom>
                <a:avLst/>
                <a:gdLst/>
                <a:ahLst/>
                <a:cxnLst/>
                <a:rect l="l" t="t" r="r" b="b"/>
                <a:pathLst>
                  <a:path w="191988" h="852964" extrusionOk="0">
                    <a:moveTo>
                      <a:pt x="108671" y="852055"/>
                    </a:moveTo>
                    <a:lnTo>
                      <a:pt x="144293" y="607246"/>
                    </a:lnTo>
                    <a:lnTo>
                      <a:pt x="167276" y="211792"/>
                    </a:lnTo>
                    <a:lnTo>
                      <a:pt x="186411" y="-910"/>
                    </a:lnTo>
                    <a:cubicBezTo>
                      <a:pt x="186411" y="-910"/>
                      <a:pt x="26536" y="17839"/>
                      <a:pt x="-1765" y="50899"/>
                    </a:cubicBezTo>
                    <a:cubicBezTo>
                      <a:pt x="-30086" y="83969"/>
                      <a:pt x="108671" y="852055"/>
                      <a:pt x="108671" y="852055"/>
                    </a:cubicBezTo>
                  </a:path>
                </a:pathLst>
              </a:custGeom>
              <a:solidFill>
                <a:srgbClr val="4A6AB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6" name="Google Shape;2296;p18"/>
              <p:cNvSpPr/>
              <p:nvPr/>
            </p:nvSpPr>
            <p:spPr>
              <a:xfrm rot="10800000" flipH="1">
                <a:off x="8460704" y="4763241"/>
                <a:ext cx="191344" cy="829156"/>
              </a:xfrm>
              <a:custGeom>
                <a:avLst/>
                <a:gdLst/>
                <a:ahLst/>
                <a:cxnLst/>
                <a:rect l="l" t="t" r="r" b="b"/>
                <a:pathLst>
                  <a:path w="191344" h="829156" extrusionOk="0">
                    <a:moveTo>
                      <a:pt x="11667" y="828230"/>
                    </a:moveTo>
                    <a:lnTo>
                      <a:pt x="347" y="638275"/>
                    </a:lnTo>
                    <a:lnTo>
                      <a:pt x="-6149" y="375200"/>
                    </a:lnTo>
                    <a:lnTo>
                      <a:pt x="94081" y="-926"/>
                    </a:lnTo>
                    <a:cubicBezTo>
                      <a:pt x="94081" y="-926"/>
                      <a:pt x="155184" y="4188"/>
                      <a:pt x="182595" y="38008"/>
                    </a:cubicBezTo>
                    <a:cubicBezTo>
                      <a:pt x="210005" y="71830"/>
                      <a:pt x="11667" y="828230"/>
                      <a:pt x="11667" y="828230"/>
                    </a:cubicBezTo>
                  </a:path>
                </a:pathLst>
              </a:custGeom>
              <a:solidFill>
                <a:srgbClr val="4A6AB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7" name="Google Shape;2297;p18"/>
              <p:cNvSpPr/>
              <p:nvPr/>
            </p:nvSpPr>
            <p:spPr>
              <a:xfrm rot="10800000" flipH="1">
                <a:off x="8269613" y="4613678"/>
                <a:ext cx="376778" cy="155720"/>
              </a:xfrm>
              <a:custGeom>
                <a:avLst/>
                <a:gdLst/>
                <a:ahLst/>
                <a:cxnLst/>
                <a:rect l="l" t="t" r="r" b="b"/>
                <a:pathLst>
                  <a:path w="376778" h="155720" extrusionOk="0">
                    <a:moveTo>
                      <a:pt x="320113" y="154280"/>
                    </a:moveTo>
                    <a:cubicBezTo>
                      <a:pt x="320113" y="154280"/>
                      <a:pt x="115439" y="-3312"/>
                      <a:pt x="-6070" y="39632"/>
                    </a:cubicBezTo>
                    <a:cubicBezTo>
                      <a:pt x="-6070" y="39632"/>
                      <a:pt x="128882" y="-42879"/>
                      <a:pt x="290322" y="25996"/>
                    </a:cubicBezTo>
                    <a:cubicBezTo>
                      <a:pt x="451773" y="94860"/>
                      <a:pt x="320113" y="154280"/>
                      <a:pt x="320113" y="154280"/>
                    </a:cubicBezTo>
                  </a:path>
                </a:pathLst>
              </a:custGeom>
              <a:solidFill>
                <a:srgbClr val="4A6AB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8" name="Google Shape;2298;p18"/>
              <p:cNvSpPr/>
              <p:nvPr/>
            </p:nvSpPr>
            <p:spPr>
              <a:xfrm rot="10800000" flipH="1">
                <a:off x="8348478" y="3611858"/>
                <a:ext cx="1040883" cy="2544434"/>
              </a:xfrm>
              <a:custGeom>
                <a:avLst/>
                <a:gdLst/>
                <a:ahLst/>
                <a:cxnLst/>
                <a:rect l="l" t="t" r="r" b="b"/>
                <a:pathLst>
                  <a:path w="1040883" h="2544434" extrusionOk="0">
                    <a:moveTo>
                      <a:pt x="928151" y="98158"/>
                    </a:moveTo>
                    <a:cubicBezTo>
                      <a:pt x="902070" y="98815"/>
                      <a:pt x="582877" y="-15804"/>
                      <a:pt x="459278" y="318"/>
                    </a:cubicBezTo>
                    <a:cubicBezTo>
                      <a:pt x="459278" y="318"/>
                      <a:pt x="172233" y="869739"/>
                      <a:pt x="156711" y="1033280"/>
                    </a:cubicBezTo>
                    <a:cubicBezTo>
                      <a:pt x="141178" y="1196811"/>
                      <a:pt x="31675" y="2436225"/>
                      <a:pt x="-6402" y="2543198"/>
                    </a:cubicBezTo>
                    <a:cubicBezTo>
                      <a:pt x="-6402" y="2543198"/>
                      <a:pt x="653596" y="2293555"/>
                      <a:pt x="720241" y="2180965"/>
                    </a:cubicBezTo>
                    <a:cubicBezTo>
                      <a:pt x="786886" y="2068374"/>
                      <a:pt x="885937" y="1573891"/>
                      <a:pt x="885937" y="1573891"/>
                    </a:cubicBezTo>
                    <a:lnTo>
                      <a:pt x="1034482" y="1002482"/>
                    </a:lnTo>
                    <a:cubicBezTo>
                      <a:pt x="1034482" y="1002482"/>
                      <a:pt x="739494" y="849178"/>
                      <a:pt x="655193" y="870843"/>
                    </a:cubicBezTo>
                    <a:cubicBezTo>
                      <a:pt x="570892" y="892507"/>
                      <a:pt x="533008" y="919189"/>
                      <a:pt x="533008" y="919189"/>
                    </a:cubicBezTo>
                    <a:lnTo>
                      <a:pt x="928151" y="98158"/>
                    </a:lnTo>
                  </a:path>
                </a:pathLst>
              </a:custGeom>
              <a:solidFill>
                <a:srgbClr val="EC1D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9" name="Google Shape;2299;p18"/>
              <p:cNvSpPr/>
              <p:nvPr/>
            </p:nvSpPr>
            <p:spPr>
              <a:xfrm rot="10800000" flipH="1">
                <a:off x="7026897" y="3570104"/>
                <a:ext cx="924347" cy="2606609"/>
              </a:xfrm>
              <a:custGeom>
                <a:avLst/>
                <a:gdLst/>
                <a:ahLst/>
                <a:cxnLst/>
                <a:rect l="l" t="t" r="r" b="b"/>
                <a:pathLst>
                  <a:path w="924347" h="2606609" extrusionOk="0">
                    <a:moveTo>
                      <a:pt x="919062" y="2605362"/>
                    </a:moveTo>
                    <a:cubicBezTo>
                      <a:pt x="919062" y="2605362"/>
                      <a:pt x="831449" y="186094"/>
                      <a:pt x="661690" y="-1248"/>
                    </a:cubicBezTo>
                    <a:lnTo>
                      <a:pt x="105010" y="190863"/>
                    </a:lnTo>
                    <a:lnTo>
                      <a:pt x="281855" y="397841"/>
                    </a:lnTo>
                    <a:lnTo>
                      <a:pt x="409013" y="883470"/>
                    </a:lnTo>
                    <a:cubicBezTo>
                      <a:pt x="409013" y="883470"/>
                      <a:pt x="345777" y="845404"/>
                      <a:pt x="280257" y="866833"/>
                    </a:cubicBezTo>
                    <a:cubicBezTo>
                      <a:pt x="214727" y="888273"/>
                      <a:pt x="-5286" y="1002214"/>
                      <a:pt x="-5286" y="1002214"/>
                    </a:cubicBezTo>
                    <a:lnTo>
                      <a:pt x="149583" y="1560105"/>
                    </a:lnTo>
                    <a:cubicBezTo>
                      <a:pt x="149583" y="1560105"/>
                      <a:pt x="235148" y="2030715"/>
                      <a:pt x="299231" y="2231176"/>
                    </a:cubicBezTo>
                    <a:cubicBezTo>
                      <a:pt x="471049" y="2370909"/>
                      <a:pt x="675829" y="2485557"/>
                      <a:pt x="919062" y="2605362"/>
                    </a:cubicBezTo>
                  </a:path>
                </a:pathLst>
              </a:custGeom>
              <a:solidFill>
                <a:srgbClr val="EC1D2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0" name="Google Shape;2300;p18"/>
              <p:cNvSpPr/>
              <p:nvPr/>
            </p:nvSpPr>
            <p:spPr>
              <a:xfrm rot="10800000" flipH="1">
                <a:off x="8739601" y="4270976"/>
                <a:ext cx="185431" cy="1042062"/>
              </a:xfrm>
              <a:custGeom>
                <a:avLst/>
                <a:gdLst/>
                <a:ahLst/>
                <a:cxnLst/>
                <a:rect l="l" t="t" r="r" b="b"/>
                <a:pathLst>
                  <a:path w="185431" h="1042062" extrusionOk="0">
                    <a:moveTo>
                      <a:pt x="-4014" y="1040729"/>
                    </a:moveTo>
                    <a:cubicBezTo>
                      <a:pt x="-4014" y="1040729"/>
                      <a:pt x="63468" y="106079"/>
                      <a:pt x="141915" y="75838"/>
                    </a:cubicBezTo>
                    <a:cubicBezTo>
                      <a:pt x="157813" y="38233"/>
                      <a:pt x="179059" y="-1334"/>
                      <a:pt x="179059" y="-1334"/>
                    </a:cubicBezTo>
                    <a:lnTo>
                      <a:pt x="69299" y="78197"/>
                    </a:lnTo>
                    <a:lnTo>
                      <a:pt x="-6372" y="415613"/>
                    </a:lnTo>
                    <a:lnTo>
                      <a:pt x="-4014" y="1040729"/>
                    </a:lnTo>
                  </a:path>
                </a:pathLst>
              </a:custGeom>
              <a:solidFill>
                <a:srgbClr val="BE1C2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1" name="Google Shape;2301;p18"/>
              <p:cNvSpPr/>
              <p:nvPr/>
            </p:nvSpPr>
            <p:spPr>
              <a:xfrm rot="10800000" flipH="1">
                <a:off x="7441582" y="4240972"/>
                <a:ext cx="131017" cy="1035362"/>
              </a:xfrm>
              <a:custGeom>
                <a:avLst/>
                <a:gdLst/>
                <a:ahLst/>
                <a:cxnLst/>
                <a:rect l="l" t="t" r="r" b="b"/>
                <a:pathLst>
                  <a:path w="131017" h="1035362" extrusionOk="0">
                    <a:moveTo>
                      <a:pt x="82655" y="1033993"/>
                    </a:moveTo>
                    <a:cubicBezTo>
                      <a:pt x="82655" y="1033993"/>
                      <a:pt x="115479" y="100190"/>
                      <a:pt x="35617" y="73873"/>
                    </a:cubicBezTo>
                    <a:cubicBezTo>
                      <a:pt x="17897" y="37104"/>
                      <a:pt x="-5301" y="-1369"/>
                      <a:pt x="-5301" y="-1369"/>
                    </a:cubicBezTo>
                    <a:lnTo>
                      <a:pt x="108265" y="72630"/>
                    </a:lnTo>
                    <a:lnTo>
                      <a:pt x="125717" y="340100"/>
                    </a:lnTo>
                    <a:lnTo>
                      <a:pt x="82655" y="1033993"/>
                    </a:lnTo>
                  </a:path>
                </a:pathLst>
              </a:custGeom>
              <a:solidFill>
                <a:srgbClr val="BE1C2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302" name="Google Shape;2302;p18"/>
          <p:cNvSpPr txBox="1"/>
          <p:nvPr/>
        </p:nvSpPr>
        <p:spPr>
          <a:xfrm>
            <a:off x="5447332" y="1680304"/>
            <a:ext cx="1006800" cy="4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1"/>
              <a:buFont typeface="Arial"/>
              <a:buNone/>
            </a:pPr>
            <a:r>
              <a:rPr lang="en" sz="105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Digital Credentials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03" name="Google Shape;2303;p18"/>
          <p:cNvGrpSpPr/>
          <p:nvPr/>
        </p:nvGrpSpPr>
        <p:grpSpPr>
          <a:xfrm>
            <a:off x="5713963" y="1164831"/>
            <a:ext cx="473658" cy="412385"/>
            <a:chOff x="3203913" y="714417"/>
            <a:chExt cx="7069525" cy="5226685"/>
          </a:xfrm>
        </p:grpSpPr>
        <p:sp>
          <p:nvSpPr>
            <p:cNvPr id="2304" name="Google Shape;2304;p18"/>
            <p:cNvSpPr/>
            <p:nvPr/>
          </p:nvSpPr>
          <p:spPr>
            <a:xfrm rot="10800000" flipH="1">
              <a:off x="8502695" y="714417"/>
              <a:ext cx="1770299" cy="2253672"/>
            </a:xfrm>
            <a:custGeom>
              <a:avLst/>
              <a:gdLst/>
              <a:ahLst/>
              <a:cxnLst/>
              <a:rect l="l" t="t" r="r" b="b"/>
              <a:pathLst>
                <a:path w="1770299" h="2253672" extrusionOk="0">
                  <a:moveTo>
                    <a:pt x="1600984" y="1991465"/>
                  </a:moveTo>
                  <a:lnTo>
                    <a:pt x="879943" y="2250405"/>
                  </a:lnTo>
                  <a:lnTo>
                    <a:pt x="165899" y="1994958"/>
                  </a:lnTo>
                  <a:cubicBezTo>
                    <a:pt x="74752" y="1951904"/>
                    <a:pt x="-5207" y="1926123"/>
                    <a:pt x="-5207" y="1841199"/>
                  </a:cubicBezTo>
                  <a:lnTo>
                    <a:pt x="-5207" y="1418404"/>
                  </a:lnTo>
                  <a:cubicBezTo>
                    <a:pt x="-5207" y="1124781"/>
                    <a:pt x="71717" y="833812"/>
                    <a:pt x="230009" y="576943"/>
                  </a:cubicBezTo>
                  <a:cubicBezTo>
                    <a:pt x="363207" y="360776"/>
                    <a:pt x="569454" y="138197"/>
                    <a:pt x="886953" y="-3268"/>
                  </a:cubicBezTo>
                  <a:cubicBezTo>
                    <a:pt x="1178824" y="91537"/>
                    <a:pt x="1396692" y="344279"/>
                    <a:pt x="1529889" y="560445"/>
                  </a:cubicBezTo>
                  <a:cubicBezTo>
                    <a:pt x="1688169" y="817315"/>
                    <a:pt x="1765093" y="1108284"/>
                    <a:pt x="1765093" y="1401907"/>
                  </a:cubicBezTo>
                  <a:lnTo>
                    <a:pt x="1765093" y="1782119"/>
                  </a:lnTo>
                  <a:cubicBezTo>
                    <a:pt x="1765093" y="1903213"/>
                    <a:pt x="1700933" y="1962344"/>
                    <a:pt x="1600984" y="1991465"/>
                  </a:cubicBezTo>
                </a:path>
              </a:pathLst>
            </a:custGeom>
            <a:solidFill>
              <a:srgbClr val="F3F2F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5" name="Google Shape;2305;p18"/>
            <p:cNvSpPr/>
            <p:nvPr/>
          </p:nvSpPr>
          <p:spPr>
            <a:xfrm rot="10800000" flipH="1">
              <a:off x="8502695" y="714417"/>
              <a:ext cx="892160" cy="2253672"/>
            </a:xfrm>
            <a:custGeom>
              <a:avLst/>
              <a:gdLst/>
              <a:ahLst/>
              <a:cxnLst/>
              <a:rect l="l" t="t" r="r" b="b"/>
              <a:pathLst>
                <a:path w="892160" h="2253672" extrusionOk="0">
                  <a:moveTo>
                    <a:pt x="887253" y="242095"/>
                  </a:moveTo>
                  <a:cubicBezTo>
                    <a:pt x="636060" y="354020"/>
                    <a:pt x="472878" y="533877"/>
                    <a:pt x="367494" y="704895"/>
                  </a:cubicBezTo>
                  <a:cubicBezTo>
                    <a:pt x="242272" y="908132"/>
                    <a:pt x="181401" y="1138332"/>
                    <a:pt x="181401" y="1370640"/>
                  </a:cubicBezTo>
                  <a:lnTo>
                    <a:pt x="181401" y="1667222"/>
                  </a:lnTo>
                  <a:cubicBezTo>
                    <a:pt x="181401" y="1734405"/>
                    <a:pt x="221927" y="1797333"/>
                    <a:pt x="302406" y="1834900"/>
                  </a:cubicBezTo>
                  <a:lnTo>
                    <a:pt x="880382" y="2051015"/>
                  </a:lnTo>
                  <a:lnTo>
                    <a:pt x="880242" y="2250405"/>
                  </a:lnTo>
                  <a:lnTo>
                    <a:pt x="166199" y="1994958"/>
                  </a:lnTo>
                  <a:cubicBezTo>
                    <a:pt x="91257" y="1962217"/>
                    <a:pt x="-4908" y="1926123"/>
                    <a:pt x="-4908" y="1841199"/>
                  </a:cubicBezTo>
                  <a:lnTo>
                    <a:pt x="-4908" y="1418404"/>
                  </a:lnTo>
                  <a:cubicBezTo>
                    <a:pt x="-4908" y="1124781"/>
                    <a:pt x="72017" y="833812"/>
                    <a:pt x="230309" y="576943"/>
                  </a:cubicBezTo>
                  <a:cubicBezTo>
                    <a:pt x="363506" y="360776"/>
                    <a:pt x="569754" y="138197"/>
                    <a:pt x="887253" y="-3268"/>
                  </a:cubicBezTo>
                  <a:lnTo>
                    <a:pt x="887253" y="242095"/>
                  </a:lnTo>
                </a:path>
              </a:pathLst>
            </a:custGeom>
            <a:solidFill>
              <a:srgbClr val="E7E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6" name="Google Shape;2306;p18"/>
            <p:cNvSpPr/>
            <p:nvPr/>
          </p:nvSpPr>
          <p:spPr>
            <a:xfrm rot="10800000" flipH="1">
              <a:off x="9387845" y="714417"/>
              <a:ext cx="885593" cy="2253672"/>
            </a:xfrm>
            <a:custGeom>
              <a:avLst/>
              <a:gdLst/>
              <a:ahLst/>
              <a:cxnLst/>
              <a:rect l="l" t="t" r="r" b="b"/>
              <a:pathLst>
                <a:path w="885593" h="2253672" extrusionOk="0">
                  <a:moveTo>
                    <a:pt x="1501" y="-3268"/>
                  </a:moveTo>
                  <a:cubicBezTo>
                    <a:pt x="52072" y="13661"/>
                    <a:pt x="98542" y="33180"/>
                    <a:pt x="143157" y="57476"/>
                  </a:cubicBezTo>
                  <a:cubicBezTo>
                    <a:pt x="262866" y="122690"/>
                    <a:pt x="364987" y="212250"/>
                    <a:pt x="442927" y="293289"/>
                  </a:cubicBezTo>
                  <a:cubicBezTo>
                    <a:pt x="530099" y="383954"/>
                    <a:pt x="595047" y="481934"/>
                    <a:pt x="651447" y="573450"/>
                  </a:cubicBezTo>
                  <a:cubicBezTo>
                    <a:pt x="809715" y="830320"/>
                    <a:pt x="886650" y="1121288"/>
                    <a:pt x="879641" y="1423014"/>
                  </a:cubicBezTo>
                  <a:lnTo>
                    <a:pt x="880085" y="1772086"/>
                  </a:lnTo>
                  <a:cubicBezTo>
                    <a:pt x="879641" y="1945910"/>
                    <a:pt x="790499" y="1958725"/>
                    <a:pt x="715531" y="1991465"/>
                  </a:cubicBezTo>
                  <a:lnTo>
                    <a:pt x="-5509" y="2250405"/>
                  </a:lnTo>
                  <a:lnTo>
                    <a:pt x="-5370" y="2051015"/>
                  </a:lnTo>
                  <a:lnTo>
                    <a:pt x="579350" y="1831407"/>
                  </a:lnTo>
                  <a:cubicBezTo>
                    <a:pt x="659830" y="1793841"/>
                    <a:pt x="700342" y="1730912"/>
                    <a:pt x="700342" y="1663742"/>
                  </a:cubicBezTo>
                  <a:lnTo>
                    <a:pt x="700342" y="1367147"/>
                  </a:lnTo>
                  <a:cubicBezTo>
                    <a:pt x="700342" y="1134840"/>
                    <a:pt x="639471" y="904640"/>
                    <a:pt x="514249" y="701402"/>
                  </a:cubicBezTo>
                  <a:cubicBezTo>
                    <a:pt x="408865" y="530384"/>
                    <a:pt x="252706" y="354020"/>
                    <a:pt x="1501" y="242095"/>
                  </a:cubicBezTo>
                  <a:lnTo>
                    <a:pt x="1501" y="-3268"/>
                  </a:lnTo>
                </a:path>
              </a:pathLst>
            </a:custGeom>
            <a:solidFill>
              <a:srgbClr val="DADB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7" name="Google Shape;2307;p18"/>
            <p:cNvSpPr/>
            <p:nvPr/>
          </p:nvSpPr>
          <p:spPr>
            <a:xfrm rot="10800000" flipH="1">
              <a:off x="9115393" y="1330886"/>
              <a:ext cx="558938" cy="789874"/>
            </a:xfrm>
            <a:custGeom>
              <a:avLst/>
              <a:gdLst/>
              <a:ahLst/>
              <a:cxnLst/>
              <a:rect l="l" t="t" r="r" b="b"/>
              <a:pathLst>
                <a:path w="558938" h="789874" extrusionOk="0">
                  <a:moveTo>
                    <a:pt x="418205" y="542715"/>
                  </a:moveTo>
                  <a:lnTo>
                    <a:pt x="124467" y="542715"/>
                  </a:lnTo>
                  <a:lnTo>
                    <a:pt x="125255" y="599293"/>
                  </a:lnTo>
                  <a:cubicBezTo>
                    <a:pt x="125255" y="680280"/>
                    <a:pt x="191142" y="746168"/>
                    <a:pt x="272130" y="746168"/>
                  </a:cubicBezTo>
                  <a:cubicBezTo>
                    <a:pt x="353118" y="746168"/>
                    <a:pt x="418992" y="680280"/>
                    <a:pt x="418992" y="599585"/>
                  </a:cubicBezTo>
                  <a:close/>
                  <a:moveTo>
                    <a:pt x="322053" y="185160"/>
                  </a:moveTo>
                  <a:lnTo>
                    <a:pt x="230652" y="185160"/>
                  </a:lnTo>
                  <a:lnTo>
                    <a:pt x="244927" y="251161"/>
                  </a:lnTo>
                  <a:cubicBezTo>
                    <a:pt x="229102" y="260978"/>
                    <a:pt x="218536" y="278466"/>
                    <a:pt x="218536" y="298469"/>
                  </a:cubicBezTo>
                  <a:cubicBezTo>
                    <a:pt x="218536" y="329241"/>
                    <a:pt x="243479" y="354183"/>
                    <a:pt x="274251" y="354183"/>
                  </a:cubicBezTo>
                  <a:cubicBezTo>
                    <a:pt x="305023" y="354183"/>
                    <a:pt x="329978" y="329241"/>
                    <a:pt x="329978" y="298469"/>
                  </a:cubicBezTo>
                  <a:cubicBezTo>
                    <a:pt x="329978" y="279190"/>
                    <a:pt x="320186" y="262210"/>
                    <a:pt x="305302" y="252203"/>
                  </a:cubicBezTo>
                  <a:cubicBezTo>
                    <a:pt x="311779" y="226612"/>
                    <a:pt x="322053" y="185160"/>
                    <a:pt x="322053" y="185160"/>
                  </a:cubicBezTo>
                  <a:close/>
                  <a:moveTo>
                    <a:pt x="458540" y="542232"/>
                  </a:moveTo>
                  <a:lnTo>
                    <a:pt x="459327" y="599293"/>
                  </a:lnTo>
                  <a:cubicBezTo>
                    <a:pt x="459327" y="702518"/>
                    <a:pt x="375355" y="786503"/>
                    <a:pt x="272130" y="786503"/>
                  </a:cubicBezTo>
                  <a:cubicBezTo>
                    <a:pt x="168892" y="786503"/>
                    <a:pt x="84919" y="702518"/>
                    <a:pt x="84919" y="599585"/>
                  </a:cubicBezTo>
                  <a:lnTo>
                    <a:pt x="84106" y="541457"/>
                  </a:lnTo>
                  <a:cubicBezTo>
                    <a:pt x="33586" y="533977"/>
                    <a:pt x="-5212" y="490556"/>
                    <a:pt x="-5212" y="437953"/>
                  </a:cubicBezTo>
                  <a:lnTo>
                    <a:pt x="-5212" y="101378"/>
                  </a:lnTo>
                  <a:cubicBezTo>
                    <a:pt x="-5212" y="43529"/>
                    <a:pt x="41676" y="-3371"/>
                    <a:pt x="99537" y="-3371"/>
                  </a:cubicBezTo>
                  <a:lnTo>
                    <a:pt x="448964" y="-3371"/>
                  </a:lnTo>
                  <a:cubicBezTo>
                    <a:pt x="506813" y="-3371"/>
                    <a:pt x="553726" y="43529"/>
                    <a:pt x="553726" y="101378"/>
                  </a:cubicBezTo>
                  <a:lnTo>
                    <a:pt x="553726" y="437953"/>
                  </a:lnTo>
                  <a:cubicBezTo>
                    <a:pt x="553726" y="492587"/>
                    <a:pt x="511905" y="537393"/>
                    <a:pt x="458540" y="542232"/>
                  </a:cubicBezTo>
                </a:path>
              </a:pathLst>
            </a:custGeom>
            <a:solidFill>
              <a:srgbClr val="DADBD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8" name="Google Shape;2308;p18"/>
            <p:cNvSpPr/>
            <p:nvPr/>
          </p:nvSpPr>
          <p:spPr>
            <a:xfrm rot="10800000" flipH="1">
              <a:off x="8788721" y="1190384"/>
              <a:ext cx="69361" cy="380659"/>
            </a:xfrm>
            <a:custGeom>
              <a:avLst/>
              <a:gdLst/>
              <a:ahLst/>
              <a:cxnLst/>
              <a:rect l="l" t="t" r="r" b="b"/>
              <a:pathLst>
                <a:path w="69361" h="380659" extrusionOk="0">
                  <a:moveTo>
                    <a:pt x="12301" y="-3678"/>
                  </a:moveTo>
                  <a:cubicBezTo>
                    <a:pt x="10713" y="-3906"/>
                    <a:pt x="5696" y="18332"/>
                    <a:pt x="1480" y="54882"/>
                  </a:cubicBezTo>
                  <a:cubicBezTo>
                    <a:pt x="-2838" y="91382"/>
                    <a:pt x="-6038" y="142258"/>
                    <a:pt x="-4374" y="198430"/>
                  </a:cubicBezTo>
                  <a:cubicBezTo>
                    <a:pt x="-3574" y="226497"/>
                    <a:pt x="-1720" y="253217"/>
                    <a:pt x="845" y="277424"/>
                  </a:cubicBezTo>
                  <a:cubicBezTo>
                    <a:pt x="3169" y="301592"/>
                    <a:pt x="7589" y="324274"/>
                    <a:pt x="16949" y="341228"/>
                  </a:cubicBezTo>
                  <a:cubicBezTo>
                    <a:pt x="26118" y="358271"/>
                    <a:pt x="38907" y="368444"/>
                    <a:pt x="48521" y="372965"/>
                  </a:cubicBezTo>
                  <a:cubicBezTo>
                    <a:pt x="58313" y="377512"/>
                    <a:pt x="64396" y="377296"/>
                    <a:pt x="64498" y="376597"/>
                  </a:cubicBezTo>
                  <a:cubicBezTo>
                    <a:pt x="65717" y="375023"/>
                    <a:pt x="40139" y="369994"/>
                    <a:pt x="24912" y="337215"/>
                  </a:cubicBezTo>
                  <a:cubicBezTo>
                    <a:pt x="17418" y="321378"/>
                    <a:pt x="14092" y="300309"/>
                    <a:pt x="12415" y="276357"/>
                  </a:cubicBezTo>
                  <a:cubicBezTo>
                    <a:pt x="10510" y="252328"/>
                    <a:pt x="9024" y="225862"/>
                    <a:pt x="8236" y="198061"/>
                  </a:cubicBezTo>
                  <a:cubicBezTo>
                    <a:pt x="6586" y="142474"/>
                    <a:pt x="8338" y="92093"/>
                    <a:pt x="10383" y="55631"/>
                  </a:cubicBezTo>
                  <a:cubicBezTo>
                    <a:pt x="12301" y="19170"/>
                    <a:pt x="14155" y="-3436"/>
                    <a:pt x="12301" y="-367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9" name="Google Shape;2309;p18"/>
            <p:cNvSpPr/>
            <p:nvPr/>
          </p:nvSpPr>
          <p:spPr>
            <a:xfrm rot="10800000" flipH="1">
              <a:off x="8809316" y="1677239"/>
              <a:ext cx="12706" cy="77863"/>
            </a:xfrm>
            <a:custGeom>
              <a:avLst/>
              <a:gdLst/>
              <a:ahLst/>
              <a:cxnLst/>
              <a:rect l="l" t="t" r="r" b="b"/>
              <a:pathLst>
                <a:path w="12706" h="77863" extrusionOk="0">
                  <a:moveTo>
                    <a:pt x="2316" y="-3380"/>
                  </a:moveTo>
                  <a:cubicBezTo>
                    <a:pt x="-1176" y="-3443"/>
                    <a:pt x="-4351" y="13930"/>
                    <a:pt x="-4770" y="35419"/>
                  </a:cubicBezTo>
                  <a:cubicBezTo>
                    <a:pt x="-5190" y="56932"/>
                    <a:pt x="-2713" y="74407"/>
                    <a:pt x="780" y="74484"/>
                  </a:cubicBezTo>
                  <a:cubicBezTo>
                    <a:pt x="4259" y="74534"/>
                    <a:pt x="7422" y="57174"/>
                    <a:pt x="7841" y="35673"/>
                  </a:cubicBezTo>
                  <a:cubicBezTo>
                    <a:pt x="8272" y="14184"/>
                    <a:pt x="5783" y="-3304"/>
                    <a:pt x="2316" y="-338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0" name="Google Shape;2310;p18"/>
            <p:cNvSpPr/>
            <p:nvPr/>
          </p:nvSpPr>
          <p:spPr>
            <a:xfrm rot="10800000" flipH="1">
              <a:off x="3203913" y="1073305"/>
              <a:ext cx="5854926" cy="4867797"/>
            </a:xfrm>
            <a:custGeom>
              <a:avLst/>
              <a:gdLst/>
              <a:ahLst/>
              <a:cxnLst/>
              <a:rect l="l" t="t" r="r" b="b"/>
              <a:pathLst>
                <a:path w="5854926" h="4867797" extrusionOk="0">
                  <a:moveTo>
                    <a:pt x="5679908" y="4866016"/>
                  </a:moveTo>
                  <a:lnTo>
                    <a:pt x="169036" y="4866016"/>
                  </a:lnTo>
                  <a:cubicBezTo>
                    <a:pt x="74028" y="4866016"/>
                    <a:pt x="-2985" y="4789003"/>
                    <a:pt x="-2985" y="4694008"/>
                  </a:cubicBezTo>
                  <a:lnTo>
                    <a:pt x="-2985" y="801556"/>
                  </a:lnTo>
                  <a:cubicBezTo>
                    <a:pt x="-2985" y="706534"/>
                    <a:pt x="74028" y="629521"/>
                    <a:pt x="169036" y="629521"/>
                  </a:cubicBezTo>
                  <a:lnTo>
                    <a:pt x="2284102" y="629521"/>
                  </a:lnTo>
                  <a:cubicBezTo>
                    <a:pt x="2284102" y="629521"/>
                    <a:pt x="2418633" y="213483"/>
                    <a:pt x="2001578" y="-1782"/>
                  </a:cubicBezTo>
                  <a:lnTo>
                    <a:pt x="3979268" y="-1782"/>
                  </a:lnTo>
                  <a:cubicBezTo>
                    <a:pt x="3979268" y="-1782"/>
                    <a:pt x="3508378" y="159662"/>
                    <a:pt x="3629447" y="629521"/>
                  </a:cubicBezTo>
                  <a:lnTo>
                    <a:pt x="5679921" y="629521"/>
                  </a:lnTo>
                  <a:cubicBezTo>
                    <a:pt x="5774917" y="629521"/>
                    <a:pt x="5851942" y="706534"/>
                    <a:pt x="5851942" y="801546"/>
                  </a:cubicBezTo>
                  <a:lnTo>
                    <a:pt x="5851942" y="4693995"/>
                  </a:lnTo>
                  <a:cubicBezTo>
                    <a:pt x="5851942" y="4789003"/>
                    <a:pt x="5774917" y="4866016"/>
                    <a:pt x="5679908" y="4866016"/>
                  </a:cubicBezTo>
                </a:path>
              </a:pathLst>
            </a:custGeom>
            <a:solidFill>
              <a:srgbClr val="3353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1" name="Google Shape;2311;p18"/>
            <p:cNvSpPr/>
            <p:nvPr/>
          </p:nvSpPr>
          <p:spPr>
            <a:xfrm rot="10800000" flipH="1">
              <a:off x="6022597" y="4867574"/>
              <a:ext cx="206064" cy="206076"/>
            </a:xfrm>
            <a:custGeom>
              <a:avLst/>
              <a:gdLst/>
              <a:ahLst/>
              <a:cxnLst/>
              <a:rect l="l" t="t" r="r" b="b"/>
              <a:pathLst>
                <a:path w="206064" h="206076" extrusionOk="0">
                  <a:moveTo>
                    <a:pt x="179376" y="172745"/>
                  </a:moveTo>
                  <a:cubicBezTo>
                    <a:pt x="254331" y="65609"/>
                    <a:pt x="137009" y="-51727"/>
                    <a:pt x="29847" y="23233"/>
                  </a:cubicBezTo>
                  <a:cubicBezTo>
                    <a:pt x="26329" y="25708"/>
                    <a:pt x="23103" y="28917"/>
                    <a:pt x="20639" y="32450"/>
                  </a:cubicBezTo>
                  <a:cubicBezTo>
                    <a:pt x="-54113" y="139576"/>
                    <a:pt x="63057" y="256745"/>
                    <a:pt x="170156" y="181967"/>
                  </a:cubicBezTo>
                  <a:cubicBezTo>
                    <a:pt x="173699" y="179492"/>
                    <a:pt x="176912" y="176292"/>
                    <a:pt x="179376" y="172745"/>
                  </a:cubicBezTo>
                </a:path>
              </a:pathLst>
            </a:custGeom>
            <a:solidFill>
              <a:srgbClr val="1728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2" name="Google Shape;2312;p18"/>
            <p:cNvSpPr/>
            <p:nvPr/>
          </p:nvSpPr>
          <p:spPr>
            <a:xfrm rot="10800000" flipH="1">
              <a:off x="3298807" y="1144615"/>
              <a:ext cx="5665138" cy="3453083"/>
            </a:xfrm>
            <a:custGeom>
              <a:avLst/>
              <a:gdLst/>
              <a:ahLst/>
              <a:cxnLst/>
              <a:rect l="l" t="t" r="r" b="b"/>
              <a:pathLst>
                <a:path w="5665138" h="3453083" extrusionOk="0">
                  <a:moveTo>
                    <a:pt x="5662154" y="-2349"/>
                  </a:moveTo>
                  <a:lnTo>
                    <a:pt x="-2985" y="-2349"/>
                  </a:lnTo>
                  <a:lnTo>
                    <a:pt x="-2985" y="3327582"/>
                  </a:lnTo>
                  <a:cubicBezTo>
                    <a:pt x="-2985" y="3395591"/>
                    <a:pt x="52158" y="3450734"/>
                    <a:pt x="120167" y="3450734"/>
                  </a:cubicBezTo>
                  <a:lnTo>
                    <a:pt x="5539002" y="3450734"/>
                  </a:lnTo>
                  <a:cubicBezTo>
                    <a:pt x="5607010" y="3450734"/>
                    <a:pt x="5662154" y="3395591"/>
                    <a:pt x="5662154" y="3327582"/>
                  </a:cubicBezTo>
                  <a:lnTo>
                    <a:pt x="5662154" y="-234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3" name="Google Shape;2313;p18"/>
            <p:cNvSpPr/>
            <p:nvPr/>
          </p:nvSpPr>
          <p:spPr>
            <a:xfrm rot="10800000" flipH="1">
              <a:off x="3298807" y="1144615"/>
              <a:ext cx="5665138" cy="286930"/>
            </a:xfrm>
            <a:custGeom>
              <a:avLst/>
              <a:gdLst/>
              <a:ahLst/>
              <a:cxnLst/>
              <a:rect l="l" t="t" r="r" b="b"/>
              <a:pathLst>
                <a:path w="5665138" h="286930" extrusionOk="0">
                  <a:moveTo>
                    <a:pt x="5662154" y="-3762"/>
                  </a:moveTo>
                  <a:lnTo>
                    <a:pt x="-2985" y="-3762"/>
                  </a:lnTo>
                  <a:lnTo>
                    <a:pt x="-2985" y="166913"/>
                  </a:lnTo>
                  <a:cubicBezTo>
                    <a:pt x="-2985" y="231111"/>
                    <a:pt x="49060" y="283168"/>
                    <a:pt x="113271" y="283168"/>
                  </a:cubicBezTo>
                  <a:lnTo>
                    <a:pt x="5566713" y="283168"/>
                  </a:lnTo>
                  <a:cubicBezTo>
                    <a:pt x="5619418" y="283168"/>
                    <a:pt x="5662154" y="240433"/>
                    <a:pt x="5662154" y="187715"/>
                  </a:cubicBezTo>
                  <a:lnTo>
                    <a:pt x="5662154" y="-3762"/>
                  </a:lnTo>
                </a:path>
              </a:pathLst>
            </a:custGeom>
            <a:solidFill>
              <a:srgbClr val="E7E8E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4" name="Google Shape;2314;p18"/>
            <p:cNvSpPr/>
            <p:nvPr/>
          </p:nvSpPr>
          <p:spPr>
            <a:xfrm rot="10800000" flipH="1">
              <a:off x="4398701" y="5307033"/>
              <a:ext cx="3502854" cy="6626"/>
            </a:xfrm>
            <a:custGeom>
              <a:avLst/>
              <a:gdLst/>
              <a:ahLst/>
              <a:cxnLst/>
              <a:rect l="l" t="t" r="r" b="b"/>
              <a:pathLst>
                <a:path w="3502854" h="6626" extrusionOk="0">
                  <a:moveTo>
                    <a:pt x="3499857" y="3141"/>
                  </a:moveTo>
                  <a:cubicBezTo>
                    <a:pt x="3499857" y="1315"/>
                    <a:pt x="2715659" y="-173"/>
                    <a:pt x="1748506" y="-173"/>
                  </a:cubicBezTo>
                  <a:cubicBezTo>
                    <a:pt x="781047" y="-173"/>
                    <a:pt x="-2998" y="1315"/>
                    <a:pt x="-2998" y="3141"/>
                  </a:cubicBezTo>
                  <a:cubicBezTo>
                    <a:pt x="-2998" y="4957"/>
                    <a:pt x="781047" y="6454"/>
                    <a:pt x="1748506" y="6454"/>
                  </a:cubicBezTo>
                  <a:cubicBezTo>
                    <a:pt x="2715659" y="6454"/>
                    <a:pt x="3499857" y="4957"/>
                    <a:pt x="3499857" y="3141"/>
                  </a:cubicBezTo>
                </a:path>
              </a:pathLst>
            </a:custGeom>
            <a:solidFill>
              <a:srgbClr val="1728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5" name="Google Shape;2315;p18"/>
            <p:cNvSpPr/>
            <p:nvPr/>
          </p:nvSpPr>
          <p:spPr>
            <a:xfrm rot="10800000" flipH="1">
              <a:off x="5082200" y="1599287"/>
              <a:ext cx="2120754" cy="2769253"/>
            </a:xfrm>
            <a:custGeom>
              <a:avLst/>
              <a:gdLst/>
              <a:ahLst/>
              <a:cxnLst/>
              <a:rect l="l" t="t" r="r" b="b"/>
              <a:pathLst>
                <a:path w="2120754" h="2769253" extrusionOk="0">
                  <a:moveTo>
                    <a:pt x="1921180" y="2448833"/>
                  </a:moveTo>
                  <a:lnTo>
                    <a:pt x="1057391" y="2767005"/>
                  </a:lnTo>
                  <a:lnTo>
                    <a:pt x="201985" y="2453113"/>
                  </a:lnTo>
                  <a:cubicBezTo>
                    <a:pt x="92791" y="2400204"/>
                    <a:pt x="-2993" y="2368531"/>
                    <a:pt x="-2993" y="2264201"/>
                  </a:cubicBezTo>
                  <a:lnTo>
                    <a:pt x="-2993" y="1744657"/>
                  </a:lnTo>
                  <a:cubicBezTo>
                    <a:pt x="-2993" y="1383877"/>
                    <a:pt x="89171" y="1026347"/>
                    <a:pt x="278782" y="710702"/>
                  </a:cubicBezTo>
                  <a:cubicBezTo>
                    <a:pt x="438344" y="445082"/>
                    <a:pt x="685422" y="171601"/>
                    <a:pt x="1065786" y="-2249"/>
                  </a:cubicBezTo>
                  <a:cubicBezTo>
                    <a:pt x="1415429" y="114261"/>
                    <a:pt x="1676426" y="424813"/>
                    <a:pt x="1835988" y="690433"/>
                  </a:cubicBezTo>
                  <a:cubicBezTo>
                    <a:pt x="2025611" y="1006065"/>
                    <a:pt x="2117762" y="1363595"/>
                    <a:pt x="2117762" y="1724401"/>
                  </a:cubicBezTo>
                  <a:lnTo>
                    <a:pt x="2117762" y="2191582"/>
                  </a:lnTo>
                  <a:cubicBezTo>
                    <a:pt x="2117762" y="2340388"/>
                    <a:pt x="2040890" y="2413044"/>
                    <a:pt x="1921180" y="2448833"/>
                  </a:cubicBezTo>
                </a:path>
              </a:pathLst>
            </a:custGeom>
            <a:solidFill>
              <a:srgbClr val="F03D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6" name="Google Shape;2316;p18"/>
            <p:cNvSpPr/>
            <p:nvPr/>
          </p:nvSpPr>
          <p:spPr>
            <a:xfrm rot="10800000" flipH="1">
              <a:off x="5082212" y="1599292"/>
              <a:ext cx="1214132" cy="2769253"/>
            </a:xfrm>
            <a:custGeom>
              <a:avLst/>
              <a:gdLst/>
              <a:ahLst/>
              <a:cxnLst/>
              <a:rect l="l" t="t" r="r" b="b"/>
              <a:pathLst>
                <a:path w="2120754" h="2769253" extrusionOk="0">
                  <a:moveTo>
                    <a:pt x="1065786" y="-2249"/>
                  </a:moveTo>
                  <a:cubicBezTo>
                    <a:pt x="685422" y="171601"/>
                    <a:pt x="438344" y="445082"/>
                    <a:pt x="278782" y="710702"/>
                  </a:cubicBezTo>
                  <a:cubicBezTo>
                    <a:pt x="89171" y="1026347"/>
                    <a:pt x="-2993" y="1383877"/>
                    <a:pt x="-2993" y="1744657"/>
                  </a:cubicBezTo>
                  <a:lnTo>
                    <a:pt x="-2993" y="2264201"/>
                  </a:lnTo>
                  <a:cubicBezTo>
                    <a:pt x="-2993" y="2368531"/>
                    <a:pt x="92791" y="2400204"/>
                    <a:pt x="201985" y="2453113"/>
                  </a:cubicBezTo>
                  <a:lnTo>
                    <a:pt x="1057391" y="2767005"/>
                  </a:lnTo>
                  <a:lnTo>
                    <a:pt x="1921180" y="2448833"/>
                  </a:lnTo>
                  <a:cubicBezTo>
                    <a:pt x="2040890" y="2413044"/>
                    <a:pt x="2117762" y="2340388"/>
                    <a:pt x="2117762" y="2191582"/>
                  </a:cubicBezTo>
                  <a:lnTo>
                    <a:pt x="2117762" y="1724401"/>
                  </a:lnTo>
                  <a:cubicBezTo>
                    <a:pt x="2117762" y="1363595"/>
                    <a:pt x="2025611" y="1006065"/>
                    <a:pt x="1835988" y="690433"/>
                  </a:cubicBezTo>
                  <a:cubicBezTo>
                    <a:pt x="1676426" y="424813"/>
                    <a:pt x="1415429" y="114261"/>
                    <a:pt x="1065786" y="-2249"/>
                  </a:cubicBezTo>
                  <a:moveTo>
                    <a:pt x="420310" y="1517938"/>
                  </a:moveTo>
                  <a:cubicBezTo>
                    <a:pt x="379556" y="1517938"/>
                    <a:pt x="346523" y="1484892"/>
                    <a:pt x="346523" y="1444138"/>
                  </a:cubicBezTo>
                  <a:lnTo>
                    <a:pt x="346523" y="679587"/>
                  </a:lnTo>
                  <a:cubicBezTo>
                    <a:pt x="346523" y="638833"/>
                    <a:pt x="379556" y="605800"/>
                    <a:pt x="420310" y="605800"/>
                  </a:cubicBezTo>
                  <a:lnTo>
                    <a:pt x="1694460" y="605800"/>
                  </a:lnTo>
                  <a:cubicBezTo>
                    <a:pt x="1735214" y="605800"/>
                    <a:pt x="1768259" y="638833"/>
                    <a:pt x="1768259" y="679587"/>
                  </a:cubicBezTo>
                  <a:lnTo>
                    <a:pt x="1768259" y="1444138"/>
                  </a:lnTo>
                  <a:cubicBezTo>
                    <a:pt x="1768259" y="1484892"/>
                    <a:pt x="1735214" y="1517938"/>
                    <a:pt x="1694460" y="1517938"/>
                  </a:cubicBezTo>
                  <a:lnTo>
                    <a:pt x="1584885" y="1517938"/>
                  </a:lnTo>
                  <a:lnTo>
                    <a:pt x="1584885" y="1997552"/>
                  </a:lnTo>
                  <a:lnTo>
                    <a:pt x="1584885" y="1997552"/>
                  </a:lnTo>
                  <a:cubicBezTo>
                    <a:pt x="1584885" y="2288394"/>
                    <a:pt x="1348233" y="2525045"/>
                    <a:pt x="1057391" y="2525045"/>
                  </a:cubicBezTo>
                  <a:cubicBezTo>
                    <a:pt x="766537" y="2525045"/>
                    <a:pt x="529898" y="2288394"/>
                    <a:pt x="529898" y="1997552"/>
                  </a:cubicBezTo>
                  <a:lnTo>
                    <a:pt x="529898" y="1517938"/>
                  </a:lnTo>
                  <a:lnTo>
                    <a:pt x="420310" y="1517938"/>
                  </a:lnTo>
                  <a:moveTo>
                    <a:pt x="1426160" y="1517938"/>
                  </a:moveTo>
                  <a:lnTo>
                    <a:pt x="688622" y="1517938"/>
                  </a:lnTo>
                  <a:lnTo>
                    <a:pt x="688622" y="1997552"/>
                  </a:lnTo>
                  <a:cubicBezTo>
                    <a:pt x="688622" y="2200891"/>
                    <a:pt x="854052" y="2366321"/>
                    <a:pt x="1057391" y="2366321"/>
                  </a:cubicBezTo>
                  <a:cubicBezTo>
                    <a:pt x="1260731" y="2366321"/>
                    <a:pt x="1426160" y="2200891"/>
                    <a:pt x="1426160" y="1997552"/>
                  </a:cubicBezTo>
                  <a:lnTo>
                    <a:pt x="1426160" y="1517938"/>
                  </a:lnTo>
                </a:path>
              </a:pathLst>
            </a:custGeom>
            <a:solidFill>
              <a:srgbClr val="FBCB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7" name="Google Shape;2317;p18"/>
            <p:cNvSpPr/>
            <p:nvPr/>
          </p:nvSpPr>
          <p:spPr>
            <a:xfrm rot="10800000" flipH="1">
              <a:off x="5615091" y="1841247"/>
              <a:ext cx="1054986" cy="1391395"/>
            </a:xfrm>
            <a:custGeom>
              <a:avLst/>
              <a:gdLst/>
              <a:ahLst/>
              <a:cxnLst/>
              <a:rect l="l" t="t" r="r" b="b"/>
              <a:pathLst>
                <a:path w="1054986" h="1391395" extrusionOk="0">
                  <a:moveTo>
                    <a:pt x="1051994" y="-2648"/>
                  </a:moveTo>
                  <a:lnTo>
                    <a:pt x="893270" y="-2648"/>
                  </a:lnTo>
                  <a:lnTo>
                    <a:pt x="893270" y="861255"/>
                  </a:lnTo>
                  <a:cubicBezTo>
                    <a:pt x="893270" y="1064594"/>
                    <a:pt x="727840" y="1230024"/>
                    <a:pt x="524500" y="1230024"/>
                  </a:cubicBezTo>
                  <a:cubicBezTo>
                    <a:pt x="321161" y="1230024"/>
                    <a:pt x="155732" y="1064594"/>
                    <a:pt x="155732" y="861255"/>
                  </a:cubicBezTo>
                  <a:lnTo>
                    <a:pt x="155732" y="-2648"/>
                  </a:lnTo>
                  <a:lnTo>
                    <a:pt x="-2993" y="-2648"/>
                  </a:lnTo>
                  <a:lnTo>
                    <a:pt x="-2993" y="861255"/>
                  </a:lnTo>
                  <a:cubicBezTo>
                    <a:pt x="-2993" y="1152097"/>
                    <a:pt x="233646" y="1388748"/>
                    <a:pt x="524500" y="1388748"/>
                  </a:cubicBezTo>
                  <a:cubicBezTo>
                    <a:pt x="815342" y="1388748"/>
                    <a:pt x="1051994" y="1152097"/>
                    <a:pt x="1051994" y="861255"/>
                  </a:cubicBezTo>
                  <a:lnTo>
                    <a:pt x="1051994" y="-2648"/>
                  </a:lnTo>
                </a:path>
              </a:pathLst>
            </a:custGeom>
            <a:solidFill>
              <a:srgbClr val="F03D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8" name="Google Shape;2318;p18"/>
            <p:cNvSpPr/>
            <p:nvPr/>
          </p:nvSpPr>
          <p:spPr>
            <a:xfrm rot="10800000" flipH="1">
              <a:off x="5615091" y="1841247"/>
              <a:ext cx="1054986" cy="1007107"/>
            </a:xfrm>
            <a:custGeom>
              <a:avLst/>
              <a:gdLst/>
              <a:ahLst/>
              <a:cxnLst/>
              <a:rect l="l" t="t" r="r" b="b"/>
              <a:pathLst>
                <a:path w="1054986" h="1007107" extrusionOk="0">
                  <a:moveTo>
                    <a:pt x="1051994" y="-2819"/>
                  </a:moveTo>
                  <a:lnTo>
                    <a:pt x="893270" y="-2819"/>
                  </a:lnTo>
                  <a:lnTo>
                    <a:pt x="893270" y="476795"/>
                  </a:lnTo>
                  <a:cubicBezTo>
                    <a:pt x="893270" y="680134"/>
                    <a:pt x="727840" y="845564"/>
                    <a:pt x="524500" y="845564"/>
                  </a:cubicBezTo>
                  <a:cubicBezTo>
                    <a:pt x="321161" y="845564"/>
                    <a:pt x="155732" y="680134"/>
                    <a:pt x="155732" y="476795"/>
                  </a:cubicBezTo>
                  <a:lnTo>
                    <a:pt x="155732" y="-2819"/>
                  </a:lnTo>
                  <a:lnTo>
                    <a:pt x="-2993" y="-2819"/>
                  </a:lnTo>
                  <a:lnTo>
                    <a:pt x="-2993" y="476795"/>
                  </a:lnTo>
                  <a:cubicBezTo>
                    <a:pt x="-2993" y="767637"/>
                    <a:pt x="233646" y="1004288"/>
                    <a:pt x="524500" y="1004288"/>
                  </a:cubicBezTo>
                  <a:cubicBezTo>
                    <a:pt x="815342" y="1004288"/>
                    <a:pt x="1051994" y="767637"/>
                    <a:pt x="1051994" y="476795"/>
                  </a:cubicBezTo>
                  <a:lnTo>
                    <a:pt x="1051994" y="-2819"/>
                  </a:lnTo>
                </a:path>
              </a:pathLst>
            </a:custGeom>
            <a:solidFill>
              <a:srgbClr val="9C243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9" name="Google Shape;2319;p18"/>
            <p:cNvSpPr/>
            <p:nvPr/>
          </p:nvSpPr>
          <p:spPr>
            <a:xfrm rot="10800000" flipH="1">
              <a:off x="5431716" y="2848354"/>
              <a:ext cx="1421736" cy="912137"/>
            </a:xfrm>
            <a:custGeom>
              <a:avLst/>
              <a:gdLst/>
              <a:ahLst/>
              <a:cxnLst/>
              <a:rect l="l" t="t" r="r" b="b"/>
              <a:pathLst>
                <a:path w="1421736" h="912137" extrusionOk="0">
                  <a:moveTo>
                    <a:pt x="1344944" y="-1963"/>
                  </a:moveTo>
                  <a:lnTo>
                    <a:pt x="70794" y="-1963"/>
                  </a:lnTo>
                  <a:cubicBezTo>
                    <a:pt x="30040" y="-1963"/>
                    <a:pt x="-2993" y="31070"/>
                    <a:pt x="-2993" y="71824"/>
                  </a:cubicBezTo>
                  <a:lnTo>
                    <a:pt x="-2993" y="836375"/>
                  </a:lnTo>
                  <a:cubicBezTo>
                    <a:pt x="-2993" y="877129"/>
                    <a:pt x="30040" y="910174"/>
                    <a:pt x="70794" y="910174"/>
                  </a:cubicBezTo>
                  <a:lnTo>
                    <a:pt x="1344944" y="910174"/>
                  </a:lnTo>
                  <a:cubicBezTo>
                    <a:pt x="1385698" y="910174"/>
                    <a:pt x="1418744" y="877129"/>
                    <a:pt x="1418744" y="836375"/>
                  </a:cubicBezTo>
                  <a:lnTo>
                    <a:pt x="1418744" y="71824"/>
                  </a:lnTo>
                  <a:cubicBezTo>
                    <a:pt x="1418744" y="31070"/>
                    <a:pt x="1385698" y="-1963"/>
                    <a:pt x="1344944" y="-1963"/>
                  </a:cubicBezTo>
                </a:path>
              </a:pathLst>
            </a:custGeom>
            <a:solidFill>
              <a:srgbClr val="F03D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0" name="Google Shape;2320;p18"/>
            <p:cNvSpPr/>
            <p:nvPr/>
          </p:nvSpPr>
          <p:spPr>
            <a:xfrm rot="10800000" flipH="1">
              <a:off x="6023738" y="3066756"/>
              <a:ext cx="237667" cy="410297"/>
            </a:xfrm>
            <a:custGeom>
              <a:avLst/>
              <a:gdLst/>
              <a:ahLst/>
              <a:cxnLst/>
              <a:rect l="l" t="t" r="r" b="b"/>
              <a:pathLst>
                <a:path w="237667" h="410297" extrusionOk="0">
                  <a:moveTo>
                    <a:pt x="148277" y="-1992"/>
                  </a:moveTo>
                  <a:lnTo>
                    <a:pt x="83430" y="-1992"/>
                  </a:lnTo>
                  <a:lnTo>
                    <a:pt x="83430" y="175681"/>
                  </a:lnTo>
                  <a:cubicBezTo>
                    <a:pt x="33672" y="189854"/>
                    <a:pt x="-2993" y="235155"/>
                    <a:pt x="-2993" y="289473"/>
                  </a:cubicBezTo>
                  <a:cubicBezTo>
                    <a:pt x="-2993" y="355106"/>
                    <a:pt x="50220" y="408306"/>
                    <a:pt x="115854" y="408306"/>
                  </a:cubicBezTo>
                  <a:cubicBezTo>
                    <a:pt x="181475" y="408306"/>
                    <a:pt x="234675" y="355106"/>
                    <a:pt x="234675" y="289473"/>
                  </a:cubicBezTo>
                  <a:cubicBezTo>
                    <a:pt x="234675" y="235155"/>
                    <a:pt x="198035" y="189854"/>
                    <a:pt x="148277" y="175681"/>
                  </a:cubicBezTo>
                  <a:lnTo>
                    <a:pt x="148277" y="-1992"/>
                  </a:lnTo>
                </a:path>
              </a:pathLst>
            </a:custGeom>
            <a:solidFill>
              <a:srgbClr val="7E1C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1" name="Google Shape;2321;p18"/>
            <p:cNvSpPr/>
            <p:nvPr/>
          </p:nvSpPr>
          <p:spPr>
            <a:xfrm rot="10800000" flipH="1">
              <a:off x="5501630" y="2994531"/>
              <a:ext cx="11798" cy="679461"/>
            </a:xfrm>
            <a:custGeom>
              <a:avLst/>
              <a:gdLst/>
              <a:ahLst/>
              <a:cxnLst/>
              <a:rect l="l" t="t" r="r" b="b"/>
              <a:pathLst>
                <a:path w="11798" h="679461" extrusionOk="0">
                  <a:moveTo>
                    <a:pt x="3333" y="-1936"/>
                  </a:moveTo>
                  <a:cubicBezTo>
                    <a:pt x="83" y="-1936"/>
                    <a:pt x="-2559" y="150172"/>
                    <a:pt x="-2559" y="337776"/>
                  </a:cubicBezTo>
                  <a:cubicBezTo>
                    <a:pt x="-2559" y="525443"/>
                    <a:pt x="83" y="677525"/>
                    <a:pt x="3333" y="677525"/>
                  </a:cubicBezTo>
                  <a:cubicBezTo>
                    <a:pt x="6597" y="677525"/>
                    <a:pt x="9239" y="525443"/>
                    <a:pt x="9239" y="337776"/>
                  </a:cubicBezTo>
                  <a:cubicBezTo>
                    <a:pt x="9239" y="150172"/>
                    <a:pt x="6597" y="-1936"/>
                    <a:pt x="3333" y="-1936"/>
                  </a:cubicBezTo>
                </a:path>
              </a:pathLst>
            </a:custGeom>
            <a:solidFill>
              <a:srgbClr val="FAFA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2" name="Google Shape;2322;p18"/>
            <p:cNvSpPr/>
            <p:nvPr/>
          </p:nvSpPr>
          <p:spPr>
            <a:xfrm rot="10800000" flipH="1">
              <a:off x="5971509" y="3033433"/>
              <a:ext cx="150001" cy="304576"/>
            </a:xfrm>
            <a:custGeom>
              <a:avLst/>
              <a:gdLst/>
              <a:ahLst/>
              <a:cxnLst/>
              <a:rect l="l" t="t" r="r" b="b"/>
              <a:pathLst>
                <a:path w="150001" h="304576" extrusionOk="0">
                  <a:moveTo>
                    <a:pt x="75083" y="-1984"/>
                  </a:moveTo>
                  <a:cubicBezTo>
                    <a:pt x="74690" y="-2569"/>
                    <a:pt x="69508" y="-130"/>
                    <a:pt x="61151" y="5928"/>
                  </a:cubicBezTo>
                  <a:cubicBezTo>
                    <a:pt x="52757" y="11935"/>
                    <a:pt x="41606" y="22196"/>
                    <a:pt x="30507" y="37132"/>
                  </a:cubicBezTo>
                  <a:cubicBezTo>
                    <a:pt x="8345" y="66214"/>
                    <a:pt x="-11924" y="119008"/>
                    <a:pt x="1246" y="176018"/>
                  </a:cubicBezTo>
                  <a:cubicBezTo>
                    <a:pt x="15038" y="232901"/>
                    <a:pt x="56846" y="271001"/>
                    <a:pt x="89688" y="287042"/>
                  </a:cubicBezTo>
                  <a:cubicBezTo>
                    <a:pt x="106313" y="295423"/>
                    <a:pt x="120867" y="299589"/>
                    <a:pt x="131065" y="301202"/>
                  </a:cubicBezTo>
                  <a:cubicBezTo>
                    <a:pt x="141263" y="302853"/>
                    <a:pt x="146978" y="302713"/>
                    <a:pt x="147067" y="302015"/>
                  </a:cubicBezTo>
                  <a:cubicBezTo>
                    <a:pt x="147562" y="299792"/>
                    <a:pt x="124512" y="297633"/>
                    <a:pt x="93702" y="279714"/>
                  </a:cubicBezTo>
                  <a:cubicBezTo>
                    <a:pt x="63348" y="262581"/>
                    <a:pt x="25452" y="225828"/>
                    <a:pt x="12739" y="173301"/>
                  </a:cubicBezTo>
                  <a:cubicBezTo>
                    <a:pt x="547" y="120659"/>
                    <a:pt x="17946" y="70812"/>
                    <a:pt x="37377" y="41881"/>
                  </a:cubicBezTo>
                  <a:cubicBezTo>
                    <a:pt x="56897" y="12049"/>
                    <a:pt x="76518" y="-206"/>
                    <a:pt x="75083" y="-1984"/>
                  </a:cubicBezTo>
                </a:path>
              </a:pathLst>
            </a:custGeom>
            <a:solidFill>
              <a:srgbClr val="FAFA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3" name="Google Shape;2323;p18"/>
            <p:cNvSpPr/>
            <p:nvPr/>
          </p:nvSpPr>
          <p:spPr>
            <a:xfrm rot="10800000" flipH="1">
              <a:off x="4949672" y="2121843"/>
              <a:ext cx="2318819" cy="2125236"/>
            </a:xfrm>
            <a:custGeom>
              <a:avLst/>
              <a:gdLst/>
              <a:ahLst/>
              <a:cxnLst/>
              <a:rect l="l" t="t" r="r" b="b"/>
              <a:pathLst>
                <a:path w="2318819" h="2125236" extrusionOk="0">
                  <a:moveTo>
                    <a:pt x="2257820" y="77941"/>
                  </a:moveTo>
                  <a:cubicBezTo>
                    <a:pt x="2257820" y="77941"/>
                    <a:pt x="2261211" y="82703"/>
                    <a:pt x="2268082" y="91758"/>
                  </a:cubicBezTo>
                  <a:cubicBezTo>
                    <a:pt x="2269809" y="94032"/>
                    <a:pt x="2271739" y="96559"/>
                    <a:pt x="2273860" y="99366"/>
                  </a:cubicBezTo>
                  <a:cubicBezTo>
                    <a:pt x="2275829" y="102287"/>
                    <a:pt x="2277568" y="105767"/>
                    <a:pt x="2279702" y="109399"/>
                  </a:cubicBezTo>
                  <a:cubicBezTo>
                    <a:pt x="2283867" y="116714"/>
                    <a:pt x="2289049" y="125007"/>
                    <a:pt x="2292757" y="135510"/>
                  </a:cubicBezTo>
                  <a:cubicBezTo>
                    <a:pt x="2294789" y="140653"/>
                    <a:pt x="2297215" y="146000"/>
                    <a:pt x="2299273" y="151829"/>
                  </a:cubicBezTo>
                  <a:cubicBezTo>
                    <a:pt x="2300924" y="157786"/>
                    <a:pt x="2302651" y="164072"/>
                    <a:pt x="2304467" y="170651"/>
                  </a:cubicBezTo>
                  <a:cubicBezTo>
                    <a:pt x="2306588" y="177178"/>
                    <a:pt x="2307705" y="184240"/>
                    <a:pt x="2308810" y="191631"/>
                  </a:cubicBezTo>
                  <a:cubicBezTo>
                    <a:pt x="2309776" y="199022"/>
                    <a:pt x="2311782" y="206617"/>
                    <a:pt x="2312011" y="214745"/>
                  </a:cubicBezTo>
                  <a:cubicBezTo>
                    <a:pt x="2315503" y="246977"/>
                    <a:pt x="2313357" y="284607"/>
                    <a:pt x="2306918" y="326136"/>
                  </a:cubicBezTo>
                  <a:cubicBezTo>
                    <a:pt x="2294040" y="409461"/>
                    <a:pt x="2258709" y="507594"/>
                    <a:pt x="2204607" y="614248"/>
                  </a:cubicBezTo>
                  <a:cubicBezTo>
                    <a:pt x="2150607" y="721131"/>
                    <a:pt x="2076261" y="836091"/>
                    <a:pt x="1984897" y="955928"/>
                  </a:cubicBezTo>
                  <a:cubicBezTo>
                    <a:pt x="1893496" y="1075803"/>
                    <a:pt x="1783616" y="1199602"/>
                    <a:pt x="1657276" y="1323935"/>
                  </a:cubicBezTo>
                  <a:cubicBezTo>
                    <a:pt x="1530823" y="1448102"/>
                    <a:pt x="1387644" y="1572841"/>
                    <a:pt x="1227167" y="1691066"/>
                  </a:cubicBezTo>
                  <a:cubicBezTo>
                    <a:pt x="1146865" y="1750070"/>
                    <a:pt x="1062181" y="1807308"/>
                    <a:pt x="972901" y="1861220"/>
                  </a:cubicBezTo>
                  <a:cubicBezTo>
                    <a:pt x="883721" y="1915258"/>
                    <a:pt x="789665" y="1965626"/>
                    <a:pt x="690491" y="2009289"/>
                  </a:cubicBezTo>
                  <a:cubicBezTo>
                    <a:pt x="591305" y="2052405"/>
                    <a:pt x="486644" y="2089984"/>
                    <a:pt x="376269" y="2107790"/>
                  </a:cubicBezTo>
                  <a:cubicBezTo>
                    <a:pt x="321252" y="2116273"/>
                    <a:pt x="264496" y="2120375"/>
                    <a:pt x="208693" y="2111917"/>
                  </a:cubicBezTo>
                  <a:cubicBezTo>
                    <a:pt x="180854" y="2107637"/>
                    <a:pt x="153499" y="2100043"/>
                    <a:pt x="127743" y="2088473"/>
                  </a:cubicBezTo>
                  <a:cubicBezTo>
                    <a:pt x="102407" y="2076103"/>
                    <a:pt x="79077" y="2059619"/>
                    <a:pt x="59811" y="2038791"/>
                  </a:cubicBezTo>
                  <a:cubicBezTo>
                    <a:pt x="41294" y="2017277"/>
                    <a:pt x="27490" y="1992283"/>
                    <a:pt x="18041" y="1965690"/>
                  </a:cubicBezTo>
                  <a:cubicBezTo>
                    <a:pt x="9506" y="1938753"/>
                    <a:pt x="4960" y="1910737"/>
                    <a:pt x="3906" y="1882568"/>
                  </a:cubicBezTo>
                  <a:cubicBezTo>
                    <a:pt x="1785" y="1826155"/>
                    <a:pt x="12326" y="1770212"/>
                    <a:pt x="26994" y="1716504"/>
                  </a:cubicBezTo>
                  <a:cubicBezTo>
                    <a:pt x="57220" y="1608833"/>
                    <a:pt x="106471" y="1509100"/>
                    <a:pt x="160610" y="1415425"/>
                  </a:cubicBezTo>
                  <a:cubicBezTo>
                    <a:pt x="215284" y="1321839"/>
                    <a:pt x="276041" y="1234108"/>
                    <a:pt x="339883" y="1151634"/>
                  </a:cubicBezTo>
                  <a:cubicBezTo>
                    <a:pt x="403612" y="1069059"/>
                    <a:pt x="470134" y="991424"/>
                    <a:pt x="537901" y="918349"/>
                  </a:cubicBezTo>
                  <a:cubicBezTo>
                    <a:pt x="673638" y="772350"/>
                    <a:pt x="813884" y="644283"/>
                    <a:pt x="951641" y="532765"/>
                  </a:cubicBezTo>
                  <a:cubicBezTo>
                    <a:pt x="1089550" y="421399"/>
                    <a:pt x="1225059" y="326314"/>
                    <a:pt x="1354560" y="249149"/>
                  </a:cubicBezTo>
                  <a:cubicBezTo>
                    <a:pt x="1483998" y="172035"/>
                    <a:pt x="1606680" y="111228"/>
                    <a:pt x="1719011" y="69762"/>
                  </a:cubicBezTo>
                  <a:cubicBezTo>
                    <a:pt x="1831114" y="28144"/>
                    <a:pt x="1932624" y="4230"/>
                    <a:pt x="2016863" y="928"/>
                  </a:cubicBezTo>
                  <a:cubicBezTo>
                    <a:pt x="2058850" y="-748"/>
                    <a:pt x="2096479" y="1411"/>
                    <a:pt x="2128102" y="8536"/>
                  </a:cubicBezTo>
                  <a:cubicBezTo>
                    <a:pt x="2136142" y="9691"/>
                    <a:pt x="2143444" y="12561"/>
                    <a:pt x="2150683" y="14352"/>
                  </a:cubicBezTo>
                  <a:cubicBezTo>
                    <a:pt x="2157909" y="16295"/>
                    <a:pt x="2164805" y="18213"/>
                    <a:pt x="2171041" y="21058"/>
                  </a:cubicBezTo>
                  <a:cubicBezTo>
                    <a:pt x="2177366" y="23610"/>
                    <a:pt x="2183398" y="26036"/>
                    <a:pt x="2189151" y="28348"/>
                  </a:cubicBezTo>
                  <a:cubicBezTo>
                    <a:pt x="2194701" y="31065"/>
                    <a:pt x="2199743" y="34075"/>
                    <a:pt x="2204620" y="36679"/>
                  </a:cubicBezTo>
                  <a:cubicBezTo>
                    <a:pt x="2214615" y="41568"/>
                    <a:pt x="2222272" y="47677"/>
                    <a:pt x="2229067" y="52630"/>
                  </a:cubicBezTo>
                  <a:cubicBezTo>
                    <a:pt x="2232432" y="55145"/>
                    <a:pt x="2235684" y="57278"/>
                    <a:pt x="2238376" y="59564"/>
                  </a:cubicBezTo>
                  <a:cubicBezTo>
                    <a:pt x="2240904" y="61990"/>
                    <a:pt x="2243202" y="64200"/>
                    <a:pt x="2245260" y="66181"/>
                  </a:cubicBezTo>
                  <a:cubicBezTo>
                    <a:pt x="2253464" y="74029"/>
                    <a:pt x="2257820" y="77941"/>
                    <a:pt x="2257820" y="77941"/>
                  </a:cubicBezTo>
                  <a:cubicBezTo>
                    <a:pt x="2257820" y="77941"/>
                    <a:pt x="2253807" y="73725"/>
                    <a:pt x="2245730" y="65673"/>
                  </a:cubicBezTo>
                  <a:cubicBezTo>
                    <a:pt x="2243697" y="63666"/>
                    <a:pt x="2241424" y="61418"/>
                    <a:pt x="2238923" y="58916"/>
                  </a:cubicBezTo>
                  <a:cubicBezTo>
                    <a:pt x="2236255" y="56605"/>
                    <a:pt x="2233030" y="54408"/>
                    <a:pt x="2229677" y="51830"/>
                  </a:cubicBezTo>
                  <a:cubicBezTo>
                    <a:pt x="2222920" y="46750"/>
                    <a:pt x="2215275" y="40527"/>
                    <a:pt x="2205280" y="35523"/>
                  </a:cubicBezTo>
                  <a:cubicBezTo>
                    <a:pt x="2200390" y="32856"/>
                    <a:pt x="2195349" y="29770"/>
                    <a:pt x="2189786" y="27001"/>
                  </a:cubicBezTo>
                  <a:cubicBezTo>
                    <a:pt x="2184033" y="24626"/>
                    <a:pt x="2177975" y="22137"/>
                    <a:pt x="2171625" y="19508"/>
                  </a:cubicBezTo>
                  <a:cubicBezTo>
                    <a:pt x="2165364" y="16600"/>
                    <a:pt x="2158455" y="14632"/>
                    <a:pt x="2151203" y="12625"/>
                  </a:cubicBezTo>
                  <a:cubicBezTo>
                    <a:pt x="2143939" y="10758"/>
                    <a:pt x="2136586" y="7837"/>
                    <a:pt x="2128522" y="6618"/>
                  </a:cubicBezTo>
                  <a:cubicBezTo>
                    <a:pt x="2096734" y="-748"/>
                    <a:pt x="2058938" y="-3136"/>
                    <a:pt x="2016749" y="-1650"/>
                  </a:cubicBezTo>
                  <a:cubicBezTo>
                    <a:pt x="1932117" y="1271"/>
                    <a:pt x="1830212" y="24919"/>
                    <a:pt x="1717716" y="66282"/>
                  </a:cubicBezTo>
                  <a:cubicBezTo>
                    <a:pt x="1605003" y="107532"/>
                    <a:pt x="1481966" y="168149"/>
                    <a:pt x="1352147" y="245123"/>
                  </a:cubicBezTo>
                  <a:cubicBezTo>
                    <a:pt x="1222302" y="322161"/>
                    <a:pt x="1086438" y="417157"/>
                    <a:pt x="948187" y="528498"/>
                  </a:cubicBezTo>
                  <a:cubicBezTo>
                    <a:pt x="810087" y="639978"/>
                    <a:pt x="669511" y="768070"/>
                    <a:pt x="533431" y="914196"/>
                  </a:cubicBezTo>
                  <a:cubicBezTo>
                    <a:pt x="465499" y="987335"/>
                    <a:pt x="398798" y="1065059"/>
                    <a:pt x="334892" y="1147786"/>
                  </a:cubicBezTo>
                  <a:cubicBezTo>
                    <a:pt x="270859" y="1230387"/>
                    <a:pt x="209899" y="1318296"/>
                    <a:pt x="155010" y="1412161"/>
                  </a:cubicBezTo>
                  <a:cubicBezTo>
                    <a:pt x="100654" y="1506141"/>
                    <a:pt x="51150" y="1606217"/>
                    <a:pt x="20657" y="1714751"/>
                  </a:cubicBezTo>
                  <a:cubicBezTo>
                    <a:pt x="5862" y="1768904"/>
                    <a:pt x="-4832" y="1825393"/>
                    <a:pt x="-2698" y="1882822"/>
                  </a:cubicBezTo>
                  <a:cubicBezTo>
                    <a:pt x="-1619" y="1911486"/>
                    <a:pt x="2991" y="1940137"/>
                    <a:pt x="11780" y="1967798"/>
                  </a:cubicBezTo>
                  <a:cubicBezTo>
                    <a:pt x="21470" y="1995141"/>
                    <a:pt x="35719" y="2020973"/>
                    <a:pt x="54871" y="2043198"/>
                  </a:cubicBezTo>
                  <a:cubicBezTo>
                    <a:pt x="74784" y="2064749"/>
                    <a:pt x="98876" y="2081767"/>
                    <a:pt x="124936" y="2094467"/>
                  </a:cubicBezTo>
                  <a:cubicBezTo>
                    <a:pt x="151403" y="2106355"/>
                    <a:pt x="179368" y="2114089"/>
                    <a:pt x="207702" y="2118458"/>
                  </a:cubicBezTo>
                  <a:cubicBezTo>
                    <a:pt x="264509" y="2127030"/>
                    <a:pt x="321824" y="2122852"/>
                    <a:pt x="377285" y="2114292"/>
                  </a:cubicBezTo>
                  <a:cubicBezTo>
                    <a:pt x="488549" y="2096321"/>
                    <a:pt x="593578" y="2058527"/>
                    <a:pt x="693095" y="2015232"/>
                  </a:cubicBezTo>
                  <a:cubicBezTo>
                    <a:pt x="792574" y="1971379"/>
                    <a:pt x="886833" y="1920833"/>
                    <a:pt x="976165" y="1866630"/>
                  </a:cubicBezTo>
                  <a:cubicBezTo>
                    <a:pt x="1065610" y="1812541"/>
                    <a:pt x="1150408" y="1755137"/>
                    <a:pt x="1230786" y="1695968"/>
                  </a:cubicBezTo>
                  <a:cubicBezTo>
                    <a:pt x="1391428" y="1577426"/>
                    <a:pt x="1534646" y="1452344"/>
                    <a:pt x="1661112" y="1327834"/>
                  </a:cubicBezTo>
                  <a:cubicBezTo>
                    <a:pt x="1787464" y="1203171"/>
                    <a:pt x="1897306" y="1079016"/>
                    <a:pt x="1988619" y="958760"/>
                  </a:cubicBezTo>
                  <a:cubicBezTo>
                    <a:pt x="2079881" y="838555"/>
                    <a:pt x="2154099" y="723214"/>
                    <a:pt x="2207909" y="615924"/>
                  </a:cubicBezTo>
                  <a:cubicBezTo>
                    <a:pt x="2261820" y="508864"/>
                    <a:pt x="2296910" y="410299"/>
                    <a:pt x="2309458" y="326543"/>
                  </a:cubicBezTo>
                  <a:cubicBezTo>
                    <a:pt x="2315732" y="284785"/>
                    <a:pt x="2317688" y="246965"/>
                    <a:pt x="2313979" y="214542"/>
                  </a:cubicBezTo>
                  <a:cubicBezTo>
                    <a:pt x="2313687" y="206401"/>
                    <a:pt x="2311604" y="198756"/>
                    <a:pt x="2310588" y="191314"/>
                  </a:cubicBezTo>
                  <a:cubicBezTo>
                    <a:pt x="2309420" y="183897"/>
                    <a:pt x="2308252" y="176797"/>
                    <a:pt x="2306080" y="170244"/>
                  </a:cubicBezTo>
                  <a:cubicBezTo>
                    <a:pt x="2304187" y="163628"/>
                    <a:pt x="2302397" y="157328"/>
                    <a:pt x="2300695" y="151347"/>
                  </a:cubicBezTo>
                  <a:cubicBezTo>
                    <a:pt x="2298574" y="145505"/>
                    <a:pt x="2296085" y="140133"/>
                    <a:pt x="2293976" y="134977"/>
                  </a:cubicBezTo>
                  <a:cubicBezTo>
                    <a:pt x="2290154" y="124461"/>
                    <a:pt x="2284845" y="116168"/>
                    <a:pt x="2280566" y="108878"/>
                  </a:cubicBezTo>
                  <a:cubicBezTo>
                    <a:pt x="2278381" y="105259"/>
                    <a:pt x="2276565" y="101804"/>
                    <a:pt x="2274571" y="98896"/>
                  </a:cubicBezTo>
                  <a:cubicBezTo>
                    <a:pt x="2272374" y="96115"/>
                    <a:pt x="2270406" y="93613"/>
                    <a:pt x="2268627" y="91352"/>
                  </a:cubicBezTo>
                  <a:cubicBezTo>
                    <a:pt x="2261554" y="82411"/>
                    <a:pt x="2257820" y="77941"/>
                    <a:pt x="2257820" y="77941"/>
                  </a:cubicBezTo>
                </a:path>
              </a:pathLst>
            </a:custGeom>
            <a:solidFill>
              <a:srgbClr val="F03D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4" name="Google Shape;2324;p18"/>
            <p:cNvSpPr/>
            <p:nvPr/>
          </p:nvSpPr>
          <p:spPr>
            <a:xfrm rot="10800000" flipH="1">
              <a:off x="4664854" y="2645184"/>
              <a:ext cx="2952158" cy="1081069"/>
            </a:xfrm>
            <a:custGeom>
              <a:avLst/>
              <a:gdLst/>
              <a:ahLst/>
              <a:cxnLst/>
              <a:rect l="l" t="t" r="r" b="b"/>
              <a:pathLst>
                <a:path w="2952158" h="1081069" extrusionOk="0">
                  <a:moveTo>
                    <a:pt x="2949167" y="538469"/>
                  </a:moveTo>
                  <a:cubicBezTo>
                    <a:pt x="2949167" y="538469"/>
                    <a:pt x="2948532" y="544286"/>
                    <a:pt x="2947618" y="555614"/>
                  </a:cubicBezTo>
                  <a:cubicBezTo>
                    <a:pt x="2947414" y="558459"/>
                    <a:pt x="2947160" y="561634"/>
                    <a:pt x="2946894" y="565139"/>
                  </a:cubicBezTo>
                  <a:cubicBezTo>
                    <a:pt x="2946398" y="568619"/>
                    <a:pt x="2945395" y="572391"/>
                    <a:pt x="2944557" y="576505"/>
                  </a:cubicBezTo>
                  <a:cubicBezTo>
                    <a:pt x="2942792" y="584735"/>
                    <a:pt x="2941140" y="594387"/>
                    <a:pt x="2936924" y="604674"/>
                  </a:cubicBezTo>
                  <a:cubicBezTo>
                    <a:pt x="2935019" y="609868"/>
                    <a:pt x="2933267" y="615482"/>
                    <a:pt x="2930930" y="621197"/>
                  </a:cubicBezTo>
                  <a:cubicBezTo>
                    <a:pt x="2928174" y="626747"/>
                    <a:pt x="2925291" y="632588"/>
                    <a:pt x="2922256" y="638710"/>
                  </a:cubicBezTo>
                  <a:cubicBezTo>
                    <a:pt x="2919513" y="644971"/>
                    <a:pt x="2915626" y="650991"/>
                    <a:pt x="2911550" y="657252"/>
                  </a:cubicBezTo>
                  <a:cubicBezTo>
                    <a:pt x="2907334" y="663411"/>
                    <a:pt x="2903777" y="670409"/>
                    <a:pt x="2898545" y="676632"/>
                  </a:cubicBezTo>
                  <a:cubicBezTo>
                    <a:pt x="2879686" y="703010"/>
                    <a:pt x="2853041" y="729655"/>
                    <a:pt x="2820592" y="756362"/>
                  </a:cubicBezTo>
                  <a:cubicBezTo>
                    <a:pt x="2755518" y="809982"/>
                    <a:pt x="2663837" y="859689"/>
                    <a:pt x="2552458" y="903263"/>
                  </a:cubicBezTo>
                  <a:cubicBezTo>
                    <a:pt x="2441016" y="947078"/>
                    <a:pt x="2308999" y="983374"/>
                    <a:pt x="2161058" y="1011987"/>
                  </a:cubicBezTo>
                  <a:cubicBezTo>
                    <a:pt x="2013065" y="1040600"/>
                    <a:pt x="1848639" y="1059841"/>
                    <a:pt x="1671601" y="1068528"/>
                  </a:cubicBezTo>
                  <a:cubicBezTo>
                    <a:pt x="1494576" y="1077011"/>
                    <a:pt x="1304699" y="1074801"/>
                    <a:pt x="1106249" y="1056196"/>
                  </a:cubicBezTo>
                  <a:cubicBezTo>
                    <a:pt x="1007050" y="1046785"/>
                    <a:pt x="905755" y="1033120"/>
                    <a:pt x="803240" y="1013918"/>
                  </a:cubicBezTo>
                  <a:cubicBezTo>
                    <a:pt x="700714" y="994880"/>
                    <a:pt x="596993" y="969874"/>
                    <a:pt x="493907" y="936435"/>
                  </a:cubicBezTo>
                  <a:cubicBezTo>
                    <a:pt x="391190" y="902590"/>
                    <a:pt x="288079" y="860959"/>
                    <a:pt x="193845" y="800774"/>
                  </a:cubicBezTo>
                  <a:cubicBezTo>
                    <a:pt x="147160" y="770485"/>
                    <a:pt x="102075" y="735763"/>
                    <a:pt x="66058" y="692304"/>
                  </a:cubicBezTo>
                  <a:cubicBezTo>
                    <a:pt x="48138" y="670587"/>
                    <a:pt x="32772" y="646711"/>
                    <a:pt x="21253" y="620917"/>
                  </a:cubicBezTo>
                  <a:cubicBezTo>
                    <a:pt x="10572" y="594819"/>
                    <a:pt x="4146" y="566993"/>
                    <a:pt x="3625" y="538621"/>
                  </a:cubicBezTo>
                  <a:cubicBezTo>
                    <a:pt x="4120" y="510250"/>
                    <a:pt x="10470" y="482399"/>
                    <a:pt x="21126" y="456275"/>
                  </a:cubicBezTo>
                  <a:cubicBezTo>
                    <a:pt x="32683" y="430494"/>
                    <a:pt x="47948" y="406554"/>
                    <a:pt x="65906" y="384838"/>
                  </a:cubicBezTo>
                  <a:cubicBezTo>
                    <a:pt x="101872" y="341315"/>
                    <a:pt x="146982" y="306593"/>
                    <a:pt x="193667" y="276278"/>
                  </a:cubicBezTo>
                  <a:cubicBezTo>
                    <a:pt x="287914" y="216042"/>
                    <a:pt x="391050" y="174412"/>
                    <a:pt x="493806" y="140541"/>
                  </a:cubicBezTo>
                  <a:cubicBezTo>
                    <a:pt x="596904" y="107089"/>
                    <a:pt x="700637" y="82070"/>
                    <a:pt x="803177" y="63020"/>
                  </a:cubicBezTo>
                  <a:cubicBezTo>
                    <a:pt x="905716" y="43818"/>
                    <a:pt x="1007037" y="30153"/>
                    <a:pt x="1106249" y="20729"/>
                  </a:cubicBezTo>
                  <a:cubicBezTo>
                    <a:pt x="1304724" y="2124"/>
                    <a:pt x="1494627" y="-86"/>
                    <a:pt x="1671664" y="8398"/>
                  </a:cubicBezTo>
                  <a:cubicBezTo>
                    <a:pt x="1848715" y="17097"/>
                    <a:pt x="2013129" y="36350"/>
                    <a:pt x="2161134" y="64963"/>
                  </a:cubicBezTo>
                  <a:cubicBezTo>
                    <a:pt x="2309076" y="93576"/>
                    <a:pt x="2441092" y="129873"/>
                    <a:pt x="2552521" y="173688"/>
                  </a:cubicBezTo>
                  <a:cubicBezTo>
                    <a:pt x="2663887" y="217274"/>
                    <a:pt x="2755556" y="266982"/>
                    <a:pt x="2820618" y="320588"/>
                  </a:cubicBezTo>
                  <a:cubicBezTo>
                    <a:pt x="2853067" y="347296"/>
                    <a:pt x="2879711" y="373954"/>
                    <a:pt x="2898570" y="400332"/>
                  </a:cubicBezTo>
                  <a:cubicBezTo>
                    <a:pt x="2903790" y="406542"/>
                    <a:pt x="2907346" y="413539"/>
                    <a:pt x="2911550" y="419699"/>
                  </a:cubicBezTo>
                  <a:cubicBezTo>
                    <a:pt x="2915639" y="425960"/>
                    <a:pt x="2919513" y="431980"/>
                    <a:pt x="2922268" y="438241"/>
                  </a:cubicBezTo>
                  <a:cubicBezTo>
                    <a:pt x="2925304" y="444362"/>
                    <a:pt x="2928187" y="450204"/>
                    <a:pt x="2930930" y="455754"/>
                  </a:cubicBezTo>
                  <a:cubicBezTo>
                    <a:pt x="2933267" y="461469"/>
                    <a:pt x="2935019" y="467083"/>
                    <a:pt x="2936937" y="472264"/>
                  </a:cubicBezTo>
                  <a:cubicBezTo>
                    <a:pt x="2941153" y="482564"/>
                    <a:pt x="2942792" y="492216"/>
                    <a:pt x="2944557" y="500433"/>
                  </a:cubicBezTo>
                  <a:cubicBezTo>
                    <a:pt x="2945395" y="504560"/>
                    <a:pt x="2946398" y="508319"/>
                    <a:pt x="2946894" y="511799"/>
                  </a:cubicBezTo>
                  <a:cubicBezTo>
                    <a:pt x="2947160" y="515304"/>
                    <a:pt x="2947414" y="518479"/>
                    <a:pt x="2947618" y="521324"/>
                  </a:cubicBezTo>
                  <a:cubicBezTo>
                    <a:pt x="2948532" y="532652"/>
                    <a:pt x="2949167" y="538469"/>
                    <a:pt x="2949167" y="538469"/>
                  </a:cubicBezTo>
                  <a:cubicBezTo>
                    <a:pt x="2949167" y="538469"/>
                    <a:pt x="2948976" y="532652"/>
                    <a:pt x="2948303" y="521261"/>
                  </a:cubicBezTo>
                  <a:cubicBezTo>
                    <a:pt x="2948125" y="518403"/>
                    <a:pt x="2947935" y="515215"/>
                    <a:pt x="2947719" y="511685"/>
                  </a:cubicBezTo>
                  <a:cubicBezTo>
                    <a:pt x="2947288" y="508180"/>
                    <a:pt x="2946335" y="504395"/>
                    <a:pt x="2945548" y="500242"/>
                  </a:cubicBezTo>
                  <a:cubicBezTo>
                    <a:pt x="2943884" y="491962"/>
                    <a:pt x="2942322" y="482234"/>
                    <a:pt x="2938194" y="471845"/>
                  </a:cubicBezTo>
                  <a:cubicBezTo>
                    <a:pt x="2936327" y="466613"/>
                    <a:pt x="2934613" y="460936"/>
                    <a:pt x="2932301" y="455170"/>
                  </a:cubicBezTo>
                  <a:cubicBezTo>
                    <a:pt x="2929596" y="449557"/>
                    <a:pt x="2926739" y="443664"/>
                    <a:pt x="2923742" y="437492"/>
                  </a:cubicBezTo>
                  <a:cubicBezTo>
                    <a:pt x="2921011" y="431154"/>
                    <a:pt x="2917151" y="425071"/>
                    <a:pt x="2913099" y="418747"/>
                  </a:cubicBezTo>
                  <a:cubicBezTo>
                    <a:pt x="2908908" y="412523"/>
                    <a:pt x="2905365" y="405450"/>
                    <a:pt x="2900158" y="399176"/>
                  </a:cubicBezTo>
                  <a:cubicBezTo>
                    <a:pt x="2881349" y="372518"/>
                    <a:pt x="2854717" y="345569"/>
                    <a:pt x="2822244" y="318607"/>
                  </a:cubicBezTo>
                  <a:cubicBezTo>
                    <a:pt x="2757143" y="264455"/>
                    <a:pt x="2665361" y="214252"/>
                    <a:pt x="2553881" y="170246"/>
                  </a:cubicBezTo>
                  <a:cubicBezTo>
                    <a:pt x="2442298" y="126000"/>
                    <a:pt x="2310143" y="89322"/>
                    <a:pt x="2162023" y="60366"/>
                  </a:cubicBezTo>
                  <a:cubicBezTo>
                    <a:pt x="2013840" y="31410"/>
                    <a:pt x="1849210" y="11865"/>
                    <a:pt x="1671931" y="2924"/>
                  </a:cubicBezTo>
                  <a:cubicBezTo>
                    <a:pt x="1494652" y="-5814"/>
                    <a:pt x="1304495" y="-3794"/>
                    <a:pt x="1105678" y="14672"/>
                  </a:cubicBezTo>
                  <a:cubicBezTo>
                    <a:pt x="1006300" y="24019"/>
                    <a:pt x="904777" y="37633"/>
                    <a:pt x="802021" y="56810"/>
                  </a:cubicBezTo>
                  <a:cubicBezTo>
                    <a:pt x="699253" y="75835"/>
                    <a:pt x="595240" y="100866"/>
                    <a:pt x="491786" y="134369"/>
                  </a:cubicBezTo>
                  <a:cubicBezTo>
                    <a:pt x="388675" y="168328"/>
                    <a:pt x="285120" y="210048"/>
                    <a:pt x="190111" y="270741"/>
                  </a:cubicBezTo>
                  <a:cubicBezTo>
                    <a:pt x="143033" y="301310"/>
                    <a:pt x="97440" y="336349"/>
                    <a:pt x="60813" y="380621"/>
                  </a:cubicBezTo>
                  <a:cubicBezTo>
                    <a:pt x="42525" y="402732"/>
                    <a:pt x="26904" y="427192"/>
                    <a:pt x="15042" y="453671"/>
                  </a:cubicBezTo>
                  <a:cubicBezTo>
                    <a:pt x="4082" y="480519"/>
                    <a:pt x="-2496" y="509285"/>
                    <a:pt x="-2991" y="538621"/>
                  </a:cubicBezTo>
                  <a:cubicBezTo>
                    <a:pt x="-2471" y="567958"/>
                    <a:pt x="4184" y="596698"/>
                    <a:pt x="15182" y="623534"/>
                  </a:cubicBezTo>
                  <a:cubicBezTo>
                    <a:pt x="27006" y="650013"/>
                    <a:pt x="42728" y="674410"/>
                    <a:pt x="60978" y="696520"/>
                  </a:cubicBezTo>
                  <a:cubicBezTo>
                    <a:pt x="97643" y="740742"/>
                    <a:pt x="143210" y="775768"/>
                    <a:pt x="190289" y="806299"/>
                  </a:cubicBezTo>
                  <a:cubicBezTo>
                    <a:pt x="285285" y="866954"/>
                    <a:pt x="388815" y="908661"/>
                    <a:pt x="491914" y="942595"/>
                  </a:cubicBezTo>
                  <a:cubicBezTo>
                    <a:pt x="595342" y="976097"/>
                    <a:pt x="699317" y="1001104"/>
                    <a:pt x="802072" y="1020141"/>
                  </a:cubicBezTo>
                  <a:cubicBezTo>
                    <a:pt x="904815" y="1039305"/>
                    <a:pt x="1006313" y="1052919"/>
                    <a:pt x="1105678" y="1062267"/>
                  </a:cubicBezTo>
                  <a:cubicBezTo>
                    <a:pt x="1304470" y="1080732"/>
                    <a:pt x="1494602" y="1082739"/>
                    <a:pt x="1671867" y="1074014"/>
                  </a:cubicBezTo>
                  <a:cubicBezTo>
                    <a:pt x="1849134" y="1065073"/>
                    <a:pt x="2013751" y="1045541"/>
                    <a:pt x="2161934" y="1016585"/>
                  </a:cubicBezTo>
                  <a:cubicBezTo>
                    <a:pt x="2310067" y="987629"/>
                    <a:pt x="2442235" y="950951"/>
                    <a:pt x="2553817" y="906705"/>
                  </a:cubicBezTo>
                  <a:cubicBezTo>
                    <a:pt x="2665310" y="862712"/>
                    <a:pt x="2757093" y="812509"/>
                    <a:pt x="2822218" y="758356"/>
                  </a:cubicBezTo>
                  <a:cubicBezTo>
                    <a:pt x="2854692" y="731382"/>
                    <a:pt x="2881324" y="704445"/>
                    <a:pt x="2900145" y="677788"/>
                  </a:cubicBezTo>
                  <a:cubicBezTo>
                    <a:pt x="2905352" y="671514"/>
                    <a:pt x="2908896" y="664427"/>
                    <a:pt x="2913086" y="658204"/>
                  </a:cubicBezTo>
                  <a:cubicBezTo>
                    <a:pt x="2917138" y="651880"/>
                    <a:pt x="2920998" y="645797"/>
                    <a:pt x="2923742" y="639459"/>
                  </a:cubicBezTo>
                  <a:cubicBezTo>
                    <a:pt x="2926726" y="633287"/>
                    <a:pt x="2929584" y="627382"/>
                    <a:pt x="2932289" y="621781"/>
                  </a:cubicBezTo>
                  <a:cubicBezTo>
                    <a:pt x="2934600" y="616015"/>
                    <a:pt x="2936327" y="610338"/>
                    <a:pt x="2938181" y="605106"/>
                  </a:cubicBezTo>
                  <a:cubicBezTo>
                    <a:pt x="2942322" y="594705"/>
                    <a:pt x="2943884" y="584976"/>
                    <a:pt x="2945548" y="576696"/>
                  </a:cubicBezTo>
                  <a:cubicBezTo>
                    <a:pt x="2946335" y="572543"/>
                    <a:pt x="2947275" y="568758"/>
                    <a:pt x="2947719" y="565253"/>
                  </a:cubicBezTo>
                  <a:cubicBezTo>
                    <a:pt x="2947935" y="561723"/>
                    <a:pt x="2948125" y="558522"/>
                    <a:pt x="2948303" y="555665"/>
                  </a:cubicBezTo>
                  <a:cubicBezTo>
                    <a:pt x="2948976" y="544286"/>
                    <a:pt x="2949167" y="538469"/>
                    <a:pt x="2949167" y="538469"/>
                  </a:cubicBezTo>
                </a:path>
              </a:pathLst>
            </a:custGeom>
            <a:solidFill>
              <a:srgbClr val="F03D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5" name="Google Shape;2325;p18"/>
            <p:cNvSpPr/>
            <p:nvPr/>
          </p:nvSpPr>
          <p:spPr>
            <a:xfrm rot="10800000" flipH="1">
              <a:off x="5173391" y="1917267"/>
              <a:ext cx="2001293" cy="2426523"/>
            </a:xfrm>
            <a:custGeom>
              <a:avLst/>
              <a:gdLst/>
              <a:ahLst/>
              <a:cxnLst/>
              <a:rect l="l" t="t" r="r" b="b"/>
              <a:pathLst>
                <a:path w="2001293" h="2426523" extrusionOk="0">
                  <a:moveTo>
                    <a:pt x="1901938" y="2377515"/>
                  </a:moveTo>
                  <a:cubicBezTo>
                    <a:pt x="1901938" y="2377515"/>
                    <a:pt x="1896960" y="2380576"/>
                    <a:pt x="1887448" y="2386812"/>
                  </a:cubicBezTo>
                  <a:cubicBezTo>
                    <a:pt x="1885061" y="2388374"/>
                    <a:pt x="1882406" y="2390127"/>
                    <a:pt x="1879472" y="2392057"/>
                  </a:cubicBezTo>
                  <a:cubicBezTo>
                    <a:pt x="1876412" y="2393810"/>
                    <a:pt x="1872830" y="2395321"/>
                    <a:pt x="1869071" y="2397188"/>
                  </a:cubicBezTo>
                  <a:cubicBezTo>
                    <a:pt x="1861476" y="2400833"/>
                    <a:pt x="1852841" y="2405430"/>
                    <a:pt x="1842122" y="2408414"/>
                  </a:cubicBezTo>
                  <a:cubicBezTo>
                    <a:pt x="1836838" y="2410091"/>
                    <a:pt x="1831339" y="2412148"/>
                    <a:pt x="1825383" y="2413799"/>
                  </a:cubicBezTo>
                  <a:cubicBezTo>
                    <a:pt x="1819325" y="2415018"/>
                    <a:pt x="1812937" y="2416314"/>
                    <a:pt x="1806231" y="2417673"/>
                  </a:cubicBezTo>
                  <a:cubicBezTo>
                    <a:pt x="1799589" y="2419337"/>
                    <a:pt x="1792452" y="2419959"/>
                    <a:pt x="1785010" y="2420556"/>
                  </a:cubicBezTo>
                  <a:cubicBezTo>
                    <a:pt x="1777568" y="2421013"/>
                    <a:pt x="1769859" y="2422499"/>
                    <a:pt x="1761731" y="2422169"/>
                  </a:cubicBezTo>
                  <a:cubicBezTo>
                    <a:pt x="1729346" y="2423413"/>
                    <a:pt x="1691944" y="2418702"/>
                    <a:pt x="1650962" y="2409405"/>
                  </a:cubicBezTo>
                  <a:cubicBezTo>
                    <a:pt x="1568717" y="2390825"/>
                    <a:pt x="1473251" y="2348826"/>
                    <a:pt x="1370585" y="2287498"/>
                  </a:cubicBezTo>
                  <a:cubicBezTo>
                    <a:pt x="1267664" y="2226272"/>
                    <a:pt x="1158101" y="2144166"/>
                    <a:pt x="1044843" y="2044776"/>
                  </a:cubicBezTo>
                  <a:cubicBezTo>
                    <a:pt x="931546" y="1945335"/>
                    <a:pt x="815608" y="1827175"/>
                    <a:pt x="700280" y="1692581"/>
                  </a:cubicBezTo>
                  <a:cubicBezTo>
                    <a:pt x="585117" y="1557872"/>
                    <a:pt x="470538" y="1406438"/>
                    <a:pt x="363642" y="1238201"/>
                  </a:cubicBezTo>
                  <a:cubicBezTo>
                    <a:pt x="310315" y="1154039"/>
                    <a:pt x="259045" y="1065609"/>
                    <a:pt x="211407" y="972823"/>
                  </a:cubicBezTo>
                  <a:cubicBezTo>
                    <a:pt x="163643" y="880138"/>
                    <a:pt x="119866" y="782831"/>
                    <a:pt x="83138" y="680888"/>
                  </a:cubicBezTo>
                  <a:cubicBezTo>
                    <a:pt x="46956" y="578959"/>
                    <a:pt x="16679" y="471961"/>
                    <a:pt x="6519" y="360621"/>
                  </a:cubicBezTo>
                  <a:cubicBezTo>
                    <a:pt x="1846" y="305160"/>
                    <a:pt x="1668" y="248251"/>
                    <a:pt x="13948" y="193159"/>
                  </a:cubicBezTo>
                  <a:cubicBezTo>
                    <a:pt x="20133" y="165689"/>
                    <a:pt x="29595" y="138930"/>
                    <a:pt x="42904" y="114025"/>
                  </a:cubicBezTo>
                  <a:cubicBezTo>
                    <a:pt x="56989" y="89591"/>
                    <a:pt x="75048" y="67455"/>
                    <a:pt x="97159" y="49662"/>
                  </a:cubicBezTo>
                  <a:cubicBezTo>
                    <a:pt x="119892" y="32682"/>
                    <a:pt x="145787" y="20617"/>
                    <a:pt x="172965" y="13035"/>
                  </a:cubicBezTo>
                  <a:cubicBezTo>
                    <a:pt x="200409" y="6368"/>
                    <a:pt x="228692" y="3764"/>
                    <a:pt x="256848" y="4653"/>
                  </a:cubicBezTo>
                  <a:cubicBezTo>
                    <a:pt x="313287" y="6419"/>
                    <a:pt x="368366" y="20795"/>
                    <a:pt x="420932" y="39121"/>
                  </a:cubicBezTo>
                  <a:cubicBezTo>
                    <a:pt x="526278" y="76700"/>
                    <a:pt x="622379" y="132707"/>
                    <a:pt x="712104" y="193159"/>
                  </a:cubicBezTo>
                  <a:cubicBezTo>
                    <a:pt x="801689" y="254157"/>
                    <a:pt x="885027" y="320819"/>
                    <a:pt x="962916" y="390186"/>
                  </a:cubicBezTo>
                  <a:cubicBezTo>
                    <a:pt x="1040919" y="459465"/>
                    <a:pt x="1113778" y="531156"/>
                    <a:pt x="1182003" y="603800"/>
                  </a:cubicBezTo>
                  <a:cubicBezTo>
                    <a:pt x="1318311" y="749265"/>
                    <a:pt x="1436408" y="897994"/>
                    <a:pt x="1538173" y="1043117"/>
                  </a:cubicBezTo>
                  <a:cubicBezTo>
                    <a:pt x="1639786" y="1188367"/>
                    <a:pt x="1725307" y="1330111"/>
                    <a:pt x="1793366" y="1464604"/>
                  </a:cubicBezTo>
                  <a:cubicBezTo>
                    <a:pt x="1861388" y="1599058"/>
                    <a:pt x="1913572" y="1725639"/>
                    <a:pt x="1947226" y="1840561"/>
                  </a:cubicBezTo>
                  <a:cubicBezTo>
                    <a:pt x="1981009" y="1955267"/>
                    <a:pt x="1997887" y="2058175"/>
                    <a:pt x="1995385" y="2142452"/>
                  </a:cubicBezTo>
                  <a:cubicBezTo>
                    <a:pt x="1994153" y="2184450"/>
                    <a:pt x="1989403" y="2221839"/>
                    <a:pt x="1980119" y="2252903"/>
                  </a:cubicBezTo>
                  <a:cubicBezTo>
                    <a:pt x="1978418" y="2260828"/>
                    <a:pt x="1975052" y="2267927"/>
                    <a:pt x="1972766" y="2275027"/>
                  </a:cubicBezTo>
                  <a:cubicBezTo>
                    <a:pt x="1970315" y="2282101"/>
                    <a:pt x="1967940" y="2288832"/>
                    <a:pt x="1964677" y="2294864"/>
                  </a:cubicBezTo>
                  <a:cubicBezTo>
                    <a:pt x="1961704" y="2301011"/>
                    <a:pt x="1958847" y="2306866"/>
                    <a:pt x="1956142" y="2312428"/>
                  </a:cubicBezTo>
                  <a:cubicBezTo>
                    <a:pt x="1953056" y="2317787"/>
                    <a:pt x="1949703" y="2322613"/>
                    <a:pt x="1946769" y="2327300"/>
                  </a:cubicBezTo>
                  <a:cubicBezTo>
                    <a:pt x="1941207" y="2336926"/>
                    <a:pt x="1934603" y="2344140"/>
                    <a:pt x="1929180" y="2350591"/>
                  </a:cubicBezTo>
                  <a:cubicBezTo>
                    <a:pt x="1926436" y="2353766"/>
                    <a:pt x="1924087" y="2356865"/>
                    <a:pt x="1921623" y="2359380"/>
                  </a:cubicBezTo>
                  <a:cubicBezTo>
                    <a:pt x="1919020" y="2361755"/>
                    <a:pt x="1916670" y="2363888"/>
                    <a:pt x="1914563" y="2365806"/>
                  </a:cubicBezTo>
                  <a:cubicBezTo>
                    <a:pt x="1906155" y="2373451"/>
                    <a:pt x="1901938" y="2377515"/>
                    <a:pt x="1901938" y="2377515"/>
                  </a:cubicBezTo>
                  <a:cubicBezTo>
                    <a:pt x="1901938" y="2377515"/>
                    <a:pt x="1906422" y="2373807"/>
                    <a:pt x="1915020" y="2366301"/>
                  </a:cubicBezTo>
                  <a:cubicBezTo>
                    <a:pt x="1917166" y="2364422"/>
                    <a:pt x="1919566" y="2362314"/>
                    <a:pt x="1922220" y="2359977"/>
                  </a:cubicBezTo>
                  <a:cubicBezTo>
                    <a:pt x="1924722" y="2357475"/>
                    <a:pt x="1927135" y="2354401"/>
                    <a:pt x="1929942" y="2351252"/>
                  </a:cubicBezTo>
                  <a:cubicBezTo>
                    <a:pt x="1935454" y="2344864"/>
                    <a:pt x="1942197" y="2337663"/>
                    <a:pt x="1947875" y="2328036"/>
                  </a:cubicBezTo>
                  <a:cubicBezTo>
                    <a:pt x="1950872" y="2323350"/>
                    <a:pt x="1954301" y="2318524"/>
                    <a:pt x="1957463" y="2313165"/>
                  </a:cubicBezTo>
                  <a:cubicBezTo>
                    <a:pt x="1960206" y="2307577"/>
                    <a:pt x="1963127" y="2301722"/>
                    <a:pt x="1966175" y="2295562"/>
                  </a:cubicBezTo>
                  <a:cubicBezTo>
                    <a:pt x="1969515" y="2289517"/>
                    <a:pt x="1971954" y="2282748"/>
                    <a:pt x="1974455" y="2275662"/>
                  </a:cubicBezTo>
                  <a:cubicBezTo>
                    <a:pt x="1976818" y="2268537"/>
                    <a:pt x="1980246" y="2261412"/>
                    <a:pt x="1982012" y="2253449"/>
                  </a:cubicBezTo>
                  <a:cubicBezTo>
                    <a:pt x="1991549" y="2222246"/>
                    <a:pt x="1996528" y="2184705"/>
                    <a:pt x="1997950" y="2142515"/>
                  </a:cubicBezTo>
                  <a:cubicBezTo>
                    <a:pt x="2000871" y="2057883"/>
                    <a:pt x="1984298" y="1954594"/>
                    <a:pt x="1950770" y="1839507"/>
                  </a:cubicBezTo>
                  <a:cubicBezTo>
                    <a:pt x="1917382" y="1724229"/>
                    <a:pt x="1865413" y="1597306"/>
                    <a:pt x="1797532" y="1462495"/>
                  </a:cubicBezTo>
                  <a:cubicBezTo>
                    <a:pt x="1729638" y="1327634"/>
                    <a:pt x="1644231" y="1185560"/>
                    <a:pt x="1542657" y="1039967"/>
                  </a:cubicBezTo>
                  <a:cubicBezTo>
                    <a:pt x="1440968" y="894515"/>
                    <a:pt x="1322871" y="745455"/>
                    <a:pt x="1186460" y="599634"/>
                  </a:cubicBezTo>
                  <a:cubicBezTo>
                    <a:pt x="1118173" y="526825"/>
                    <a:pt x="1045224" y="454931"/>
                    <a:pt x="967106" y="385462"/>
                  </a:cubicBezTo>
                  <a:cubicBezTo>
                    <a:pt x="889103" y="315891"/>
                    <a:pt x="805601" y="249039"/>
                    <a:pt x="715736" y="187799"/>
                  </a:cubicBezTo>
                  <a:cubicBezTo>
                    <a:pt x="625732" y="127106"/>
                    <a:pt x="529288" y="70820"/>
                    <a:pt x="423129" y="32923"/>
                  </a:cubicBezTo>
                  <a:cubicBezTo>
                    <a:pt x="370119" y="14445"/>
                    <a:pt x="314493" y="-122"/>
                    <a:pt x="257064" y="-1951"/>
                  </a:cubicBezTo>
                  <a:cubicBezTo>
                    <a:pt x="228400" y="-2840"/>
                    <a:pt x="199482" y="-211"/>
                    <a:pt x="171288" y="6647"/>
                  </a:cubicBezTo>
                  <a:cubicBezTo>
                    <a:pt x="143348" y="14419"/>
                    <a:pt x="116590" y="26866"/>
                    <a:pt x="93095" y="44442"/>
                  </a:cubicBezTo>
                  <a:cubicBezTo>
                    <a:pt x="70222" y="62819"/>
                    <a:pt x="51591" y="85679"/>
                    <a:pt x="37126" y="110812"/>
                  </a:cubicBezTo>
                  <a:cubicBezTo>
                    <a:pt x="23435" y="136390"/>
                    <a:pt x="13796" y="163759"/>
                    <a:pt x="7497" y="191724"/>
                  </a:cubicBezTo>
                  <a:cubicBezTo>
                    <a:pt x="-4974" y="247794"/>
                    <a:pt x="-4746" y="305261"/>
                    <a:pt x="-34" y="361192"/>
                  </a:cubicBezTo>
                  <a:cubicBezTo>
                    <a:pt x="10240" y="473422"/>
                    <a:pt x="40695" y="580813"/>
                    <a:pt x="77042" y="683060"/>
                  </a:cubicBezTo>
                  <a:cubicBezTo>
                    <a:pt x="113935" y="785346"/>
                    <a:pt x="157864" y="882843"/>
                    <a:pt x="205794" y="975705"/>
                  </a:cubicBezTo>
                  <a:cubicBezTo>
                    <a:pt x="253584" y="1068657"/>
                    <a:pt x="305006" y="1157214"/>
                    <a:pt x="358499" y="1241465"/>
                  </a:cubicBezTo>
                  <a:cubicBezTo>
                    <a:pt x="465712" y="1409892"/>
                    <a:pt x="580608" y="1561403"/>
                    <a:pt x="696115" y="1696149"/>
                  </a:cubicBezTo>
                  <a:cubicBezTo>
                    <a:pt x="811786" y="1830782"/>
                    <a:pt x="928092" y="1948904"/>
                    <a:pt x="1041757" y="2048281"/>
                  </a:cubicBezTo>
                  <a:cubicBezTo>
                    <a:pt x="1155383" y="2147608"/>
                    <a:pt x="1265353" y="2229599"/>
                    <a:pt x="1368680" y="2290673"/>
                  </a:cubicBezTo>
                  <a:cubicBezTo>
                    <a:pt x="1471765" y="2351836"/>
                    <a:pt x="1567688" y="2393644"/>
                    <a:pt x="1650377" y="2411920"/>
                  </a:cubicBezTo>
                  <a:cubicBezTo>
                    <a:pt x="1691601" y="2421051"/>
                    <a:pt x="1729206" y="2425598"/>
                    <a:pt x="1761794" y="2424137"/>
                  </a:cubicBezTo>
                  <a:cubicBezTo>
                    <a:pt x="1769948" y="2424417"/>
                    <a:pt x="1777707" y="2422867"/>
                    <a:pt x="1785200" y="2422372"/>
                  </a:cubicBezTo>
                  <a:cubicBezTo>
                    <a:pt x="1792694" y="2421699"/>
                    <a:pt x="1799844" y="2421025"/>
                    <a:pt x="1806537" y="2419298"/>
                  </a:cubicBezTo>
                  <a:cubicBezTo>
                    <a:pt x="1813255" y="2417876"/>
                    <a:pt x="1819668" y="2416517"/>
                    <a:pt x="1825764" y="2415247"/>
                  </a:cubicBezTo>
                  <a:cubicBezTo>
                    <a:pt x="1831733" y="2413520"/>
                    <a:pt x="1837270" y="2411412"/>
                    <a:pt x="1842566" y="2409672"/>
                  </a:cubicBezTo>
                  <a:cubicBezTo>
                    <a:pt x="1853298" y="2406573"/>
                    <a:pt x="1861946" y="2401849"/>
                    <a:pt x="1869515" y="2398089"/>
                  </a:cubicBezTo>
                  <a:cubicBezTo>
                    <a:pt x="1873275" y="2396159"/>
                    <a:pt x="1876843" y="2394597"/>
                    <a:pt x="1879891" y="2392793"/>
                  </a:cubicBezTo>
                  <a:cubicBezTo>
                    <a:pt x="1882813" y="2390799"/>
                    <a:pt x="1885454" y="2388996"/>
                    <a:pt x="1887816" y="2387383"/>
                  </a:cubicBezTo>
                  <a:cubicBezTo>
                    <a:pt x="1897227" y="2380944"/>
                    <a:pt x="1901938" y="2377515"/>
                    <a:pt x="1901938" y="2377515"/>
                  </a:cubicBezTo>
                </a:path>
              </a:pathLst>
            </a:custGeom>
            <a:solidFill>
              <a:srgbClr val="F03D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6" name="Google Shape;2326;p18"/>
            <p:cNvSpPr/>
            <p:nvPr/>
          </p:nvSpPr>
          <p:spPr>
            <a:xfrm rot="10800000" flipH="1">
              <a:off x="4558644" y="3778205"/>
              <a:ext cx="109511" cy="109515"/>
            </a:xfrm>
            <a:custGeom>
              <a:avLst/>
              <a:gdLst/>
              <a:ahLst/>
              <a:cxnLst/>
              <a:rect l="l" t="t" r="r" b="b"/>
              <a:pathLst>
                <a:path w="109511" h="109515" extrusionOk="0">
                  <a:moveTo>
                    <a:pt x="91523" y="91994"/>
                  </a:moveTo>
                  <a:cubicBezTo>
                    <a:pt x="112909" y="70607"/>
                    <a:pt x="112909" y="35949"/>
                    <a:pt x="91523" y="14549"/>
                  </a:cubicBezTo>
                  <a:cubicBezTo>
                    <a:pt x="70136" y="-6838"/>
                    <a:pt x="35465" y="-6838"/>
                    <a:pt x="14091" y="14549"/>
                  </a:cubicBezTo>
                  <a:cubicBezTo>
                    <a:pt x="-7296" y="35949"/>
                    <a:pt x="-7296" y="70607"/>
                    <a:pt x="14091" y="91994"/>
                  </a:cubicBezTo>
                  <a:cubicBezTo>
                    <a:pt x="35465" y="113368"/>
                    <a:pt x="70136" y="113368"/>
                    <a:pt x="91523" y="91994"/>
                  </a:cubicBezTo>
                </a:path>
              </a:pathLst>
            </a:custGeom>
            <a:solidFill>
              <a:srgbClr val="F03D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7" name="Google Shape;2327;p18"/>
            <p:cNvSpPr/>
            <p:nvPr/>
          </p:nvSpPr>
          <p:spPr>
            <a:xfrm rot="10800000" flipH="1">
              <a:off x="7632100" y="2042681"/>
              <a:ext cx="109511" cy="109511"/>
            </a:xfrm>
            <a:custGeom>
              <a:avLst/>
              <a:gdLst/>
              <a:ahLst/>
              <a:cxnLst/>
              <a:rect l="l" t="t" r="r" b="b"/>
              <a:pathLst>
                <a:path w="109511" h="109511" extrusionOk="0">
                  <a:moveTo>
                    <a:pt x="105465" y="51710"/>
                  </a:moveTo>
                  <a:cubicBezTo>
                    <a:pt x="105465" y="21471"/>
                    <a:pt x="80955" y="-3040"/>
                    <a:pt x="50716" y="-3040"/>
                  </a:cubicBezTo>
                  <a:cubicBezTo>
                    <a:pt x="20477" y="-3040"/>
                    <a:pt x="-4046" y="21471"/>
                    <a:pt x="-4046" y="51710"/>
                  </a:cubicBezTo>
                  <a:cubicBezTo>
                    <a:pt x="-4046" y="81961"/>
                    <a:pt x="20477" y="106472"/>
                    <a:pt x="50716" y="106472"/>
                  </a:cubicBezTo>
                  <a:cubicBezTo>
                    <a:pt x="80955" y="106472"/>
                    <a:pt x="105465" y="81961"/>
                    <a:pt x="105465" y="51710"/>
                  </a:cubicBezTo>
                </a:path>
              </a:pathLst>
            </a:custGeom>
            <a:solidFill>
              <a:srgbClr val="F03D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8" name="Google Shape;2328;p18"/>
            <p:cNvSpPr/>
            <p:nvPr/>
          </p:nvSpPr>
          <p:spPr>
            <a:xfrm rot="10800000" flipH="1">
              <a:off x="4970085" y="3960363"/>
              <a:ext cx="27838" cy="27850"/>
            </a:xfrm>
            <a:custGeom>
              <a:avLst/>
              <a:gdLst/>
              <a:ahLst/>
              <a:cxnLst/>
              <a:rect l="l" t="t" r="r" b="b"/>
              <a:pathLst>
                <a:path w="27838" h="27850" extrusionOk="0">
                  <a:moveTo>
                    <a:pt x="25636" y="12554"/>
                  </a:moveTo>
                  <a:cubicBezTo>
                    <a:pt x="25636" y="4883"/>
                    <a:pt x="19401" y="-1365"/>
                    <a:pt x="11704" y="-1365"/>
                  </a:cubicBezTo>
                  <a:cubicBezTo>
                    <a:pt x="4021" y="-1365"/>
                    <a:pt x="-2202" y="4883"/>
                    <a:pt x="-2202" y="12554"/>
                  </a:cubicBezTo>
                  <a:cubicBezTo>
                    <a:pt x="-2202" y="20238"/>
                    <a:pt x="4021" y="26486"/>
                    <a:pt x="11704" y="26486"/>
                  </a:cubicBezTo>
                  <a:cubicBezTo>
                    <a:pt x="19401" y="26486"/>
                    <a:pt x="25636" y="20238"/>
                    <a:pt x="25636" y="12554"/>
                  </a:cubicBezTo>
                </a:path>
              </a:pathLst>
            </a:custGeom>
            <a:solidFill>
              <a:srgbClr val="F03D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9" name="Google Shape;2329;p18"/>
            <p:cNvSpPr/>
            <p:nvPr/>
          </p:nvSpPr>
          <p:spPr>
            <a:xfrm rot="10800000" flipH="1">
              <a:off x="5267099" y="2425966"/>
              <a:ext cx="27838" cy="27838"/>
            </a:xfrm>
            <a:custGeom>
              <a:avLst/>
              <a:gdLst/>
              <a:ahLst/>
              <a:cxnLst/>
              <a:rect l="l" t="t" r="r" b="b"/>
              <a:pathLst>
                <a:path w="27838" h="27838" extrusionOk="0">
                  <a:moveTo>
                    <a:pt x="25434" y="11185"/>
                  </a:moveTo>
                  <a:cubicBezTo>
                    <a:pt x="25434" y="3489"/>
                    <a:pt x="19198" y="-2734"/>
                    <a:pt x="11515" y="-2734"/>
                  </a:cubicBezTo>
                  <a:cubicBezTo>
                    <a:pt x="3831" y="-2734"/>
                    <a:pt x="-2405" y="3489"/>
                    <a:pt x="-2405" y="11185"/>
                  </a:cubicBezTo>
                  <a:cubicBezTo>
                    <a:pt x="-2405" y="18868"/>
                    <a:pt x="3831" y="25104"/>
                    <a:pt x="11515" y="25104"/>
                  </a:cubicBezTo>
                  <a:cubicBezTo>
                    <a:pt x="19198" y="25104"/>
                    <a:pt x="25434" y="18868"/>
                    <a:pt x="25434" y="11185"/>
                  </a:cubicBezTo>
                </a:path>
              </a:pathLst>
            </a:custGeom>
            <a:solidFill>
              <a:srgbClr val="F03D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0" name="Google Shape;2330;p18"/>
            <p:cNvSpPr/>
            <p:nvPr/>
          </p:nvSpPr>
          <p:spPr>
            <a:xfrm rot="10800000" flipH="1">
              <a:off x="7438705" y="3171810"/>
              <a:ext cx="27851" cy="27825"/>
            </a:xfrm>
            <a:custGeom>
              <a:avLst/>
              <a:gdLst/>
              <a:ahLst/>
              <a:cxnLst/>
              <a:rect l="l" t="t" r="r" b="b"/>
              <a:pathLst>
                <a:path w="27851" h="27825" extrusionOk="0">
                  <a:moveTo>
                    <a:pt x="23965" y="11851"/>
                  </a:moveTo>
                  <a:cubicBezTo>
                    <a:pt x="23965" y="4167"/>
                    <a:pt x="17729" y="-2069"/>
                    <a:pt x="10033" y="-2069"/>
                  </a:cubicBezTo>
                  <a:cubicBezTo>
                    <a:pt x="2362" y="-2069"/>
                    <a:pt x="-3887" y="4167"/>
                    <a:pt x="-3887" y="11851"/>
                  </a:cubicBezTo>
                  <a:cubicBezTo>
                    <a:pt x="-3887" y="19534"/>
                    <a:pt x="2362" y="25757"/>
                    <a:pt x="10033" y="25757"/>
                  </a:cubicBezTo>
                  <a:cubicBezTo>
                    <a:pt x="17729" y="25757"/>
                    <a:pt x="23965" y="19534"/>
                    <a:pt x="23965" y="11851"/>
                  </a:cubicBezTo>
                </a:path>
              </a:pathLst>
            </a:custGeom>
            <a:solidFill>
              <a:srgbClr val="F03D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1" name="Google Shape;2331;p18"/>
            <p:cNvSpPr/>
            <p:nvPr/>
          </p:nvSpPr>
          <p:spPr>
            <a:xfrm rot="10800000" flipH="1">
              <a:off x="7632100" y="2523032"/>
              <a:ext cx="27838" cy="27838"/>
            </a:xfrm>
            <a:custGeom>
              <a:avLst/>
              <a:gdLst/>
              <a:ahLst/>
              <a:cxnLst/>
              <a:rect l="l" t="t" r="r" b="b"/>
              <a:pathLst>
                <a:path w="27838" h="27838" extrusionOk="0">
                  <a:moveTo>
                    <a:pt x="23820" y="11272"/>
                  </a:moveTo>
                  <a:cubicBezTo>
                    <a:pt x="23820" y="3588"/>
                    <a:pt x="17584" y="-2648"/>
                    <a:pt x="9913" y="-2648"/>
                  </a:cubicBezTo>
                  <a:cubicBezTo>
                    <a:pt x="2217" y="-2648"/>
                    <a:pt x="-4019" y="3588"/>
                    <a:pt x="-4019" y="11272"/>
                  </a:cubicBezTo>
                  <a:cubicBezTo>
                    <a:pt x="-4019" y="18955"/>
                    <a:pt x="2217" y="25191"/>
                    <a:pt x="9913" y="25191"/>
                  </a:cubicBezTo>
                  <a:cubicBezTo>
                    <a:pt x="17584" y="25191"/>
                    <a:pt x="23820" y="18955"/>
                    <a:pt x="23820" y="11272"/>
                  </a:cubicBezTo>
                </a:path>
              </a:pathLst>
            </a:custGeom>
            <a:solidFill>
              <a:srgbClr val="F03D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32" name="Google Shape;2332;p18"/>
          <p:cNvSpPr txBox="1"/>
          <p:nvPr/>
        </p:nvSpPr>
        <p:spPr>
          <a:xfrm>
            <a:off x="6454125" y="1680300"/>
            <a:ext cx="11652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1"/>
              <a:buFont typeface="Arial"/>
              <a:buNone/>
            </a:pPr>
            <a:r>
              <a:rPr lang="en" sz="105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Collaboration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33" name="Google Shape;2333;p18"/>
          <p:cNvGrpSpPr/>
          <p:nvPr/>
        </p:nvGrpSpPr>
        <p:grpSpPr>
          <a:xfrm>
            <a:off x="6731069" y="999338"/>
            <a:ext cx="480093" cy="577496"/>
            <a:chOff x="3269619" y="726197"/>
            <a:chExt cx="5394307" cy="5515722"/>
          </a:xfrm>
        </p:grpSpPr>
        <p:sp>
          <p:nvSpPr>
            <p:cNvPr id="2334" name="Google Shape;2334;p18"/>
            <p:cNvSpPr/>
            <p:nvPr/>
          </p:nvSpPr>
          <p:spPr>
            <a:xfrm rot="10800000" flipH="1">
              <a:off x="7363776" y="2424480"/>
              <a:ext cx="155739" cy="192163"/>
            </a:xfrm>
            <a:custGeom>
              <a:avLst/>
              <a:gdLst/>
              <a:ahLst/>
              <a:cxnLst/>
              <a:rect l="l" t="t" r="r" b="b"/>
              <a:pathLst>
                <a:path w="155739" h="192163" extrusionOk="0">
                  <a:moveTo>
                    <a:pt x="-2904" y="-2731"/>
                  </a:moveTo>
                  <a:cubicBezTo>
                    <a:pt x="49013" y="61328"/>
                    <a:pt x="100918" y="125387"/>
                    <a:pt x="152836" y="1894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5" name="Google Shape;2335;p18"/>
            <p:cNvSpPr/>
            <p:nvPr/>
          </p:nvSpPr>
          <p:spPr>
            <a:xfrm rot="10800000" flipH="1">
              <a:off x="7363735" y="2424458"/>
              <a:ext cx="155822" cy="192207"/>
            </a:xfrm>
            <a:custGeom>
              <a:avLst/>
              <a:gdLst/>
              <a:ahLst/>
              <a:cxnLst/>
              <a:rect l="l" t="t" r="r" b="b"/>
              <a:pathLst>
                <a:path w="155822" h="192207" extrusionOk="0">
                  <a:moveTo>
                    <a:pt x="152877" y="189455"/>
                  </a:moveTo>
                  <a:cubicBezTo>
                    <a:pt x="154274" y="188337"/>
                    <a:pt x="120530" y="144395"/>
                    <a:pt x="77528" y="91347"/>
                  </a:cubicBezTo>
                  <a:cubicBezTo>
                    <a:pt x="34513" y="38274"/>
                    <a:pt x="-1478" y="-3827"/>
                    <a:pt x="-2863" y="-2709"/>
                  </a:cubicBezTo>
                  <a:cubicBezTo>
                    <a:pt x="-4247" y="-1579"/>
                    <a:pt x="29484" y="42338"/>
                    <a:pt x="72499" y="95424"/>
                  </a:cubicBezTo>
                  <a:cubicBezTo>
                    <a:pt x="115501" y="148472"/>
                    <a:pt x="151506" y="190585"/>
                    <a:pt x="152877" y="189455"/>
                  </a:cubicBezTo>
                </a:path>
              </a:pathLst>
            </a:custGeom>
            <a:solidFill>
              <a:srgbClr val="E3E3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6" name="Google Shape;2336;p18"/>
            <p:cNvSpPr/>
            <p:nvPr/>
          </p:nvSpPr>
          <p:spPr>
            <a:xfrm rot="10800000" flipH="1">
              <a:off x="4677625" y="1443685"/>
              <a:ext cx="152082" cy="123253"/>
            </a:xfrm>
            <a:custGeom>
              <a:avLst/>
              <a:gdLst/>
              <a:ahLst/>
              <a:cxnLst/>
              <a:rect l="l" t="t" r="r" b="b"/>
              <a:pathLst>
                <a:path w="152082" h="123253" extrusionOk="0">
                  <a:moveTo>
                    <a:pt x="151013" y="-3637"/>
                  </a:moveTo>
                  <a:cubicBezTo>
                    <a:pt x="100314" y="37448"/>
                    <a:pt x="49629" y="78532"/>
                    <a:pt x="-1070" y="1196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7" name="Google Shape;2337;p18"/>
            <p:cNvSpPr/>
            <p:nvPr/>
          </p:nvSpPr>
          <p:spPr>
            <a:xfrm rot="10800000" flipH="1">
              <a:off x="4677595" y="1443628"/>
              <a:ext cx="152142" cy="123366"/>
            </a:xfrm>
            <a:custGeom>
              <a:avLst/>
              <a:gdLst/>
              <a:ahLst/>
              <a:cxnLst/>
              <a:rect l="l" t="t" r="r" b="b"/>
              <a:pathLst>
                <a:path w="152142" h="123366" extrusionOk="0">
                  <a:moveTo>
                    <a:pt x="-1040" y="119673"/>
                  </a:moveTo>
                  <a:cubicBezTo>
                    <a:pt x="129" y="121121"/>
                    <a:pt x="35130" y="94705"/>
                    <a:pt x="77116" y="60669"/>
                  </a:cubicBezTo>
                  <a:cubicBezTo>
                    <a:pt x="119128" y="26621"/>
                    <a:pt x="152211" y="-2132"/>
                    <a:pt x="151043" y="-3580"/>
                  </a:cubicBezTo>
                  <a:cubicBezTo>
                    <a:pt x="149874" y="-5028"/>
                    <a:pt x="114886" y="21388"/>
                    <a:pt x="72874" y="55437"/>
                  </a:cubicBezTo>
                  <a:cubicBezTo>
                    <a:pt x="30888" y="89473"/>
                    <a:pt x="-2208" y="118226"/>
                    <a:pt x="-1040" y="119673"/>
                  </a:cubicBezTo>
                </a:path>
              </a:pathLst>
            </a:custGeom>
            <a:solidFill>
              <a:srgbClr val="E3E3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8" name="Google Shape;2338;p18"/>
            <p:cNvSpPr/>
            <p:nvPr/>
          </p:nvSpPr>
          <p:spPr>
            <a:xfrm rot="10800000" flipH="1">
              <a:off x="5865672" y="726199"/>
              <a:ext cx="463715" cy="751433"/>
            </a:xfrm>
            <a:custGeom>
              <a:avLst/>
              <a:gdLst/>
              <a:ahLst/>
              <a:cxnLst/>
              <a:rect l="l" t="t" r="r" b="b"/>
              <a:pathLst>
                <a:path w="463715" h="751433" extrusionOk="0">
                  <a:moveTo>
                    <a:pt x="414675" y="195241"/>
                  </a:moveTo>
                  <a:cubicBezTo>
                    <a:pt x="444596" y="248924"/>
                    <a:pt x="461728" y="310862"/>
                    <a:pt x="461728" y="376889"/>
                  </a:cubicBezTo>
                  <a:cubicBezTo>
                    <a:pt x="461728" y="581537"/>
                    <a:pt x="297733" y="747437"/>
                    <a:pt x="95435" y="747437"/>
                  </a:cubicBezTo>
                  <a:cubicBezTo>
                    <a:pt x="61678" y="747437"/>
                    <a:pt x="29040" y="742725"/>
                    <a:pt x="-1987" y="734090"/>
                  </a:cubicBezTo>
                  <a:cubicBezTo>
                    <a:pt x="153004" y="690910"/>
                    <a:pt x="266872" y="547400"/>
                    <a:pt x="266872" y="376889"/>
                  </a:cubicBezTo>
                  <a:cubicBezTo>
                    <a:pt x="266872" y="206366"/>
                    <a:pt x="153004" y="62856"/>
                    <a:pt x="-1987" y="19689"/>
                  </a:cubicBezTo>
                  <a:cubicBezTo>
                    <a:pt x="29040" y="11040"/>
                    <a:pt x="61678" y="6329"/>
                    <a:pt x="95435" y="6329"/>
                  </a:cubicBezTo>
                  <a:cubicBezTo>
                    <a:pt x="166707" y="6329"/>
                    <a:pt x="233179" y="26992"/>
                    <a:pt x="289453" y="62615"/>
                  </a:cubicBezTo>
                  <a:lnTo>
                    <a:pt x="461728" y="-3997"/>
                  </a:lnTo>
                  <a:lnTo>
                    <a:pt x="414675" y="195241"/>
                  </a:lnTo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9" name="Google Shape;2339;p18"/>
            <p:cNvSpPr/>
            <p:nvPr/>
          </p:nvSpPr>
          <p:spPr>
            <a:xfrm rot="10800000" flipH="1">
              <a:off x="3269619" y="6040117"/>
              <a:ext cx="5394307" cy="6617"/>
            </a:xfrm>
            <a:custGeom>
              <a:avLst/>
              <a:gdLst/>
              <a:ahLst/>
              <a:cxnLst/>
              <a:rect l="l" t="t" r="r" b="b"/>
              <a:pathLst>
                <a:path w="5394307" h="6617" extrusionOk="0">
                  <a:moveTo>
                    <a:pt x="5392410" y="3713"/>
                  </a:moveTo>
                  <a:cubicBezTo>
                    <a:pt x="5392410" y="1888"/>
                    <a:pt x="4184767" y="413"/>
                    <a:pt x="2695387" y="413"/>
                  </a:cubicBezTo>
                  <a:cubicBezTo>
                    <a:pt x="1205499" y="413"/>
                    <a:pt x="-1898" y="1888"/>
                    <a:pt x="-1898" y="3713"/>
                  </a:cubicBezTo>
                  <a:cubicBezTo>
                    <a:pt x="-1898" y="5529"/>
                    <a:pt x="1205499" y="7031"/>
                    <a:pt x="2695387" y="7031"/>
                  </a:cubicBezTo>
                  <a:cubicBezTo>
                    <a:pt x="4184767" y="7031"/>
                    <a:pt x="5392410" y="5529"/>
                    <a:pt x="5392410" y="3713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0" name="Google Shape;2340;p18"/>
            <p:cNvSpPr/>
            <p:nvPr/>
          </p:nvSpPr>
          <p:spPr>
            <a:xfrm rot="10800000" flipH="1">
              <a:off x="4492865" y="5635651"/>
              <a:ext cx="322643" cy="606065"/>
            </a:xfrm>
            <a:custGeom>
              <a:avLst/>
              <a:gdLst/>
              <a:ahLst/>
              <a:cxnLst/>
              <a:rect l="l" t="t" r="r" b="b"/>
              <a:pathLst>
                <a:path w="322643" h="606065" extrusionOk="0">
                  <a:moveTo>
                    <a:pt x="229389" y="606386"/>
                  </a:moveTo>
                  <a:lnTo>
                    <a:pt x="239765" y="290335"/>
                  </a:lnTo>
                  <a:lnTo>
                    <a:pt x="320054" y="42709"/>
                  </a:lnTo>
                  <a:cubicBezTo>
                    <a:pt x="325833" y="24869"/>
                    <a:pt x="315304" y="5854"/>
                    <a:pt x="297105" y="1310"/>
                  </a:cubicBezTo>
                  <a:cubicBezTo>
                    <a:pt x="286907" y="-1255"/>
                    <a:pt x="276201" y="1221"/>
                    <a:pt x="268226" y="8067"/>
                  </a:cubicBezTo>
                  <a:cubicBezTo>
                    <a:pt x="217464" y="51589"/>
                    <a:pt x="31536" y="212626"/>
                    <a:pt x="32069" y="235803"/>
                  </a:cubicBezTo>
                  <a:cubicBezTo>
                    <a:pt x="32691" y="262637"/>
                    <a:pt x="-1002" y="568465"/>
                    <a:pt x="-1002" y="568465"/>
                  </a:cubicBezTo>
                  <a:lnTo>
                    <a:pt x="229389" y="606386"/>
                  </a:lnTo>
                </a:path>
              </a:pathLst>
            </a:custGeom>
            <a:solidFill>
              <a:srgbClr val="F0365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1" name="Google Shape;2341;p18"/>
            <p:cNvSpPr/>
            <p:nvPr/>
          </p:nvSpPr>
          <p:spPr>
            <a:xfrm rot="10800000" flipH="1">
              <a:off x="4524755" y="5984935"/>
              <a:ext cx="266217" cy="256984"/>
            </a:xfrm>
            <a:custGeom>
              <a:avLst/>
              <a:gdLst/>
              <a:ahLst/>
              <a:cxnLst/>
              <a:rect l="l" t="t" r="r" b="b"/>
              <a:pathLst>
                <a:path w="266217" h="256984" extrusionOk="0">
                  <a:moveTo>
                    <a:pt x="265213" y="1669"/>
                  </a:moveTo>
                  <a:lnTo>
                    <a:pt x="-1004" y="257460"/>
                  </a:lnTo>
                  <a:lnTo>
                    <a:pt x="-268" y="244100"/>
                  </a:lnTo>
                  <a:cubicBezTo>
                    <a:pt x="380" y="232516"/>
                    <a:pt x="5053" y="221542"/>
                    <a:pt x="13042" y="213159"/>
                  </a:cubicBezTo>
                  <a:cubicBezTo>
                    <a:pt x="34403" y="190705"/>
                    <a:pt x="94741" y="130039"/>
                    <a:pt x="235368" y="8361"/>
                  </a:cubicBezTo>
                  <a:cubicBezTo>
                    <a:pt x="243547" y="1272"/>
                    <a:pt x="254786" y="-1253"/>
                    <a:pt x="265213" y="1669"/>
                  </a:cubicBezTo>
                </a:path>
              </a:pathLst>
            </a:custGeom>
            <a:solidFill>
              <a:srgbClr val="E3E3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2" name="Google Shape;2342;p18"/>
            <p:cNvSpPr/>
            <p:nvPr/>
          </p:nvSpPr>
          <p:spPr>
            <a:xfrm rot="10800000" flipH="1">
              <a:off x="4556106" y="5876893"/>
              <a:ext cx="36708" cy="37030"/>
            </a:xfrm>
            <a:custGeom>
              <a:avLst/>
              <a:gdLst/>
              <a:ahLst/>
              <a:cxnLst/>
              <a:rect l="l" t="t" r="r" b="b"/>
              <a:pathLst>
                <a:path w="36708" h="37030" extrusionOk="0">
                  <a:moveTo>
                    <a:pt x="26820" y="34742"/>
                  </a:moveTo>
                  <a:cubicBezTo>
                    <a:pt x="35037" y="29698"/>
                    <a:pt x="38288" y="17886"/>
                    <a:pt x="33602" y="9482"/>
                  </a:cubicBezTo>
                  <a:cubicBezTo>
                    <a:pt x="28903" y="1058"/>
                    <a:pt x="16914" y="-2356"/>
                    <a:pt x="8621" y="2531"/>
                  </a:cubicBezTo>
                  <a:cubicBezTo>
                    <a:pt x="315" y="7423"/>
                    <a:pt x="-4028" y="21482"/>
                    <a:pt x="1572" y="29316"/>
                  </a:cubicBezTo>
                  <a:cubicBezTo>
                    <a:pt x="7173" y="37154"/>
                    <a:pt x="21473" y="40394"/>
                    <a:pt x="28357" y="3366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3" name="Google Shape;2343;p18"/>
            <p:cNvSpPr/>
            <p:nvPr/>
          </p:nvSpPr>
          <p:spPr>
            <a:xfrm rot="10800000" flipH="1">
              <a:off x="4710728" y="6067938"/>
              <a:ext cx="62676" cy="38893"/>
            </a:xfrm>
            <a:custGeom>
              <a:avLst/>
              <a:gdLst/>
              <a:ahLst/>
              <a:cxnLst/>
              <a:rect l="l" t="t" r="r" b="b"/>
              <a:pathLst>
                <a:path w="62676" h="38893" extrusionOk="0">
                  <a:moveTo>
                    <a:pt x="-675" y="478"/>
                  </a:moveTo>
                  <a:cubicBezTo>
                    <a:pt x="1153" y="-297"/>
                    <a:pt x="7351" y="16630"/>
                    <a:pt x="25639" y="26577"/>
                  </a:cubicBezTo>
                  <a:cubicBezTo>
                    <a:pt x="43622" y="37054"/>
                    <a:pt x="61313" y="33587"/>
                    <a:pt x="61605" y="35557"/>
                  </a:cubicBezTo>
                  <a:cubicBezTo>
                    <a:pt x="61834" y="36356"/>
                    <a:pt x="57707" y="38592"/>
                    <a:pt x="50252" y="39198"/>
                  </a:cubicBezTo>
                  <a:cubicBezTo>
                    <a:pt x="42873" y="39887"/>
                    <a:pt x="32243" y="38245"/>
                    <a:pt x="22235" y="32635"/>
                  </a:cubicBezTo>
                  <a:cubicBezTo>
                    <a:pt x="12240" y="26969"/>
                    <a:pt x="5332" y="18739"/>
                    <a:pt x="2080" y="12086"/>
                  </a:cubicBezTo>
                  <a:cubicBezTo>
                    <a:pt x="-1247" y="5379"/>
                    <a:pt x="-1475" y="691"/>
                    <a:pt x="-675" y="478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4" name="Google Shape;2344;p18"/>
            <p:cNvSpPr/>
            <p:nvPr/>
          </p:nvSpPr>
          <p:spPr>
            <a:xfrm rot="10800000" flipH="1">
              <a:off x="4735741" y="6123037"/>
              <a:ext cx="58069" cy="24895"/>
            </a:xfrm>
            <a:custGeom>
              <a:avLst/>
              <a:gdLst/>
              <a:ahLst/>
              <a:cxnLst/>
              <a:rect l="l" t="t" r="r" b="b"/>
              <a:pathLst>
                <a:path w="58069" h="24895" extrusionOk="0">
                  <a:moveTo>
                    <a:pt x="-862" y="600"/>
                  </a:moveTo>
                  <a:cubicBezTo>
                    <a:pt x="712" y="-680"/>
                    <a:pt x="10275" y="10140"/>
                    <a:pt x="26354" y="15726"/>
                  </a:cubicBezTo>
                  <a:cubicBezTo>
                    <a:pt x="42292" y="21669"/>
                    <a:pt x="56554" y="19436"/>
                    <a:pt x="56961" y="21431"/>
                  </a:cubicBezTo>
                  <a:cubicBezTo>
                    <a:pt x="57786" y="23093"/>
                    <a:pt x="42216" y="28947"/>
                    <a:pt x="23992" y="22264"/>
                  </a:cubicBezTo>
                  <a:cubicBezTo>
                    <a:pt x="5716" y="15790"/>
                    <a:pt x="-2551" y="1364"/>
                    <a:pt x="-862" y="600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5" name="Google Shape;2345;p18"/>
            <p:cNvSpPr/>
            <p:nvPr/>
          </p:nvSpPr>
          <p:spPr>
            <a:xfrm rot="10800000" flipH="1">
              <a:off x="4666106" y="6013564"/>
              <a:ext cx="86771" cy="41461"/>
            </a:xfrm>
            <a:custGeom>
              <a:avLst/>
              <a:gdLst/>
              <a:ahLst/>
              <a:cxnLst/>
              <a:rect l="l" t="t" r="r" b="b"/>
              <a:pathLst>
                <a:path w="86771" h="41461" extrusionOk="0">
                  <a:moveTo>
                    <a:pt x="-913" y="490"/>
                  </a:moveTo>
                  <a:cubicBezTo>
                    <a:pt x="649" y="-933"/>
                    <a:pt x="15280" y="15805"/>
                    <a:pt x="39499" y="26680"/>
                  </a:cubicBezTo>
                  <a:cubicBezTo>
                    <a:pt x="63565" y="37941"/>
                    <a:pt x="85777" y="38095"/>
                    <a:pt x="85727" y="40203"/>
                  </a:cubicBezTo>
                  <a:cubicBezTo>
                    <a:pt x="86146" y="41920"/>
                    <a:pt x="62435" y="44991"/>
                    <a:pt x="36603" y="32990"/>
                  </a:cubicBezTo>
                  <a:cubicBezTo>
                    <a:pt x="10657" y="21257"/>
                    <a:pt x="-2488" y="1280"/>
                    <a:pt x="-913" y="490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6" name="Google Shape;2346;p18"/>
            <p:cNvSpPr/>
            <p:nvPr/>
          </p:nvSpPr>
          <p:spPr>
            <a:xfrm rot="10800000" flipH="1">
              <a:off x="4654995" y="5943247"/>
              <a:ext cx="82229" cy="16149"/>
            </a:xfrm>
            <a:custGeom>
              <a:avLst/>
              <a:gdLst/>
              <a:ahLst/>
              <a:cxnLst/>
              <a:rect l="l" t="t" r="r" b="b"/>
              <a:pathLst>
                <a:path w="82229" h="16149" extrusionOk="0">
                  <a:moveTo>
                    <a:pt x="-981" y="598"/>
                  </a:moveTo>
                  <a:cubicBezTo>
                    <a:pt x="-29" y="-1247"/>
                    <a:pt x="17002" y="7008"/>
                    <a:pt x="39659" y="9090"/>
                  </a:cubicBezTo>
                  <a:cubicBezTo>
                    <a:pt x="62290" y="11492"/>
                    <a:pt x="80604" y="6729"/>
                    <a:pt x="81175" y="8723"/>
                  </a:cubicBezTo>
                  <a:cubicBezTo>
                    <a:pt x="81963" y="10311"/>
                    <a:pt x="63294" y="18526"/>
                    <a:pt x="38973" y="16002"/>
                  </a:cubicBezTo>
                  <a:cubicBezTo>
                    <a:pt x="14640" y="13714"/>
                    <a:pt x="-2060" y="2006"/>
                    <a:pt x="-981" y="598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7" name="Google Shape;2347;p18"/>
            <p:cNvSpPr/>
            <p:nvPr/>
          </p:nvSpPr>
          <p:spPr>
            <a:xfrm rot="10800000" flipH="1">
              <a:off x="4649611" y="5849504"/>
              <a:ext cx="84606" cy="17114"/>
            </a:xfrm>
            <a:custGeom>
              <a:avLst/>
              <a:gdLst/>
              <a:ahLst/>
              <a:cxnLst/>
              <a:rect l="l" t="t" r="r" b="b"/>
              <a:pathLst>
                <a:path w="84606" h="17114" extrusionOk="0">
                  <a:moveTo>
                    <a:pt x="-979" y="432"/>
                  </a:moveTo>
                  <a:cubicBezTo>
                    <a:pt x="100" y="-1333"/>
                    <a:pt x="17042" y="10160"/>
                    <a:pt x="41083" y="10404"/>
                  </a:cubicBezTo>
                  <a:cubicBezTo>
                    <a:pt x="65111" y="11178"/>
                    <a:pt x="82536" y="408"/>
                    <a:pt x="83539" y="2223"/>
                  </a:cubicBezTo>
                  <a:cubicBezTo>
                    <a:pt x="84009" y="2923"/>
                    <a:pt x="80351" y="6693"/>
                    <a:pt x="72833" y="10478"/>
                  </a:cubicBezTo>
                  <a:cubicBezTo>
                    <a:pt x="65378" y="14288"/>
                    <a:pt x="53872" y="17602"/>
                    <a:pt x="40931" y="17348"/>
                  </a:cubicBezTo>
                  <a:cubicBezTo>
                    <a:pt x="28002" y="17046"/>
                    <a:pt x="16648" y="13262"/>
                    <a:pt x="9359" y="9144"/>
                  </a:cubicBezTo>
                  <a:cubicBezTo>
                    <a:pt x="2018" y="5031"/>
                    <a:pt x="-1487" y="1106"/>
                    <a:pt x="-979" y="432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8" name="Google Shape;2348;p18"/>
            <p:cNvSpPr/>
            <p:nvPr/>
          </p:nvSpPr>
          <p:spPr>
            <a:xfrm rot="10800000" flipH="1">
              <a:off x="4643237" y="5778606"/>
              <a:ext cx="94716" cy="60251"/>
            </a:xfrm>
            <a:custGeom>
              <a:avLst/>
              <a:gdLst/>
              <a:ahLst/>
              <a:cxnLst/>
              <a:rect l="l" t="t" r="r" b="b"/>
              <a:pathLst>
                <a:path w="94716" h="60251" extrusionOk="0">
                  <a:moveTo>
                    <a:pt x="45909" y="210"/>
                  </a:moveTo>
                  <a:cubicBezTo>
                    <a:pt x="46315" y="225"/>
                    <a:pt x="46798" y="4506"/>
                    <a:pt x="45680" y="12176"/>
                  </a:cubicBezTo>
                  <a:cubicBezTo>
                    <a:pt x="44562" y="19781"/>
                    <a:pt x="41705" y="30908"/>
                    <a:pt x="34453" y="42924"/>
                  </a:cubicBezTo>
                  <a:cubicBezTo>
                    <a:pt x="30707" y="48598"/>
                    <a:pt x="26731" y="55952"/>
                    <a:pt x="17689" y="59607"/>
                  </a:cubicBezTo>
                  <a:cubicBezTo>
                    <a:pt x="13193" y="61462"/>
                    <a:pt x="6704" y="60296"/>
                    <a:pt x="3199" y="55901"/>
                  </a:cubicBezTo>
                  <a:cubicBezTo>
                    <a:pt x="-294" y="51635"/>
                    <a:pt x="-1183" y="46376"/>
                    <a:pt x="-1005" y="41361"/>
                  </a:cubicBezTo>
                  <a:cubicBezTo>
                    <a:pt x="443" y="21344"/>
                    <a:pt x="18731" y="2919"/>
                    <a:pt x="41425" y="1291"/>
                  </a:cubicBezTo>
                  <a:cubicBezTo>
                    <a:pt x="64196" y="61"/>
                    <a:pt x="83983" y="14146"/>
                    <a:pt x="91984" y="31935"/>
                  </a:cubicBezTo>
                  <a:cubicBezTo>
                    <a:pt x="93699" y="36533"/>
                    <a:pt x="94753" y="42095"/>
                    <a:pt x="91997" y="47289"/>
                  </a:cubicBezTo>
                  <a:cubicBezTo>
                    <a:pt x="89292" y="52548"/>
                    <a:pt x="82751" y="54323"/>
                    <a:pt x="78281" y="53311"/>
                  </a:cubicBezTo>
                  <a:cubicBezTo>
                    <a:pt x="68972" y="51382"/>
                    <a:pt x="63358" y="45652"/>
                    <a:pt x="58075" y="41321"/>
                  </a:cubicBezTo>
                  <a:cubicBezTo>
                    <a:pt x="47686" y="31975"/>
                    <a:pt x="41464" y="22401"/>
                    <a:pt x="37895" y="15604"/>
                  </a:cubicBezTo>
                  <a:cubicBezTo>
                    <a:pt x="34314" y="8748"/>
                    <a:pt x="33285" y="4580"/>
                    <a:pt x="33653" y="4416"/>
                  </a:cubicBezTo>
                  <a:cubicBezTo>
                    <a:pt x="34809" y="3668"/>
                    <a:pt x="40765" y="20381"/>
                    <a:pt x="61276" y="37615"/>
                  </a:cubicBezTo>
                  <a:cubicBezTo>
                    <a:pt x="66457" y="41589"/>
                    <a:pt x="72414" y="46620"/>
                    <a:pt x="79132" y="47606"/>
                  </a:cubicBezTo>
                  <a:cubicBezTo>
                    <a:pt x="82408" y="48118"/>
                    <a:pt x="85317" y="46971"/>
                    <a:pt x="86637" y="44382"/>
                  </a:cubicBezTo>
                  <a:cubicBezTo>
                    <a:pt x="87984" y="41891"/>
                    <a:pt x="87539" y="37904"/>
                    <a:pt x="86028" y="34287"/>
                  </a:cubicBezTo>
                  <a:cubicBezTo>
                    <a:pt x="79246" y="19692"/>
                    <a:pt x="61136" y="6893"/>
                    <a:pt x="41895" y="8226"/>
                  </a:cubicBezTo>
                  <a:cubicBezTo>
                    <a:pt x="22756" y="9392"/>
                    <a:pt x="6704" y="25625"/>
                    <a:pt x="5396" y="41728"/>
                  </a:cubicBezTo>
                  <a:cubicBezTo>
                    <a:pt x="5129" y="45602"/>
                    <a:pt x="5942" y="49576"/>
                    <a:pt x="7885" y="51987"/>
                  </a:cubicBezTo>
                  <a:cubicBezTo>
                    <a:pt x="9802" y="54378"/>
                    <a:pt x="12876" y="55162"/>
                    <a:pt x="15860" y="54151"/>
                  </a:cubicBezTo>
                  <a:cubicBezTo>
                    <a:pt x="22134" y="52017"/>
                    <a:pt x="26630" y="45613"/>
                    <a:pt x="30300" y="40280"/>
                  </a:cubicBezTo>
                  <a:cubicBezTo>
                    <a:pt x="44893" y="17841"/>
                    <a:pt x="44537" y="-182"/>
                    <a:pt x="45909" y="210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9" name="Google Shape;2349;p18"/>
            <p:cNvSpPr/>
            <p:nvPr/>
          </p:nvSpPr>
          <p:spPr>
            <a:xfrm rot="10800000" flipH="1">
              <a:off x="5098757" y="5674332"/>
              <a:ext cx="459371" cy="384572"/>
            </a:xfrm>
            <a:custGeom>
              <a:avLst/>
              <a:gdLst/>
              <a:ahLst/>
              <a:cxnLst/>
              <a:rect l="l" t="t" r="r" b="b"/>
              <a:pathLst>
                <a:path w="459371" h="384572" extrusionOk="0">
                  <a:moveTo>
                    <a:pt x="238339" y="376573"/>
                  </a:moveTo>
                  <a:lnTo>
                    <a:pt x="221969" y="140249"/>
                  </a:lnTo>
                  <a:cubicBezTo>
                    <a:pt x="221969" y="140249"/>
                    <a:pt x="456691" y="44224"/>
                    <a:pt x="457910" y="255"/>
                  </a:cubicBezTo>
                  <a:lnTo>
                    <a:pt x="-1462" y="15545"/>
                  </a:lnTo>
                  <a:lnTo>
                    <a:pt x="8939" y="384828"/>
                  </a:lnTo>
                  <a:lnTo>
                    <a:pt x="238339" y="376573"/>
                  </a:lnTo>
                </a:path>
              </a:pathLst>
            </a:custGeom>
            <a:solidFill>
              <a:srgbClr val="F0365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0" name="Google Shape;2350;p18"/>
            <p:cNvSpPr/>
            <p:nvPr/>
          </p:nvSpPr>
          <p:spPr>
            <a:xfrm rot="10800000" flipH="1">
              <a:off x="5166829" y="5893635"/>
              <a:ext cx="35880" cy="35720"/>
            </a:xfrm>
            <a:custGeom>
              <a:avLst/>
              <a:gdLst/>
              <a:ahLst/>
              <a:cxnLst/>
              <a:rect l="l" t="t" r="r" b="b"/>
              <a:pathLst>
                <a:path w="35880" h="35720" extrusionOk="0">
                  <a:moveTo>
                    <a:pt x="12605" y="35366"/>
                  </a:moveTo>
                  <a:cubicBezTo>
                    <a:pt x="3627" y="33233"/>
                    <a:pt x="-2838" y="23440"/>
                    <a:pt x="-1072" y="14386"/>
                  </a:cubicBezTo>
                  <a:cubicBezTo>
                    <a:pt x="680" y="5343"/>
                    <a:pt x="10586" y="-1335"/>
                    <a:pt x="19590" y="645"/>
                  </a:cubicBezTo>
                  <a:cubicBezTo>
                    <a:pt x="28607" y="2614"/>
                    <a:pt x="36735" y="14134"/>
                    <a:pt x="33967" y="22920"/>
                  </a:cubicBezTo>
                  <a:cubicBezTo>
                    <a:pt x="31211" y="31719"/>
                    <a:pt x="19146" y="38923"/>
                    <a:pt x="10878" y="34845"/>
                  </a:cubicBezTo>
                </a:path>
              </a:pathLst>
            </a:custGeom>
            <a:solidFill>
              <a:srgbClr val="E3E3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1" name="Google Shape;2351;p18"/>
            <p:cNvSpPr/>
            <p:nvPr/>
          </p:nvSpPr>
          <p:spPr>
            <a:xfrm rot="10800000" flipH="1">
              <a:off x="5098757" y="6006437"/>
              <a:ext cx="459637" cy="52467"/>
            </a:xfrm>
            <a:custGeom>
              <a:avLst/>
              <a:gdLst/>
              <a:ahLst/>
              <a:cxnLst/>
              <a:rect l="l" t="t" r="r" b="b"/>
              <a:pathLst>
                <a:path w="459637" h="52467" extrusionOk="0">
                  <a:moveTo>
                    <a:pt x="-1462" y="15684"/>
                  </a:moveTo>
                  <a:lnTo>
                    <a:pt x="1040" y="52871"/>
                  </a:lnTo>
                  <a:lnTo>
                    <a:pt x="440549" y="24306"/>
                  </a:lnTo>
                  <a:cubicBezTo>
                    <a:pt x="440549" y="24306"/>
                    <a:pt x="460704" y="14732"/>
                    <a:pt x="457910" y="404"/>
                  </a:cubicBezTo>
                  <a:lnTo>
                    <a:pt x="-1462" y="15684"/>
                  </a:lnTo>
                </a:path>
              </a:pathLst>
            </a:custGeom>
            <a:solidFill>
              <a:srgbClr val="E3E3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2" name="Google Shape;2352;p18"/>
            <p:cNvSpPr/>
            <p:nvPr/>
          </p:nvSpPr>
          <p:spPr>
            <a:xfrm rot="10800000" flipH="1">
              <a:off x="5287007" y="5914499"/>
              <a:ext cx="42715" cy="27250"/>
            </a:xfrm>
            <a:custGeom>
              <a:avLst/>
              <a:gdLst/>
              <a:ahLst/>
              <a:cxnLst/>
              <a:rect l="l" t="t" r="r" b="b"/>
              <a:pathLst>
                <a:path w="42715" h="27250" extrusionOk="0">
                  <a:moveTo>
                    <a:pt x="41251" y="25232"/>
                  </a:moveTo>
                  <a:cubicBezTo>
                    <a:pt x="41099" y="22985"/>
                    <a:pt x="29846" y="22350"/>
                    <a:pt x="18569" y="15504"/>
                  </a:cubicBezTo>
                  <a:cubicBezTo>
                    <a:pt x="7113" y="8940"/>
                    <a:pt x="1106" y="-585"/>
                    <a:pt x="-926" y="378"/>
                  </a:cubicBezTo>
                  <a:cubicBezTo>
                    <a:pt x="-2983" y="885"/>
                    <a:pt x="801" y="14170"/>
                    <a:pt x="14606" y="22221"/>
                  </a:cubicBezTo>
                  <a:cubicBezTo>
                    <a:pt x="28335" y="30402"/>
                    <a:pt x="41797" y="27277"/>
                    <a:pt x="41251" y="25232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3" name="Google Shape;2353;p18"/>
            <p:cNvSpPr/>
            <p:nvPr/>
          </p:nvSpPr>
          <p:spPr>
            <a:xfrm rot="10800000" flipH="1">
              <a:off x="5345765" y="5937368"/>
              <a:ext cx="31478" cy="34951"/>
            </a:xfrm>
            <a:custGeom>
              <a:avLst/>
              <a:gdLst/>
              <a:ahLst/>
              <a:cxnLst/>
              <a:rect l="l" t="t" r="r" b="b"/>
              <a:pathLst>
                <a:path w="31478" h="34951" extrusionOk="0">
                  <a:moveTo>
                    <a:pt x="29980" y="34286"/>
                  </a:moveTo>
                  <a:cubicBezTo>
                    <a:pt x="30412" y="32088"/>
                    <a:pt x="20569" y="28611"/>
                    <a:pt x="12632" y="19364"/>
                  </a:cubicBezTo>
                  <a:cubicBezTo>
                    <a:pt x="4427" y="10374"/>
                    <a:pt x="2167" y="189"/>
                    <a:pt x="-68" y="338"/>
                  </a:cubicBezTo>
                  <a:cubicBezTo>
                    <a:pt x="-2177" y="75"/>
                    <a:pt x="-3294" y="13256"/>
                    <a:pt x="6790" y="24557"/>
                  </a:cubicBezTo>
                  <a:cubicBezTo>
                    <a:pt x="16772" y="35923"/>
                    <a:pt x="29993" y="36434"/>
                    <a:pt x="29980" y="34286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4" name="Google Shape;2354;p18"/>
            <p:cNvSpPr/>
            <p:nvPr/>
          </p:nvSpPr>
          <p:spPr>
            <a:xfrm rot="10800000" flipH="1">
              <a:off x="5400247" y="5958791"/>
              <a:ext cx="21633" cy="38156"/>
            </a:xfrm>
            <a:custGeom>
              <a:avLst/>
              <a:gdLst/>
              <a:ahLst/>
              <a:cxnLst/>
              <a:rect l="l" t="t" r="r" b="b"/>
              <a:pathLst>
                <a:path w="21633" h="38156" extrusionOk="0">
                  <a:moveTo>
                    <a:pt x="903" y="365"/>
                  </a:moveTo>
                  <a:cubicBezTo>
                    <a:pt x="-1155" y="-41"/>
                    <a:pt x="-3898" y="11259"/>
                    <a:pt x="2274" y="23350"/>
                  </a:cubicBezTo>
                  <a:cubicBezTo>
                    <a:pt x="8358" y="35504"/>
                    <a:pt x="19089" y="39989"/>
                    <a:pt x="19978" y="38093"/>
                  </a:cubicBezTo>
                  <a:cubicBezTo>
                    <a:pt x="21185" y="36203"/>
                    <a:pt x="14149" y="29829"/>
                    <a:pt x="9247" y="19832"/>
                  </a:cubicBezTo>
                  <a:cubicBezTo>
                    <a:pt x="4090" y="9950"/>
                    <a:pt x="3138" y="515"/>
                    <a:pt x="903" y="365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5" name="Google Shape;2355;p18"/>
            <p:cNvSpPr/>
            <p:nvPr/>
          </p:nvSpPr>
          <p:spPr>
            <a:xfrm rot="10800000" flipH="1">
              <a:off x="5279627" y="5853756"/>
              <a:ext cx="47920" cy="10511"/>
            </a:xfrm>
            <a:custGeom>
              <a:avLst/>
              <a:gdLst/>
              <a:ahLst/>
              <a:cxnLst/>
              <a:rect l="l" t="t" r="r" b="b"/>
              <a:pathLst>
                <a:path w="47920" h="10511" extrusionOk="0">
                  <a:moveTo>
                    <a:pt x="46387" y="1956"/>
                  </a:moveTo>
                  <a:cubicBezTo>
                    <a:pt x="45384" y="-53"/>
                    <a:pt x="35198" y="3380"/>
                    <a:pt x="22485" y="2948"/>
                  </a:cubicBezTo>
                  <a:cubicBezTo>
                    <a:pt x="9773" y="2755"/>
                    <a:pt x="-235" y="-1170"/>
                    <a:pt x="-1340" y="800"/>
                  </a:cubicBezTo>
                  <a:cubicBezTo>
                    <a:pt x="-2584" y="2461"/>
                    <a:pt x="7322" y="10439"/>
                    <a:pt x="22295" y="10742"/>
                  </a:cubicBezTo>
                  <a:cubicBezTo>
                    <a:pt x="37256" y="11174"/>
                    <a:pt x="47543" y="3682"/>
                    <a:pt x="46387" y="1956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6" name="Google Shape;2356;p18"/>
            <p:cNvSpPr/>
            <p:nvPr/>
          </p:nvSpPr>
          <p:spPr>
            <a:xfrm rot="10800000" flipH="1">
              <a:off x="5260914" y="5775881"/>
              <a:ext cx="68970" cy="40677"/>
            </a:xfrm>
            <a:custGeom>
              <a:avLst/>
              <a:gdLst/>
              <a:ahLst/>
              <a:cxnLst/>
              <a:rect l="l" t="t" r="r" b="b"/>
              <a:pathLst>
                <a:path w="68970" h="40677" extrusionOk="0">
                  <a:moveTo>
                    <a:pt x="67530" y="1931"/>
                  </a:moveTo>
                  <a:cubicBezTo>
                    <a:pt x="67530" y="1018"/>
                    <a:pt x="58615" y="-78"/>
                    <a:pt x="44531" y="2818"/>
                  </a:cubicBezTo>
                  <a:cubicBezTo>
                    <a:pt x="37520" y="4267"/>
                    <a:pt x="29291" y="6847"/>
                    <a:pt x="20705" y="11009"/>
                  </a:cubicBezTo>
                  <a:cubicBezTo>
                    <a:pt x="16413" y="13093"/>
                    <a:pt x="12044" y="15568"/>
                    <a:pt x="7726" y="18465"/>
                  </a:cubicBezTo>
                  <a:cubicBezTo>
                    <a:pt x="5656" y="19899"/>
                    <a:pt x="3192" y="21348"/>
                    <a:pt x="957" y="24106"/>
                  </a:cubicBezTo>
                  <a:cubicBezTo>
                    <a:pt x="-1456" y="26517"/>
                    <a:pt x="-2663" y="32525"/>
                    <a:pt x="335" y="36067"/>
                  </a:cubicBezTo>
                  <a:cubicBezTo>
                    <a:pt x="2798" y="39519"/>
                    <a:pt x="7002" y="40908"/>
                    <a:pt x="10329" y="40869"/>
                  </a:cubicBezTo>
                  <a:cubicBezTo>
                    <a:pt x="13720" y="40869"/>
                    <a:pt x="16438" y="40095"/>
                    <a:pt x="18915" y="39396"/>
                  </a:cubicBezTo>
                  <a:cubicBezTo>
                    <a:pt x="23995" y="37986"/>
                    <a:pt x="28732" y="36117"/>
                    <a:pt x="33050" y="34008"/>
                  </a:cubicBezTo>
                  <a:cubicBezTo>
                    <a:pt x="41699" y="29717"/>
                    <a:pt x="48658" y="24434"/>
                    <a:pt x="53814" y="19378"/>
                  </a:cubicBezTo>
                  <a:cubicBezTo>
                    <a:pt x="64127" y="9158"/>
                    <a:pt x="67492" y="645"/>
                    <a:pt x="66717" y="239"/>
                  </a:cubicBezTo>
                  <a:cubicBezTo>
                    <a:pt x="65676" y="-456"/>
                    <a:pt x="60723" y="6743"/>
                    <a:pt x="50144" y="15250"/>
                  </a:cubicBezTo>
                  <a:cubicBezTo>
                    <a:pt x="44874" y="19482"/>
                    <a:pt x="38104" y="23888"/>
                    <a:pt x="30014" y="27484"/>
                  </a:cubicBezTo>
                  <a:cubicBezTo>
                    <a:pt x="25963" y="29260"/>
                    <a:pt x="21582" y="30808"/>
                    <a:pt x="16934" y="32003"/>
                  </a:cubicBezTo>
                  <a:cubicBezTo>
                    <a:pt x="12120" y="33437"/>
                    <a:pt x="7980" y="33616"/>
                    <a:pt x="6659" y="31498"/>
                  </a:cubicBezTo>
                  <a:cubicBezTo>
                    <a:pt x="6177" y="30669"/>
                    <a:pt x="6100" y="30352"/>
                    <a:pt x="7078" y="28893"/>
                  </a:cubicBezTo>
                  <a:cubicBezTo>
                    <a:pt x="8082" y="27544"/>
                    <a:pt x="10012" y="26199"/>
                    <a:pt x="12044" y="24775"/>
                  </a:cubicBezTo>
                  <a:cubicBezTo>
                    <a:pt x="16032" y="21998"/>
                    <a:pt x="20032" y="19547"/>
                    <a:pt x="23969" y="17423"/>
                  </a:cubicBezTo>
                  <a:cubicBezTo>
                    <a:pt x="31856" y="13182"/>
                    <a:pt x="39425" y="10210"/>
                    <a:pt x="45928" y="8151"/>
                  </a:cubicBezTo>
                  <a:cubicBezTo>
                    <a:pt x="58970" y="4049"/>
                    <a:pt x="67606" y="3136"/>
                    <a:pt x="67530" y="1931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7" name="Google Shape;2357;p18"/>
            <p:cNvSpPr/>
            <p:nvPr/>
          </p:nvSpPr>
          <p:spPr>
            <a:xfrm rot="10800000" flipH="1">
              <a:off x="5321515" y="5745531"/>
              <a:ext cx="37222" cy="72408"/>
            </a:xfrm>
            <a:custGeom>
              <a:avLst/>
              <a:gdLst/>
              <a:ahLst/>
              <a:cxnLst/>
              <a:rect l="l" t="t" r="r" b="b"/>
              <a:pathLst>
                <a:path w="37222" h="72408" extrusionOk="0">
                  <a:moveTo>
                    <a:pt x="3876" y="189"/>
                  </a:moveTo>
                  <a:cubicBezTo>
                    <a:pt x="3063" y="-143"/>
                    <a:pt x="-1115" y="8047"/>
                    <a:pt x="-1458" y="22602"/>
                  </a:cubicBezTo>
                  <a:cubicBezTo>
                    <a:pt x="-1598" y="29830"/>
                    <a:pt x="-556" y="38527"/>
                    <a:pt x="2517" y="47685"/>
                  </a:cubicBezTo>
                  <a:cubicBezTo>
                    <a:pt x="4079" y="52244"/>
                    <a:pt x="6162" y="56908"/>
                    <a:pt x="8842" y="61467"/>
                  </a:cubicBezTo>
                  <a:cubicBezTo>
                    <a:pt x="11687" y="65912"/>
                    <a:pt x="15167" y="71880"/>
                    <a:pt x="23904" y="72588"/>
                  </a:cubicBezTo>
                  <a:cubicBezTo>
                    <a:pt x="28451" y="72614"/>
                    <a:pt x="32108" y="68932"/>
                    <a:pt x="33302" y="65857"/>
                  </a:cubicBezTo>
                  <a:cubicBezTo>
                    <a:pt x="34725" y="62712"/>
                    <a:pt x="34928" y="60028"/>
                    <a:pt x="35385" y="57348"/>
                  </a:cubicBezTo>
                  <a:cubicBezTo>
                    <a:pt x="36045" y="51951"/>
                    <a:pt x="35779" y="46693"/>
                    <a:pt x="34877" y="41840"/>
                  </a:cubicBezTo>
                  <a:cubicBezTo>
                    <a:pt x="33112" y="32112"/>
                    <a:pt x="28844" y="24115"/>
                    <a:pt x="24260" y="18400"/>
                  </a:cubicBezTo>
                  <a:cubicBezTo>
                    <a:pt x="14887" y="6802"/>
                    <a:pt x="5438" y="4440"/>
                    <a:pt x="5273" y="5189"/>
                  </a:cubicBezTo>
                  <a:cubicBezTo>
                    <a:pt x="4562" y="6345"/>
                    <a:pt x="12525" y="10408"/>
                    <a:pt x="19777" y="21625"/>
                  </a:cubicBezTo>
                  <a:cubicBezTo>
                    <a:pt x="23345" y="27162"/>
                    <a:pt x="26609" y="34488"/>
                    <a:pt x="27778" y="43011"/>
                  </a:cubicBezTo>
                  <a:cubicBezTo>
                    <a:pt x="28375" y="47253"/>
                    <a:pt x="28451" y="51763"/>
                    <a:pt x="27803" y="56322"/>
                  </a:cubicBezTo>
                  <a:cubicBezTo>
                    <a:pt x="27244" y="61208"/>
                    <a:pt x="25542" y="65222"/>
                    <a:pt x="23701" y="64780"/>
                  </a:cubicBezTo>
                  <a:cubicBezTo>
                    <a:pt x="21415" y="64895"/>
                    <a:pt x="17414" y="61353"/>
                    <a:pt x="15395" y="57512"/>
                  </a:cubicBezTo>
                  <a:cubicBezTo>
                    <a:pt x="12906" y="53475"/>
                    <a:pt x="10887" y="49322"/>
                    <a:pt x="9286" y="45234"/>
                  </a:cubicBezTo>
                  <a:cubicBezTo>
                    <a:pt x="6137" y="37028"/>
                    <a:pt x="4613" y="29116"/>
                    <a:pt x="4067" y="22423"/>
                  </a:cubicBezTo>
                  <a:cubicBezTo>
                    <a:pt x="2987" y="8965"/>
                    <a:pt x="5095" y="482"/>
                    <a:pt x="3876" y="189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8" name="Google Shape;2358;p18"/>
            <p:cNvSpPr/>
            <p:nvPr/>
          </p:nvSpPr>
          <p:spPr>
            <a:xfrm rot="10800000" flipH="1">
              <a:off x="4394115" y="3263722"/>
              <a:ext cx="516694" cy="2627170"/>
            </a:xfrm>
            <a:custGeom>
              <a:avLst/>
              <a:gdLst/>
              <a:ahLst/>
              <a:cxnLst/>
              <a:rect l="l" t="t" r="r" b="b"/>
              <a:pathLst>
                <a:path w="516694" h="2627170" extrusionOk="0">
                  <a:moveTo>
                    <a:pt x="-1001" y="2539674"/>
                  </a:moveTo>
                  <a:lnTo>
                    <a:pt x="66888" y="-895"/>
                  </a:lnTo>
                  <a:lnTo>
                    <a:pt x="429270" y="9985"/>
                  </a:lnTo>
                  <a:lnTo>
                    <a:pt x="515694" y="2626275"/>
                  </a:lnTo>
                  <a:lnTo>
                    <a:pt x="-1001" y="2539674"/>
                  </a:ln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9" name="Google Shape;2359;p18"/>
            <p:cNvSpPr/>
            <p:nvPr/>
          </p:nvSpPr>
          <p:spPr>
            <a:xfrm rot="10800000" flipH="1">
              <a:off x="4772430" y="3259404"/>
              <a:ext cx="652924" cy="2592092"/>
            </a:xfrm>
            <a:custGeom>
              <a:avLst/>
              <a:gdLst/>
              <a:ahLst/>
              <a:cxnLst/>
              <a:rect l="l" t="t" r="r" b="b"/>
              <a:pathLst>
                <a:path w="652924" h="2592092" extrusionOk="0">
                  <a:moveTo>
                    <a:pt x="373612" y="2591178"/>
                  </a:moveTo>
                  <a:cubicBezTo>
                    <a:pt x="373612" y="2591178"/>
                    <a:pt x="642648" y="1514167"/>
                    <a:pt x="650903" y="1330525"/>
                  </a:cubicBezTo>
                  <a:cubicBezTo>
                    <a:pt x="659158" y="1146883"/>
                    <a:pt x="593322" y="-915"/>
                    <a:pt x="593322" y="-915"/>
                  </a:cubicBezTo>
                  <a:lnTo>
                    <a:pt x="238547" y="-915"/>
                  </a:lnTo>
                  <a:lnTo>
                    <a:pt x="268163" y="1306180"/>
                  </a:lnTo>
                  <a:lnTo>
                    <a:pt x="-1305" y="2412337"/>
                  </a:lnTo>
                  <a:lnTo>
                    <a:pt x="63922" y="2585527"/>
                  </a:lnTo>
                  <a:lnTo>
                    <a:pt x="373612" y="2591178"/>
                  </a:ln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0" name="Google Shape;2360;p18"/>
            <p:cNvSpPr/>
            <p:nvPr/>
          </p:nvSpPr>
          <p:spPr>
            <a:xfrm rot="10800000" flipH="1">
              <a:off x="4857544" y="3391661"/>
              <a:ext cx="70994" cy="1327251"/>
            </a:xfrm>
            <a:custGeom>
              <a:avLst/>
              <a:gdLst/>
              <a:ahLst/>
              <a:cxnLst/>
              <a:rect l="l" t="t" r="r" b="b"/>
              <a:pathLst>
                <a:path w="70994" h="1327251" extrusionOk="0">
                  <a:moveTo>
                    <a:pt x="69665" y="1325891"/>
                  </a:moveTo>
                  <a:cubicBezTo>
                    <a:pt x="69779" y="1325891"/>
                    <a:pt x="69830" y="1324722"/>
                    <a:pt x="69830" y="1322449"/>
                  </a:cubicBezTo>
                  <a:cubicBezTo>
                    <a:pt x="69767" y="1319795"/>
                    <a:pt x="69703" y="1316480"/>
                    <a:pt x="69614" y="1312365"/>
                  </a:cubicBezTo>
                  <a:cubicBezTo>
                    <a:pt x="69271" y="1303018"/>
                    <a:pt x="68789" y="1290077"/>
                    <a:pt x="68179" y="1273655"/>
                  </a:cubicBezTo>
                  <a:cubicBezTo>
                    <a:pt x="66617" y="1239543"/>
                    <a:pt x="64382" y="1191067"/>
                    <a:pt x="61651" y="1131390"/>
                  </a:cubicBezTo>
                  <a:cubicBezTo>
                    <a:pt x="55479" y="1010854"/>
                    <a:pt x="46996" y="845170"/>
                    <a:pt x="37636" y="662163"/>
                  </a:cubicBezTo>
                  <a:cubicBezTo>
                    <a:pt x="27514" y="479118"/>
                    <a:pt x="18344" y="313447"/>
                    <a:pt x="11677" y="192924"/>
                  </a:cubicBezTo>
                  <a:cubicBezTo>
                    <a:pt x="8057" y="133272"/>
                    <a:pt x="5124" y="84847"/>
                    <a:pt x="3054" y="50747"/>
                  </a:cubicBezTo>
                  <a:cubicBezTo>
                    <a:pt x="1911" y="34351"/>
                    <a:pt x="1022" y="21448"/>
                    <a:pt x="374" y="12101"/>
                  </a:cubicBezTo>
                  <a:cubicBezTo>
                    <a:pt x="18" y="7999"/>
                    <a:pt x="-274" y="4697"/>
                    <a:pt x="-490" y="2055"/>
                  </a:cubicBezTo>
                  <a:cubicBezTo>
                    <a:pt x="-731" y="-205"/>
                    <a:pt x="-896" y="-1361"/>
                    <a:pt x="-1011" y="-1361"/>
                  </a:cubicBezTo>
                  <a:cubicBezTo>
                    <a:pt x="-1125" y="-1348"/>
                    <a:pt x="-1176" y="-193"/>
                    <a:pt x="-1163" y="2068"/>
                  </a:cubicBezTo>
                  <a:cubicBezTo>
                    <a:pt x="-1112" y="4722"/>
                    <a:pt x="-1049" y="8037"/>
                    <a:pt x="-960" y="12139"/>
                  </a:cubicBezTo>
                  <a:cubicBezTo>
                    <a:pt x="-617" y="21486"/>
                    <a:pt x="-134" y="34415"/>
                    <a:pt x="475" y="50823"/>
                  </a:cubicBezTo>
                  <a:cubicBezTo>
                    <a:pt x="2037" y="84936"/>
                    <a:pt x="4260" y="133399"/>
                    <a:pt x="7003" y="193076"/>
                  </a:cubicBezTo>
                  <a:cubicBezTo>
                    <a:pt x="13175" y="313637"/>
                    <a:pt x="21659" y="479334"/>
                    <a:pt x="31019" y="662430"/>
                  </a:cubicBezTo>
                  <a:cubicBezTo>
                    <a:pt x="41154" y="845437"/>
                    <a:pt x="50310" y="1011096"/>
                    <a:pt x="56978" y="1131644"/>
                  </a:cubicBezTo>
                  <a:cubicBezTo>
                    <a:pt x="60597" y="1191271"/>
                    <a:pt x="63531" y="1239708"/>
                    <a:pt x="65614" y="1273808"/>
                  </a:cubicBezTo>
                  <a:cubicBezTo>
                    <a:pt x="66744" y="1290191"/>
                    <a:pt x="67633" y="1303120"/>
                    <a:pt x="68281" y="1312441"/>
                  </a:cubicBezTo>
                  <a:cubicBezTo>
                    <a:pt x="68636" y="1316531"/>
                    <a:pt x="68916" y="1319846"/>
                    <a:pt x="69144" y="1322487"/>
                  </a:cubicBezTo>
                  <a:cubicBezTo>
                    <a:pt x="69373" y="1324748"/>
                    <a:pt x="69551" y="1325903"/>
                    <a:pt x="69665" y="1325891"/>
                  </a:cubicBezTo>
                </a:path>
              </a:pathLst>
            </a:custGeom>
            <a:solidFill>
              <a:srgbClr val="3654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1" name="Google Shape;2361;p18"/>
            <p:cNvSpPr/>
            <p:nvPr/>
          </p:nvSpPr>
          <p:spPr>
            <a:xfrm rot="10800000" flipH="1">
              <a:off x="4465522" y="1845157"/>
              <a:ext cx="623163" cy="1414246"/>
            </a:xfrm>
            <a:custGeom>
              <a:avLst/>
              <a:gdLst/>
              <a:ahLst/>
              <a:cxnLst/>
              <a:rect l="l" t="t" r="r" b="b"/>
              <a:pathLst>
                <a:path w="623163" h="1414246" extrusionOk="0">
                  <a:moveTo>
                    <a:pt x="421989" y="1378321"/>
                  </a:moveTo>
                  <a:cubicBezTo>
                    <a:pt x="421989" y="1378321"/>
                    <a:pt x="553625" y="725059"/>
                    <a:pt x="555530" y="540972"/>
                  </a:cubicBezTo>
                  <a:cubicBezTo>
                    <a:pt x="557435" y="356898"/>
                    <a:pt x="622078" y="-2702"/>
                    <a:pt x="622078" y="-2702"/>
                  </a:cubicBezTo>
                  <a:lnTo>
                    <a:pt x="51822" y="-2702"/>
                  </a:lnTo>
                  <a:lnTo>
                    <a:pt x="39516" y="992572"/>
                  </a:lnTo>
                  <a:lnTo>
                    <a:pt x="-1086" y="1289446"/>
                  </a:lnTo>
                  <a:lnTo>
                    <a:pt x="84538" y="1411544"/>
                  </a:lnTo>
                  <a:lnTo>
                    <a:pt x="421989" y="1378321"/>
                  </a:lnTo>
                </a:path>
              </a:pathLst>
            </a:custGeom>
            <a:solidFill>
              <a:srgbClr val="F8F8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2" name="Google Shape;2362;p18"/>
            <p:cNvSpPr/>
            <p:nvPr/>
          </p:nvSpPr>
          <p:spPr>
            <a:xfrm rot="10800000" flipH="1">
              <a:off x="4895481" y="1897621"/>
              <a:ext cx="297027" cy="1543240"/>
            </a:xfrm>
            <a:custGeom>
              <a:avLst/>
              <a:gdLst/>
              <a:ahLst/>
              <a:cxnLst/>
              <a:rect l="l" t="t" r="r" b="b"/>
              <a:pathLst>
                <a:path w="297027" h="1543240" extrusionOk="0">
                  <a:moveTo>
                    <a:pt x="-1268" y="1540643"/>
                  </a:moveTo>
                  <a:cubicBezTo>
                    <a:pt x="-1268" y="1540643"/>
                    <a:pt x="134775" y="1500701"/>
                    <a:pt x="170741" y="1450371"/>
                  </a:cubicBezTo>
                  <a:cubicBezTo>
                    <a:pt x="199113" y="1410671"/>
                    <a:pt x="237378" y="659250"/>
                    <a:pt x="237378" y="659250"/>
                  </a:cubicBezTo>
                  <a:lnTo>
                    <a:pt x="295760" y="-2598"/>
                  </a:lnTo>
                  <a:lnTo>
                    <a:pt x="238673" y="2736"/>
                  </a:lnTo>
                  <a:lnTo>
                    <a:pt x="158117" y="250475"/>
                  </a:lnTo>
                  <a:lnTo>
                    <a:pt x="-1268" y="1540643"/>
                  </a:lnTo>
                </a:path>
              </a:pathLst>
            </a:custGeom>
            <a:solidFill>
              <a:srgbClr val="F0365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3" name="Google Shape;2363;p18"/>
            <p:cNvSpPr/>
            <p:nvPr/>
          </p:nvSpPr>
          <p:spPr>
            <a:xfrm rot="10800000" flipH="1">
              <a:off x="5067489" y="1987893"/>
              <a:ext cx="950798" cy="642410"/>
            </a:xfrm>
            <a:custGeom>
              <a:avLst/>
              <a:gdLst/>
              <a:ahLst/>
              <a:cxnLst/>
              <a:rect l="l" t="t" r="r" b="b"/>
              <a:pathLst>
                <a:path w="950798" h="642410" extrusionOk="0">
                  <a:moveTo>
                    <a:pt x="-1608" y="639492"/>
                  </a:moveTo>
                  <a:lnTo>
                    <a:pt x="382478" y="287079"/>
                  </a:lnTo>
                  <a:lnTo>
                    <a:pt x="855070" y="440178"/>
                  </a:lnTo>
                  <a:lnTo>
                    <a:pt x="949190" y="241779"/>
                  </a:lnTo>
                  <a:lnTo>
                    <a:pt x="444949" y="12899"/>
                  </a:lnTo>
                  <a:cubicBezTo>
                    <a:pt x="372877" y="-17847"/>
                    <a:pt x="327703" y="-918"/>
                    <a:pt x="277690" y="39137"/>
                  </a:cubicBezTo>
                  <a:lnTo>
                    <a:pt x="13149" y="251011"/>
                  </a:lnTo>
                  <a:lnTo>
                    <a:pt x="-1608" y="639492"/>
                  </a:lnTo>
                </a:path>
              </a:pathLst>
            </a:custGeom>
            <a:solidFill>
              <a:srgbClr val="F0365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4" name="Google Shape;2364;p18"/>
            <p:cNvSpPr/>
            <p:nvPr/>
          </p:nvSpPr>
          <p:spPr>
            <a:xfrm rot="10800000" flipH="1">
              <a:off x="5816654" y="2244938"/>
              <a:ext cx="20733" cy="20731"/>
            </a:xfrm>
            <a:custGeom>
              <a:avLst/>
              <a:gdLst/>
              <a:ahLst/>
              <a:cxnLst/>
              <a:rect l="l" t="t" r="r" b="b"/>
              <a:pathLst>
                <a:path w="20733" h="20731" extrusionOk="0">
                  <a:moveTo>
                    <a:pt x="17701" y="12275"/>
                  </a:moveTo>
                  <a:cubicBezTo>
                    <a:pt x="20406" y="7234"/>
                    <a:pt x="18501" y="960"/>
                    <a:pt x="13446" y="-1745"/>
                  </a:cubicBezTo>
                  <a:cubicBezTo>
                    <a:pt x="8392" y="-4438"/>
                    <a:pt x="2118" y="-2533"/>
                    <a:pt x="-574" y="2509"/>
                  </a:cubicBezTo>
                  <a:cubicBezTo>
                    <a:pt x="-3280" y="7564"/>
                    <a:pt x="-1362" y="13837"/>
                    <a:pt x="3680" y="16543"/>
                  </a:cubicBezTo>
                  <a:cubicBezTo>
                    <a:pt x="8735" y="19235"/>
                    <a:pt x="15009" y="17330"/>
                    <a:pt x="17701" y="12275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5" name="Google Shape;2365;p18"/>
            <p:cNvSpPr/>
            <p:nvPr/>
          </p:nvSpPr>
          <p:spPr>
            <a:xfrm rot="10800000" flipH="1">
              <a:off x="5816332" y="2244625"/>
              <a:ext cx="21374" cy="21360"/>
            </a:xfrm>
            <a:custGeom>
              <a:avLst/>
              <a:gdLst/>
              <a:ahLst/>
              <a:cxnLst/>
              <a:rect l="l" t="t" r="r" b="b"/>
              <a:pathLst>
                <a:path w="21374" h="21360" extrusionOk="0">
                  <a:moveTo>
                    <a:pt x="8866" y="17759"/>
                  </a:moveTo>
                  <a:cubicBezTo>
                    <a:pt x="7279" y="17759"/>
                    <a:pt x="5653" y="17378"/>
                    <a:pt x="4154" y="16578"/>
                  </a:cubicBezTo>
                  <a:cubicBezTo>
                    <a:pt x="1792" y="15308"/>
                    <a:pt x="52" y="13200"/>
                    <a:pt x="-723" y="10635"/>
                  </a:cubicBezTo>
                  <a:cubicBezTo>
                    <a:pt x="-1510" y="8057"/>
                    <a:pt x="-1243" y="5351"/>
                    <a:pt x="27" y="2977"/>
                  </a:cubicBezTo>
                  <a:cubicBezTo>
                    <a:pt x="1284" y="614"/>
                    <a:pt x="3392" y="-1126"/>
                    <a:pt x="5970" y="-1900"/>
                  </a:cubicBezTo>
                  <a:cubicBezTo>
                    <a:pt x="8536" y="-2688"/>
                    <a:pt x="11254" y="-2396"/>
                    <a:pt x="13616" y="-1151"/>
                  </a:cubicBezTo>
                  <a:cubicBezTo>
                    <a:pt x="15991" y="119"/>
                    <a:pt x="17718" y="2227"/>
                    <a:pt x="18493" y="4793"/>
                  </a:cubicBezTo>
                  <a:cubicBezTo>
                    <a:pt x="19280" y="7358"/>
                    <a:pt x="19013" y="10076"/>
                    <a:pt x="17743" y="12451"/>
                  </a:cubicBezTo>
                  <a:cubicBezTo>
                    <a:pt x="15940" y="15829"/>
                    <a:pt x="12460" y="17759"/>
                    <a:pt x="8866" y="17759"/>
                  </a:cubicBezTo>
                  <a:close/>
                  <a:moveTo>
                    <a:pt x="8891" y="-2967"/>
                  </a:moveTo>
                  <a:lnTo>
                    <a:pt x="5780" y="-2510"/>
                  </a:lnTo>
                  <a:cubicBezTo>
                    <a:pt x="3050" y="-1685"/>
                    <a:pt x="814" y="157"/>
                    <a:pt x="-532" y="2684"/>
                  </a:cubicBezTo>
                  <a:cubicBezTo>
                    <a:pt x="-1878" y="5199"/>
                    <a:pt x="-2170" y="8082"/>
                    <a:pt x="-1332" y="10812"/>
                  </a:cubicBezTo>
                  <a:cubicBezTo>
                    <a:pt x="-506" y="13543"/>
                    <a:pt x="1335" y="15791"/>
                    <a:pt x="3862" y="17137"/>
                  </a:cubicBezTo>
                  <a:cubicBezTo>
                    <a:pt x="6377" y="18470"/>
                    <a:pt x="9260" y="18750"/>
                    <a:pt x="11990" y="17937"/>
                  </a:cubicBezTo>
                  <a:cubicBezTo>
                    <a:pt x="14721" y="17099"/>
                    <a:pt x="16956" y="15257"/>
                    <a:pt x="18302" y="12743"/>
                  </a:cubicBezTo>
                  <a:cubicBezTo>
                    <a:pt x="19648" y="10228"/>
                    <a:pt x="19940" y="7345"/>
                    <a:pt x="19102" y="4602"/>
                  </a:cubicBezTo>
                  <a:cubicBezTo>
                    <a:pt x="18277" y="1884"/>
                    <a:pt x="16435" y="-364"/>
                    <a:pt x="13921" y="-1710"/>
                  </a:cubicBezTo>
                  <a:cubicBezTo>
                    <a:pt x="12346" y="-2548"/>
                    <a:pt x="10631" y="-2967"/>
                    <a:pt x="8891" y="-2967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6" name="Google Shape;2366;p18"/>
            <p:cNvSpPr/>
            <p:nvPr/>
          </p:nvSpPr>
          <p:spPr>
            <a:xfrm rot="10800000" flipH="1">
              <a:off x="5856271" y="2235527"/>
              <a:ext cx="20731" cy="20727"/>
            </a:xfrm>
            <a:custGeom>
              <a:avLst/>
              <a:gdLst/>
              <a:ahLst/>
              <a:cxnLst/>
              <a:rect l="l" t="t" r="r" b="b"/>
              <a:pathLst>
                <a:path w="20731" h="20727" extrusionOk="0">
                  <a:moveTo>
                    <a:pt x="17681" y="12275"/>
                  </a:moveTo>
                  <a:cubicBezTo>
                    <a:pt x="20373" y="7221"/>
                    <a:pt x="18468" y="947"/>
                    <a:pt x="13414" y="-1745"/>
                  </a:cubicBezTo>
                  <a:cubicBezTo>
                    <a:pt x="8372" y="-4451"/>
                    <a:pt x="2098" y="-2546"/>
                    <a:pt x="-607" y="2509"/>
                  </a:cubicBezTo>
                  <a:cubicBezTo>
                    <a:pt x="-3300" y="7564"/>
                    <a:pt x="-1395" y="13838"/>
                    <a:pt x="3647" y="16530"/>
                  </a:cubicBezTo>
                  <a:cubicBezTo>
                    <a:pt x="8702" y="19222"/>
                    <a:pt x="14988" y="17317"/>
                    <a:pt x="17681" y="12275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7" name="Google Shape;2367;p18"/>
            <p:cNvSpPr/>
            <p:nvPr/>
          </p:nvSpPr>
          <p:spPr>
            <a:xfrm rot="10800000" flipH="1">
              <a:off x="5855964" y="2235214"/>
              <a:ext cx="21361" cy="21359"/>
            </a:xfrm>
            <a:custGeom>
              <a:avLst/>
              <a:gdLst/>
              <a:ahLst/>
              <a:cxnLst/>
              <a:rect l="l" t="t" r="r" b="b"/>
              <a:pathLst>
                <a:path w="21361" h="21359" extrusionOk="0">
                  <a:moveTo>
                    <a:pt x="8831" y="17763"/>
                  </a:moveTo>
                  <a:cubicBezTo>
                    <a:pt x="7193" y="17763"/>
                    <a:pt x="5580" y="17357"/>
                    <a:pt x="4107" y="16569"/>
                  </a:cubicBezTo>
                  <a:cubicBezTo>
                    <a:pt x="-770" y="13966"/>
                    <a:pt x="-2624" y="7857"/>
                    <a:pt x="-21" y="2968"/>
                  </a:cubicBezTo>
                  <a:cubicBezTo>
                    <a:pt x="1249" y="605"/>
                    <a:pt x="3358" y="-1122"/>
                    <a:pt x="5923" y="-1909"/>
                  </a:cubicBezTo>
                  <a:cubicBezTo>
                    <a:pt x="8501" y="-2684"/>
                    <a:pt x="11219" y="-2404"/>
                    <a:pt x="13581" y="-1147"/>
                  </a:cubicBezTo>
                  <a:cubicBezTo>
                    <a:pt x="18471" y="1457"/>
                    <a:pt x="20325" y="7553"/>
                    <a:pt x="17709" y="12442"/>
                  </a:cubicBezTo>
                  <a:cubicBezTo>
                    <a:pt x="16439" y="14804"/>
                    <a:pt x="14330" y="16544"/>
                    <a:pt x="11765" y="17319"/>
                  </a:cubicBezTo>
                  <a:close/>
                  <a:moveTo>
                    <a:pt x="8857" y="-2976"/>
                  </a:moveTo>
                  <a:lnTo>
                    <a:pt x="5745" y="-2506"/>
                  </a:lnTo>
                  <a:cubicBezTo>
                    <a:pt x="3015" y="-1680"/>
                    <a:pt x="767" y="161"/>
                    <a:pt x="-567" y="2676"/>
                  </a:cubicBezTo>
                  <a:cubicBezTo>
                    <a:pt x="-3348" y="7870"/>
                    <a:pt x="-1379" y="14360"/>
                    <a:pt x="3815" y="17128"/>
                  </a:cubicBezTo>
                  <a:cubicBezTo>
                    <a:pt x="6317" y="18462"/>
                    <a:pt x="9212" y="18741"/>
                    <a:pt x="11943" y="17928"/>
                  </a:cubicBezTo>
                  <a:cubicBezTo>
                    <a:pt x="14673" y="17103"/>
                    <a:pt x="16921" y="15261"/>
                    <a:pt x="18268" y="12734"/>
                  </a:cubicBezTo>
                  <a:cubicBezTo>
                    <a:pt x="19614" y="10219"/>
                    <a:pt x="19893" y="7337"/>
                    <a:pt x="19068" y="4606"/>
                  </a:cubicBezTo>
                  <a:cubicBezTo>
                    <a:pt x="18229" y="1875"/>
                    <a:pt x="16388" y="-360"/>
                    <a:pt x="13873" y="-1706"/>
                  </a:cubicBezTo>
                  <a:cubicBezTo>
                    <a:pt x="12311" y="-2557"/>
                    <a:pt x="10584" y="-2976"/>
                    <a:pt x="8857" y="-2976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8" name="Google Shape;2368;p18"/>
            <p:cNvSpPr/>
            <p:nvPr/>
          </p:nvSpPr>
          <p:spPr>
            <a:xfrm rot="10800000" flipH="1">
              <a:off x="5893982" y="2227912"/>
              <a:ext cx="20727" cy="20733"/>
            </a:xfrm>
            <a:custGeom>
              <a:avLst/>
              <a:gdLst/>
              <a:ahLst/>
              <a:cxnLst/>
              <a:rect l="l" t="t" r="r" b="b"/>
              <a:pathLst>
                <a:path w="20727" h="20733" extrusionOk="0">
                  <a:moveTo>
                    <a:pt x="17651" y="12266"/>
                  </a:moveTo>
                  <a:cubicBezTo>
                    <a:pt x="20343" y="7224"/>
                    <a:pt x="18438" y="938"/>
                    <a:pt x="13396" y="-1755"/>
                  </a:cubicBezTo>
                  <a:cubicBezTo>
                    <a:pt x="8341" y="-4460"/>
                    <a:pt x="2068" y="-2542"/>
                    <a:pt x="-625" y="2500"/>
                  </a:cubicBezTo>
                  <a:cubicBezTo>
                    <a:pt x="-3330" y="7555"/>
                    <a:pt x="-1425" y="13828"/>
                    <a:pt x="3630" y="16520"/>
                  </a:cubicBezTo>
                  <a:cubicBezTo>
                    <a:pt x="8672" y="19226"/>
                    <a:pt x="14958" y="17321"/>
                    <a:pt x="17651" y="12266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9" name="Google Shape;2369;p18"/>
            <p:cNvSpPr/>
            <p:nvPr/>
          </p:nvSpPr>
          <p:spPr>
            <a:xfrm rot="10800000" flipH="1">
              <a:off x="5893662" y="2227594"/>
              <a:ext cx="21358" cy="21372"/>
            </a:xfrm>
            <a:custGeom>
              <a:avLst/>
              <a:gdLst/>
              <a:ahLst/>
              <a:cxnLst/>
              <a:rect l="l" t="t" r="r" b="b"/>
              <a:pathLst>
                <a:path w="21358" h="21372" extrusionOk="0">
                  <a:moveTo>
                    <a:pt x="8813" y="17744"/>
                  </a:moveTo>
                  <a:cubicBezTo>
                    <a:pt x="7226" y="17744"/>
                    <a:pt x="5600" y="17363"/>
                    <a:pt x="4089" y="16563"/>
                  </a:cubicBezTo>
                  <a:cubicBezTo>
                    <a:pt x="1727" y="15305"/>
                    <a:pt x="-1" y="13197"/>
                    <a:pt x="-775" y="10619"/>
                  </a:cubicBezTo>
                  <a:cubicBezTo>
                    <a:pt x="-1563" y="8054"/>
                    <a:pt x="-1296" y="5336"/>
                    <a:pt x="-26" y="2974"/>
                  </a:cubicBezTo>
                  <a:cubicBezTo>
                    <a:pt x="1232" y="599"/>
                    <a:pt x="3340" y="-1128"/>
                    <a:pt x="5905" y="-1903"/>
                  </a:cubicBezTo>
                  <a:cubicBezTo>
                    <a:pt x="8483" y="-2678"/>
                    <a:pt x="11188" y="-2411"/>
                    <a:pt x="13563" y="-1154"/>
                  </a:cubicBezTo>
                  <a:cubicBezTo>
                    <a:pt x="18440" y="1450"/>
                    <a:pt x="20294" y="7559"/>
                    <a:pt x="17691" y="12435"/>
                  </a:cubicBezTo>
                  <a:cubicBezTo>
                    <a:pt x="15887" y="15826"/>
                    <a:pt x="12407" y="17744"/>
                    <a:pt x="8813" y="17744"/>
                  </a:cubicBezTo>
                  <a:close/>
                  <a:moveTo>
                    <a:pt x="8839" y="-2982"/>
                  </a:moveTo>
                  <a:lnTo>
                    <a:pt x="5727" y="-2513"/>
                  </a:lnTo>
                  <a:cubicBezTo>
                    <a:pt x="2997" y="-1687"/>
                    <a:pt x="749" y="154"/>
                    <a:pt x="-585" y="2669"/>
                  </a:cubicBezTo>
                  <a:cubicBezTo>
                    <a:pt x="-1931" y="5196"/>
                    <a:pt x="-2223" y="8079"/>
                    <a:pt x="-1385" y="10810"/>
                  </a:cubicBezTo>
                  <a:cubicBezTo>
                    <a:pt x="-559" y="13540"/>
                    <a:pt x="1282" y="15775"/>
                    <a:pt x="3797" y="17121"/>
                  </a:cubicBezTo>
                  <a:cubicBezTo>
                    <a:pt x="8978" y="19916"/>
                    <a:pt x="15468" y="17934"/>
                    <a:pt x="18249" y="12740"/>
                  </a:cubicBezTo>
                  <a:cubicBezTo>
                    <a:pt x="21018" y="7546"/>
                    <a:pt x="19049" y="1056"/>
                    <a:pt x="13855" y="-1712"/>
                  </a:cubicBezTo>
                  <a:cubicBezTo>
                    <a:pt x="12293" y="-2551"/>
                    <a:pt x="10579" y="-2982"/>
                    <a:pt x="8839" y="-2982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0" name="Google Shape;2370;p18"/>
            <p:cNvSpPr/>
            <p:nvPr/>
          </p:nvSpPr>
          <p:spPr>
            <a:xfrm rot="10800000" flipH="1">
              <a:off x="5928841" y="2183701"/>
              <a:ext cx="120472" cy="192023"/>
            </a:xfrm>
            <a:custGeom>
              <a:avLst/>
              <a:gdLst/>
              <a:ahLst/>
              <a:cxnLst/>
              <a:rect l="l" t="t" r="r" b="b"/>
              <a:pathLst>
                <a:path w="120472" h="192023" extrusionOk="0">
                  <a:moveTo>
                    <a:pt x="-1913" y="175705"/>
                  </a:moveTo>
                  <a:lnTo>
                    <a:pt x="34651" y="189078"/>
                  </a:lnTo>
                  <a:lnTo>
                    <a:pt x="118560" y="12269"/>
                  </a:lnTo>
                  <a:lnTo>
                    <a:pt x="82847" y="-2946"/>
                  </a:lnTo>
                  <a:lnTo>
                    <a:pt x="-1913" y="175705"/>
                  </a:lnTo>
                </a:path>
              </a:pathLst>
            </a:custGeom>
            <a:solidFill>
              <a:srgbClr val="E3E3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1" name="Google Shape;2371;p18"/>
            <p:cNvSpPr/>
            <p:nvPr/>
          </p:nvSpPr>
          <p:spPr>
            <a:xfrm rot="10800000" flipH="1">
              <a:off x="5079322" y="2127148"/>
              <a:ext cx="47273" cy="503148"/>
            </a:xfrm>
            <a:custGeom>
              <a:avLst/>
              <a:gdLst/>
              <a:ahLst/>
              <a:cxnLst/>
              <a:rect l="l" t="t" r="r" b="b"/>
              <a:pathLst>
                <a:path w="47273" h="503148" extrusionOk="0">
                  <a:moveTo>
                    <a:pt x="-834" y="500291"/>
                  </a:moveTo>
                  <a:cubicBezTo>
                    <a:pt x="-377" y="500304"/>
                    <a:pt x="347" y="493256"/>
                    <a:pt x="1375" y="480530"/>
                  </a:cubicBezTo>
                  <a:cubicBezTo>
                    <a:pt x="2785" y="466649"/>
                    <a:pt x="4639" y="448539"/>
                    <a:pt x="6875" y="426708"/>
                  </a:cubicBezTo>
                  <a:cubicBezTo>
                    <a:pt x="12145" y="380137"/>
                    <a:pt x="19181" y="317957"/>
                    <a:pt x="26966" y="249212"/>
                  </a:cubicBezTo>
                  <a:cubicBezTo>
                    <a:pt x="34649" y="179832"/>
                    <a:pt x="40771" y="116904"/>
                    <a:pt x="43641" y="71209"/>
                  </a:cubicBezTo>
                  <a:cubicBezTo>
                    <a:pt x="45152" y="48374"/>
                    <a:pt x="45813" y="29845"/>
                    <a:pt x="45965" y="17044"/>
                  </a:cubicBezTo>
                  <a:cubicBezTo>
                    <a:pt x="45978" y="4217"/>
                    <a:pt x="45775" y="-2857"/>
                    <a:pt x="45305" y="-2857"/>
                  </a:cubicBezTo>
                  <a:cubicBezTo>
                    <a:pt x="44860" y="-2870"/>
                    <a:pt x="44200" y="4191"/>
                    <a:pt x="43400" y="16929"/>
                  </a:cubicBezTo>
                  <a:cubicBezTo>
                    <a:pt x="42447" y="29667"/>
                    <a:pt x="41088" y="48095"/>
                    <a:pt x="38980" y="70841"/>
                  </a:cubicBezTo>
                  <a:cubicBezTo>
                    <a:pt x="34929" y="116345"/>
                    <a:pt x="28071" y="179121"/>
                    <a:pt x="20400" y="248488"/>
                  </a:cubicBezTo>
                  <a:cubicBezTo>
                    <a:pt x="12729" y="317818"/>
                    <a:pt x="5973" y="380657"/>
                    <a:pt x="2214" y="426263"/>
                  </a:cubicBezTo>
                  <a:cubicBezTo>
                    <a:pt x="309" y="449072"/>
                    <a:pt x="-745" y="467576"/>
                    <a:pt x="-1203" y="480378"/>
                  </a:cubicBezTo>
                  <a:cubicBezTo>
                    <a:pt x="-1431" y="493205"/>
                    <a:pt x="-1279" y="500279"/>
                    <a:pt x="-834" y="500291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2" name="Google Shape;2372;p18"/>
            <p:cNvSpPr/>
            <p:nvPr/>
          </p:nvSpPr>
          <p:spPr>
            <a:xfrm rot="10800000" flipH="1">
              <a:off x="5109035" y="2215307"/>
              <a:ext cx="54844" cy="187575"/>
            </a:xfrm>
            <a:custGeom>
              <a:avLst/>
              <a:gdLst/>
              <a:ahLst/>
              <a:cxnLst/>
              <a:rect l="l" t="t" r="r" b="b"/>
              <a:pathLst>
                <a:path w="54844" h="187575" extrusionOk="0">
                  <a:moveTo>
                    <a:pt x="53326" y="184652"/>
                  </a:moveTo>
                  <a:cubicBezTo>
                    <a:pt x="55079" y="184143"/>
                    <a:pt x="44309" y="141738"/>
                    <a:pt x="29272" y="89948"/>
                  </a:cubicBezTo>
                  <a:cubicBezTo>
                    <a:pt x="14223" y="38144"/>
                    <a:pt x="609" y="-3423"/>
                    <a:pt x="-1144" y="-2915"/>
                  </a:cubicBezTo>
                  <a:cubicBezTo>
                    <a:pt x="-2897" y="-2407"/>
                    <a:pt x="7873" y="39986"/>
                    <a:pt x="22922" y="91802"/>
                  </a:cubicBezTo>
                  <a:cubicBezTo>
                    <a:pt x="37959" y="143580"/>
                    <a:pt x="51574" y="185159"/>
                    <a:pt x="53326" y="184652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3" name="Google Shape;2373;p18"/>
            <p:cNvSpPr/>
            <p:nvPr/>
          </p:nvSpPr>
          <p:spPr>
            <a:xfrm rot="10800000" flipH="1">
              <a:off x="5433048" y="2337665"/>
              <a:ext cx="22241" cy="121690"/>
            </a:xfrm>
            <a:custGeom>
              <a:avLst/>
              <a:gdLst/>
              <a:ahLst/>
              <a:cxnLst/>
              <a:rect l="l" t="t" r="r" b="b"/>
              <a:pathLst>
                <a:path w="22241" h="121690" extrusionOk="0">
                  <a:moveTo>
                    <a:pt x="12910" y="-2826"/>
                  </a:moveTo>
                  <a:cubicBezTo>
                    <a:pt x="12211" y="-3169"/>
                    <a:pt x="8198" y="2902"/>
                    <a:pt x="4401" y="13976"/>
                  </a:cubicBezTo>
                  <a:cubicBezTo>
                    <a:pt x="603" y="25000"/>
                    <a:pt x="-2406" y="41205"/>
                    <a:pt x="-1314" y="59138"/>
                  </a:cubicBezTo>
                  <a:cubicBezTo>
                    <a:pt x="-159" y="77057"/>
                    <a:pt x="4845" y="92767"/>
                    <a:pt x="10001" y="103219"/>
                  </a:cubicBezTo>
                  <a:cubicBezTo>
                    <a:pt x="15145" y="113735"/>
                    <a:pt x="19895" y="119260"/>
                    <a:pt x="20542" y="118828"/>
                  </a:cubicBezTo>
                  <a:cubicBezTo>
                    <a:pt x="22409" y="117913"/>
                    <a:pt x="7169" y="93212"/>
                    <a:pt x="5290" y="58719"/>
                  </a:cubicBezTo>
                  <a:cubicBezTo>
                    <a:pt x="2838" y="24276"/>
                    <a:pt x="14878" y="-2153"/>
                    <a:pt x="12910" y="-2826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4" name="Google Shape;2374;p18"/>
            <p:cNvSpPr/>
            <p:nvPr/>
          </p:nvSpPr>
          <p:spPr>
            <a:xfrm rot="10800000" flipH="1">
              <a:off x="5385751" y="2867571"/>
              <a:ext cx="66979" cy="208876"/>
            </a:xfrm>
            <a:custGeom>
              <a:avLst/>
              <a:gdLst/>
              <a:ahLst/>
              <a:cxnLst/>
              <a:rect l="l" t="t" r="r" b="b"/>
              <a:pathLst>
                <a:path w="66979" h="208876" extrusionOk="0">
                  <a:moveTo>
                    <a:pt x="16282" y="206549"/>
                  </a:moveTo>
                  <a:lnTo>
                    <a:pt x="65456" y="202739"/>
                  </a:lnTo>
                  <a:lnTo>
                    <a:pt x="45923" y="-2328"/>
                  </a:lnTo>
                  <a:lnTo>
                    <a:pt x="-1524" y="3082"/>
                  </a:lnTo>
                  <a:lnTo>
                    <a:pt x="16282" y="206549"/>
                  </a:lnTo>
                </a:path>
              </a:pathLst>
            </a:custGeom>
            <a:solidFill>
              <a:srgbClr val="E3E3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5" name="Google Shape;2375;p18"/>
            <p:cNvSpPr/>
            <p:nvPr/>
          </p:nvSpPr>
          <p:spPr>
            <a:xfrm rot="10800000" flipH="1">
              <a:off x="4213148" y="1859381"/>
              <a:ext cx="719658" cy="1583308"/>
            </a:xfrm>
            <a:custGeom>
              <a:avLst/>
              <a:gdLst/>
              <a:ahLst/>
              <a:cxnLst/>
              <a:rect l="l" t="t" r="r" b="b"/>
              <a:pathLst>
                <a:path w="719658" h="1583308" extrusionOk="0">
                  <a:moveTo>
                    <a:pt x="337140" y="1580695"/>
                  </a:moveTo>
                  <a:lnTo>
                    <a:pt x="72145" y="1411747"/>
                  </a:lnTo>
                  <a:cubicBezTo>
                    <a:pt x="9974" y="1367995"/>
                    <a:pt x="-16140" y="1288646"/>
                    <a:pt x="7900" y="1216522"/>
                  </a:cubicBezTo>
                  <a:lnTo>
                    <a:pt x="211194" y="577776"/>
                  </a:lnTo>
                  <a:lnTo>
                    <a:pt x="137898" y="-2614"/>
                  </a:lnTo>
                  <a:lnTo>
                    <a:pt x="718712" y="22036"/>
                  </a:lnTo>
                  <a:lnTo>
                    <a:pt x="704602" y="276456"/>
                  </a:lnTo>
                  <a:lnTo>
                    <a:pt x="655263" y="731585"/>
                  </a:lnTo>
                  <a:cubicBezTo>
                    <a:pt x="646106" y="816002"/>
                    <a:pt x="625113" y="898705"/>
                    <a:pt x="592906" y="977254"/>
                  </a:cubicBezTo>
                  <a:lnTo>
                    <a:pt x="337140" y="1580695"/>
                  </a:lnTo>
                </a:path>
              </a:pathLst>
            </a:custGeom>
            <a:solidFill>
              <a:srgbClr val="F0365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6" name="Google Shape;2376;p18"/>
            <p:cNvSpPr/>
            <p:nvPr/>
          </p:nvSpPr>
          <p:spPr>
            <a:xfrm rot="10800000" flipH="1">
              <a:off x="4255785" y="2022235"/>
              <a:ext cx="1148228" cy="1054212"/>
            </a:xfrm>
            <a:custGeom>
              <a:avLst/>
              <a:gdLst/>
              <a:ahLst/>
              <a:cxnLst/>
              <a:rect l="l" t="t" r="r" b="b"/>
              <a:pathLst>
                <a:path w="1148228" h="1054212" extrusionOk="0">
                  <a:moveTo>
                    <a:pt x="17426" y="815175"/>
                  </a:moveTo>
                  <a:lnTo>
                    <a:pt x="282529" y="260503"/>
                  </a:lnTo>
                  <a:cubicBezTo>
                    <a:pt x="303941" y="215697"/>
                    <a:pt x="344480" y="182982"/>
                    <a:pt x="392803" y="171539"/>
                  </a:cubicBezTo>
                  <a:lnTo>
                    <a:pt x="1128375" y="-2705"/>
                  </a:lnTo>
                  <a:lnTo>
                    <a:pt x="1147107" y="211443"/>
                  </a:lnTo>
                  <a:lnTo>
                    <a:pt x="585628" y="422631"/>
                  </a:lnTo>
                  <a:lnTo>
                    <a:pt x="303167" y="964730"/>
                  </a:lnTo>
                  <a:cubicBezTo>
                    <a:pt x="260203" y="1047217"/>
                    <a:pt x="156545" y="1076338"/>
                    <a:pt x="76897" y="1028307"/>
                  </a:cubicBezTo>
                  <a:cubicBezTo>
                    <a:pt x="3763" y="984225"/>
                    <a:pt x="-22311" y="890766"/>
                    <a:pt x="17426" y="815175"/>
                  </a:cubicBezTo>
                </a:path>
              </a:pathLst>
            </a:custGeom>
            <a:solidFill>
              <a:srgbClr val="F0365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7" name="Google Shape;2377;p18"/>
            <p:cNvSpPr/>
            <p:nvPr/>
          </p:nvSpPr>
          <p:spPr>
            <a:xfrm rot="10800000" flipH="1">
              <a:off x="4325834" y="2033174"/>
              <a:ext cx="1078181" cy="829146"/>
            </a:xfrm>
            <a:custGeom>
              <a:avLst/>
              <a:gdLst/>
              <a:ahLst/>
              <a:cxnLst/>
              <a:rect l="l" t="t" r="r" b="b"/>
              <a:pathLst>
                <a:path w="1078181" h="829146" extrusionOk="0">
                  <a:moveTo>
                    <a:pt x="1077034" y="-2775"/>
                  </a:moveTo>
                  <a:cubicBezTo>
                    <a:pt x="1077009" y="-2877"/>
                    <a:pt x="1075980" y="-2597"/>
                    <a:pt x="1074024" y="-1962"/>
                  </a:cubicBezTo>
                  <a:cubicBezTo>
                    <a:pt x="1071738" y="-1188"/>
                    <a:pt x="1068881" y="-223"/>
                    <a:pt x="1065338" y="984"/>
                  </a:cubicBezTo>
                  <a:cubicBezTo>
                    <a:pt x="1057324" y="3867"/>
                    <a:pt x="1046199" y="7842"/>
                    <a:pt x="1032051" y="12922"/>
                  </a:cubicBezTo>
                  <a:cubicBezTo>
                    <a:pt x="1002701" y="23717"/>
                    <a:pt x="960855" y="39109"/>
                    <a:pt x="908886" y="58235"/>
                  </a:cubicBezTo>
                  <a:cubicBezTo>
                    <a:pt x="804086" y="97402"/>
                    <a:pt x="658569" y="151784"/>
                    <a:pt x="493749" y="213392"/>
                  </a:cubicBezTo>
                  <a:lnTo>
                    <a:pt x="492568" y="213836"/>
                  </a:lnTo>
                  <a:lnTo>
                    <a:pt x="491971" y="215004"/>
                  </a:lnTo>
                  <a:cubicBezTo>
                    <a:pt x="476299" y="246069"/>
                    <a:pt x="459852" y="278669"/>
                    <a:pt x="443126" y="311829"/>
                  </a:cubicBezTo>
                  <a:cubicBezTo>
                    <a:pt x="397051" y="401542"/>
                    <a:pt x="351204" y="485971"/>
                    <a:pt x="308303" y="562095"/>
                  </a:cubicBezTo>
                  <a:cubicBezTo>
                    <a:pt x="286853" y="600170"/>
                    <a:pt x="266165" y="636162"/>
                    <a:pt x="246619" y="669740"/>
                  </a:cubicBezTo>
                  <a:cubicBezTo>
                    <a:pt x="236777" y="686479"/>
                    <a:pt x="227277" y="702659"/>
                    <a:pt x="218146" y="718217"/>
                  </a:cubicBezTo>
                  <a:cubicBezTo>
                    <a:pt x="213638" y="726065"/>
                    <a:pt x="209040" y="733571"/>
                    <a:pt x="204201" y="740594"/>
                  </a:cubicBezTo>
                  <a:cubicBezTo>
                    <a:pt x="199769" y="747960"/>
                    <a:pt x="194346" y="754323"/>
                    <a:pt x="189177" y="760660"/>
                  </a:cubicBezTo>
                  <a:cubicBezTo>
                    <a:pt x="168273" y="785907"/>
                    <a:pt x="142606" y="802341"/>
                    <a:pt x="118575" y="811892"/>
                  </a:cubicBezTo>
                  <a:cubicBezTo>
                    <a:pt x="94405" y="821467"/>
                    <a:pt x="71654" y="824274"/>
                    <a:pt x="53388" y="823512"/>
                  </a:cubicBezTo>
                  <a:cubicBezTo>
                    <a:pt x="16177" y="822191"/>
                    <a:pt x="-890" y="807752"/>
                    <a:pt x="-1142" y="808933"/>
                  </a:cubicBezTo>
                  <a:cubicBezTo>
                    <a:pt x="-1212" y="809034"/>
                    <a:pt x="-170" y="809771"/>
                    <a:pt x="1934" y="811130"/>
                  </a:cubicBezTo>
                  <a:cubicBezTo>
                    <a:pt x="4042" y="812489"/>
                    <a:pt x="7123" y="814660"/>
                    <a:pt x="11686" y="816476"/>
                  </a:cubicBezTo>
                  <a:cubicBezTo>
                    <a:pt x="20531" y="820591"/>
                    <a:pt x="34606" y="825074"/>
                    <a:pt x="53270" y="826078"/>
                  </a:cubicBezTo>
                  <a:cubicBezTo>
                    <a:pt x="71838" y="827259"/>
                    <a:pt x="95070" y="824782"/>
                    <a:pt x="119909" y="815346"/>
                  </a:cubicBezTo>
                  <a:cubicBezTo>
                    <a:pt x="144600" y="805922"/>
                    <a:pt x="171093" y="789337"/>
                    <a:pt x="192721" y="763708"/>
                  </a:cubicBezTo>
                  <a:cubicBezTo>
                    <a:pt x="198067" y="757282"/>
                    <a:pt x="203668" y="750805"/>
                    <a:pt x="208265" y="743337"/>
                  </a:cubicBezTo>
                  <a:cubicBezTo>
                    <a:pt x="213295" y="736136"/>
                    <a:pt x="217981" y="728618"/>
                    <a:pt x="222528" y="720832"/>
                  </a:cubicBezTo>
                  <a:cubicBezTo>
                    <a:pt x="231773" y="705326"/>
                    <a:pt x="241387" y="689210"/>
                    <a:pt x="251344" y="672522"/>
                  </a:cubicBezTo>
                  <a:cubicBezTo>
                    <a:pt x="271118" y="639032"/>
                    <a:pt x="291997" y="603116"/>
                    <a:pt x="313612" y="565105"/>
                  </a:cubicBezTo>
                  <a:cubicBezTo>
                    <a:pt x="356817" y="489083"/>
                    <a:pt x="402893" y="404653"/>
                    <a:pt x="449007" y="314852"/>
                  </a:cubicBezTo>
                  <a:cubicBezTo>
                    <a:pt x="465999" y="281768"/>
                    <a:pt x="482382" y="249116"/>
                    <a:pt x="497838" y="217900"/>
                  </a:cubicBezTo>
                  <a:lnTo>
                    <a:pt x="496060" y="219513"/>
                  </a:lnTo>
                  <a:cubicBezTo>
                    <a:pt x="660576" y="157092"/>
                    <a:pt x="805813" y="101987"/>
                    <a:pt x="910410" y="62287"/>
                  </a:cubicBezTo>
                  <a:cubicBezTo>
                    <a:pt x="962087" y="42386"/>
                    <a:pt x="1003705" y="26359"/>
                    <a:pt x="1032876" y="15119"/>
                  </a:cubicBezTo>
                  <a:cubicBezTo>
                    <a:pt x="1046859" y="9595"/>
                    <a:pt x="1057845" y="5251"/>
                    <a:pt x="1065769" y="2114"/>
                  </a:cubicBezTo>
                  <a:cubicBezTo>
                    <a:pt x="1069224" y="692"/>
                    <a:pt x="1072005" y="-464"/>
                    <a:pt x="1074240" y="-1391"/>
                  </a:cubicBezTo>
                  <a:cubicBezTo>
                    <a:pt x="1076133" y="-2204"/>
                    <a:pt x="1077072" y="-2674"/>
                    <a:pt x="1077034" y="-2775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8" name="Google Shape;2378;p18"/>
            <p:cNvSpPr/>
            <p:nvPr/>
          </p:nvSpPr>
          <p:spPr>
            <a:xfrm rot="10800000" flipH="1">
              <a:off x="5258294" y="2985427"/>
              <a:ext cx="20726" cy="20726"/>
            </a:xfrm>
            <a:custGeom>
              <a:avLst/>
              <a:gdLst/>
              <a:ahLst/>
              <a:cxnLst/>
              <a:rect l="l" t="t" r="r" b="b"/>
              <a:pathLst>
                <a:path w="20726" h="20726" extrusionOk="0">
                  <a:moveTo>
                    <a:pt x="19305" y="8057"/>
                  </a:moveTo>
                  <a:cubicBezTo>
                    <a:pt x="19305" y="2329"/>
                    <a:pt x="14657" y="-2306"/>
                    <a:pt x="8942" y="-2306"/>
                  </a:cubicBezTo>
                  <a:cubicBezTo>
                    <a:pt x="3214" y="-2306"/>
                    <a:pt x="-1421" y="2329"/>
                    <a:pt x="-1421" y="8057"/>
                  </a:cubicBezTo>
                  <a:cubicBezTo>
                    <a:pt x="-1421" y="13784"/>
                    <a:pt x="3214" y="18420"/>
                    <a:pt x="8942" y="18420"/>
                  </a:cubicBezTo>
                  <a:cubicBezTo>
                    <a:pt x="14657" y="18420"/>
                    <a:pt x="19305" y="13784"/>
                    <a:pt x="19305" y="8057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9" name="Google Shape;2379;p18"/>
            <p:cNvSpPr/>
            <p:nvPr/>
          </p:nvSpPr>
          <p:spPr>
            <a:xfrm rot="10800000" flipH="1">
              <a:off x="5257977" y="2985109"/>
              <a:ext cx="21361" cy="21361"/>
            </a:xfrm>
            <a:custGeom>
              <a:avLst/>
              <a:gdLst/>
              <a:ahLst/>
              <a:cxnLst/>
              <a:rect l="l" t="t" r="r" b="b"/>
              <a:pathLst>
                <a:path w="21361" h="21361" extrusionOk="0">
                  <a:moveTo>
                    <a:pt x="9260" y="18420"/>
                  </a:moveTo>
                  <a:cubicBezTo>
                    <a:pt x="3722" y="18420"/>
                    <a:pt x="-786" y="13911"/>
                    <a:pt x="-786" y="8374"/>
                  </a:cubicBezTo>
                  <a:cubicBezTo>
                    <a:pt x="-786" y="2837"/>
                    <a:pt x="3722" y="-1671"/>
                    <a:pt x="9260" y="-1671"/>
                  </a:cubicBezTo>
                  <a:cubicBezTo>
                    <a:pt x="14797" y="-1671"/>
                    <a:pt x="19305" y="2837"/>
                    <a:pt x="19305" y="8374"/>
                  </a:cubicBezTo>
                  <a:cubicBezTo>
                    <a:pt x="19305" y="13911"/>
                    <a:pt x="14797" y="18420"/>
                    <a:pt x="9260" y="18420"/>
                  </a:cubicBezTo>
                  <a:close/>
                  <a:moveTo>
                    <a:pt x="9260" y="-2306"/>
                  </a:moveTo>
                  <a:cubicBezTo>
                    <a:pt x="3367" y="-2306"/>
                    <a:pt x="-1421" y="2481"/>
                    <a:pt x="-1421" y="8374"/>
                  </a:cubicBezTo>
                  <a:cubicBezTo>
                    <a:pt x="-1421" y="14267"/>
                    <a:pt x="3367" y="19055"/>
                    <a:pt x="9260" y="19055"/>
                  </a:cubicBezTo>
                  <a:cubicBezTo>
                    <a:pt x="15152" y="19055"/>
                    <a:pt x="19940" y="14267"/>
                    <a:pt x="19940" y="8374"/>
                  </a:cubicBezTo>
                  <a:cubicBezTo>
                    <a:pt x="19940" y="2481"/>
                    <a:pt x="15152" y="-2306"/>
                    <a:pt x="9260" y="-2306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0" name="Google Shape;2380;p18"/>
            <p:cNvSpPr/>
            <p:nvPr/>
          </p:nvSpPr>
          <p:spPr>
            <a:xfrm rot="10800000" flipH="1">
              <a:off x="5297664" y="2995790"/>
              <a:ext cx="20739" cy="20726"/>
            </a:xfrm>
            <a:custGeom>
              <a:avLst/>
              <a:gdLst/>
              <a:ahLst/>
              <a:cxnLst/>
              <a:rect l="l" t="t" r="r" b="b"/>
              <a:pathLst>
                <a:path w="20739" h="20726" extrusionOk="0">
                  <a:moveTo>
                    <a:pt x="19291" y="8066"/>
                  </a:moveTo>
                  <a:cubicBezTo>
                    <a:pt x="19291" y="2338"/>
                    <a:pt x="14643" y="-2297"/>
                    <a:pt x="8915" y="-2297"/>
                  </a:cubicBezTo>
                  <a:cubicBezTo>
                    <a:pt x="3200" y="-2297"/>
                    <a:pt x="-1448" y="2338"/>
                    <a:pt x="-1448" y="8066"/>
                  </a:cubicBezTo>
                  <a:cubicBezTo>
                    <a:pt x="-1448" y="13794"/>
                    <a:pt x="3200" y="18429"/>
                    <a:pt x="8915" y="18429"/>
                  </a:cubicBezTo>
                  <a:cubicBezTo>
                    <a:pt x="14643" y="18429"/>
                    <a:pt x="19291" y="13794"/>
                    <a:pt x="19291" y="8066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1" name="Google Shape;2381;p18"/>
            <p:cNvSpPr/>
            <p:nvPr/>
          </p:nvSpPr>
          <p:spPr>
            <a:xfrm rot="10800000" flipH="1">
              <a:off x="5297359" y="2995472"/>
              <a:ext cx="21361" cy="21361"/>
            </a:xfrm>
            <a:custGeom>
              <a:avLst/>
              <a:gdLst/>
              <a:ahLst/>
              <a:cxnLst/>
              <a:rect l="l" t="t" r="r" b="b"/>
              <a:pathLst>
                <a:path w="21361" h="21361" extrusionOk="0">
                  <a:moveTo>
                    <a:pt x="9220" y="18429"/>
                  </a:moveTo>
                  <a:cubicBezTo>
                    <a:pt x="3683" y="18429"/>
                    <a:pt x="-826" y="13921"/>
                    <a:pt x="-826" y="8384"/>
                  </a:cubicBezTo>
                  <a:cubicBezTo>
                    <a:pt x="-826" y="2846"/>
                    <a:pt x="3683" y="-1662"/>
                    <a:pt x="9220" y="-1662"/>
                  </a:cubicBezTo>
                  <a:cubicBezTo>
                    <a:pt x="14770" y="-1662"/>
                    <a:pt x="19278" y="2846"/>
                    <a:pt x="19278" y="8384"/>
                  </a:cubicBezTo>
                  <a:cubicBezTo>
                    <a:pt x="19278" y="13921"/>
                    <a:pt x="14770" y="18429"/>
                    <a:pt x="9220" y="18429"/>
                  </a:cubicBezTo>
                  <a:close/>
                  <a:moveTo>
                    <a:pt x="9220" y="-2297"/>
                  </a:moveTo>
                  <a:cubicBezTo>
                    <a:pt x="3340" y="-2297"/>
                    <a:pt x="-1448" y="2491"/>
                    <a:pt x="-1448" y="8384"/>
                  </a:cubicBezTo>
                  <a:cubicBezTo>
                    <a:pt x="-1448" y="14276"/>
                    <a:pt x="3340" y="19064"/>
                    <a:pt x="9220" y="19064"/>
                  </a:cubicBezTo>
                  <a:cubicBezTo>
                    <a:pt x="15113" y="19064"/>
                    <a:pt x="19913" y="14276"/>
                    <a:pt x="19913" y="8384"/>
                  </a:cubicBezTo>
                  <a:cubicBezTo>
                    <a:pt x="19913" y="2491"/>
                    <a:pt x="15113" y="-2297"/>
                    <a:pt x="9220" y="-2297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2" name="Google Shape;2382;p18"/>
            <p:cNvSpPr/>
            <p:nvPr/>
          </p:nvSpPr>
          <p:spPr>
            <a:xfrm rot="10800000" flipH="1">
              <a:off x="5334520" y="3006839"/>
              <a:ext cx="20726" cy="20726"/>
            </a:xfrm>
            <a:custGeom>
              <a:avLst/>
              <a:gdLst/>
              <a:ahLst/>
              <a:cxnLst/>
              <a:rect l="l" t="t" r="r" b="b"/>
              <a:pathLst>
                <a:path w="20726" h="20726" extrusionOk="0">
                  <a:moveTo>
                    <a:pt x="19253" y="8076"/>
                  </a:moveTo>
                  <a:cubicBezTo>
                    <a:pt x="19253" y="2348"/>
                    <a:pt x="14605" y="-2287"/>
                    <a:pt x="8890" y="-2287"/>
                  </a:cubicBezTo>
                  <a:cubicBezTo>
                    <a:pt x="3162" y="-2287"/>
                    <a:pt x="-1473" y="2348"/>
                    <a:pt x="-1473" y="8076"/>
                  </a:cubicBezTo>
                  <a:cubicBezTo>
                    <a:pt x="-1473" y="13803"/>
                    <a:pt x="3162" y="18439"/>
                    <a:pt x="8890" y="18439"/>
                  </a:cubicBezTo>
                  <a:cubicBezTo>
                    <a:pt x="14605" y="18439"/>
                    <a:pt x="19253" y="13803"/>
                    <a:pt x="19253" y="8076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3" name="Google Shape;2383;p18"/>
            <p:cNvSpPr/>
            <p:nvPr/>
          </p:nvSpPr>
          <p:spPr>
            <a:xfrm rot="10800000" flipH="1">
              <a:off x="5334202" y="3006521"/>
              <a:ext cx="21361" cy="21361"/>
            </a:xfrm>
            <a:custGeom>
              <a:avLst/>
              <a:gdLst/>
              <a:ahLst/>
              <a:cxnLst/>
              <a:rect l="l" t="t" r="r" b="b"/>
              <a:pathLst>
                <a:path w="21361" h="21361" extrusionOk="0">
                  <a:moveTo>
                    <a:pt x="9207" y="18439"/>
                  </a:moveTo>
                  <a:cubicBezTo>
                    <a:pt x="3670" y="18439"/>
                    <a:pt x="-838" y="13931"/>
                    <a:pt x="-838" y="8393"/>
                  </a:cubicBezTo>
                  <a:cubicBezTo>
                    <a:pt x="-838" y="2856"/>
                    <a:pt x="3670" y="-1652"/>
                    <a:pt x="9207" y="-1652"/>
                  </a:cubicBezTo>
                  <a:cubicBezTo>
                    <a:pt x="14745" y="-1652"/>
                    <a:pt x="19253" y="2856"/>
                    <a:pt x="19253" y="8393"/>
                  </a:cubicBezTo>
                  <a:cubicBezTo>
                    <a:pt x="19253" y="13931"/>
                    <a:pt x="14745" y="18439"/>
                    <a:pt x="9207" y="18439"/>
                  </a:cubicBezTo>
                  <a:close/>
                  <a:moveTo>
                    <a:pt x="9207" y="-2287"/>
                  </a:moveTo>
                  <a:cubicBezTo>
                    <a:pt x="3315" y="-2287"/>
                    <a:pt x="-1473" y="2501"/>
                    <a:pt x="-1473" y="8393"/>
                  </a:cubicBezTo>
                  <a:cubicBezTo>
                    <a:pt x="-1473" y="14286"/>
                    <a:pt x="3315" y="19074"/>
                    <a:pt x="9207" y="19074"/>
                  </a:cubicBezTo>
                  <a:cubicBezTo>
                    <a:pt x="15100" y="19074"/>
                    <a:pt x="19888" y="14286"/>
                    <a:pt x="19888" y="8393"/>
                  </a:cubicBezTo>
                  <a:cubicBezTo>
                    <a:pt x="19888" y="2501"/>
                    <a:pt x="15100" y="-2287"/>
                    <a:pt x="9207" y="-2287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4" name="Google Shape;2384;p18"/>
            <p:cNvSpPr/>
            <p:nvPr/>
          </p:nvSpPr>
          <p:spPr>
            <a:xfrm rot="10800000" flipH="1">
              <a:off x="4325821" y="2363874"/>
              <a:ext cx="1059461" cy="712604"/>
            </a:xfrm>
            <a:custGeom>
              <a:avLst/>
              <a:gdLst/>
              <a:ahLst/>
              <a:cxnLst/>
              <a:rect l="l" t="t" r="r" b="b"/>
              <a:pathLst>
                <a:path w="1059461" h="712604" extrusionOk="0">
                  <a:moveTo>
                    <a:pt x="1058322" y="-2521"/>
                  </a:moveTo>
                  <a:cubicBezTo>
                    <a:pt x="1058283" y="-2636"/>
                    <a:pt x="1057077" y="-2432"/>
                    <a:pt x="1054740" y="-1950"/>
                  </a:cubicBezTo>
                  <a:cubicBezTo>
                    <a:pt x="1052048" y="-1353"/>
                    <a:pt x="1048644" y="-591"/>
                    <a:pt x="1044402" y="362"/>
                  </a:cubicBezTo>
                  <a:cubicBezTo>
                    <a:pt x="1034865" y="2648"/>
                    <a:pt x="1021606" y="5810"/>
                    <a:pt x="1004778" y="9848"/>
                  </a:cubicBezTo>
                  <a:cubicBezTo>
                    <a:pt x="969942" y="18421"/>
                    <a:pt x="920361" y="30626"/>
                    <a:pt x="859300" y="45650"/>
                  </a:cubicBezTo>
                  <a:cubicBezTo>
                    <a:pt x="736465" y="75799"/>
                    <a:pt x="566958" y="118421"/>
                    <a:pt x="378998" y="161969"/>
                  </a:cubicBezTo>
                  <a:cubicBezTo>
                    <a:pt x="355516" y="167595"/>
                    <a:pt x="332186" y="172066"/>
                    <a:pt x="309237" y="178276"/>
                  </a:cubicBezTo>
                  <a:cubicBezTo>
                    <a:pt x="286466" y="184550"/>
                    <a:pt x="263924" y="193821"/>
                    <a:pt x="246360" y="209683"/>
                  </a:cubicBezTo>
                  <a:cubicBezTo>
                    <a:pt x="228897" y="225584"/>
                    <a:pt x="217658" y="245916"/>
                    <a:pt x="207891" y="265487"/>
                  </a:cubicBezTo>
                  <a:cubicBezTo>
                    <a:pt x="198430" y="285248"/>
                    <a:pt x="189184" y="304603"/>
                    <a:pt x="180155" y="323475"/>
                  </a:cubicBezTo>
                  <a:cubicBezTo>
                    <a:pt x="144391" y="398976"/>
                    <a:pt x="112155" y="467010"/>
                    <a:pt x="85009" y="524313"/>
                  </a:cubicBezTo>
                  <a:cubicBezTo>
                    <a:pt x="58310" y="581247"/>
                    <a:pt x="36620" y="627462"/>
                    <a:pt x="21386" y="659936"/>
                  </a:cubicBezTo>
                  <a:cubicBezTo>
                    <a:pt x="14167" y="675671"/>
                    <a:pt x="8481" y="688054"/>
                    <a:pt x="4394" y="696957"/>
                  </a:cubicBezTo>
                  <a:cubicBezTo>
                    <a:pt x="2638" y="700944"/>
                    <a:pt x="1238" y="704119"/>
                    <a:pt x="122" y="706659"/>
                  </a:cubicBezTo>
                  <a:cubicBezTo>
                    <a:pt x="-800" y="708856"/>
                    <a:pt x="-1232" y="710012"/>
                    <a:pt x="-1123" y="710050"/>
                  </a:cubicBezTo>
                  <a:cubicBezTo>
                    <a:pt x="-1018" y="710101"/>
                    <a:pt x="-394" y="709047"/>
                    <a:pt x="738" y="706951"/>
                  </a:cubicBezTo>
                  <a:cubicBezTo>
                    <a:pt x="2008" y="704488"/>
                    <a:pt x="3606" y="701389"/>
                    <a:pt x="5599" y="697528"/>
                  </a:cubicBezTo>
                  <a:cubicBezTo>
                    <a:pt x="9956" y="688752"/>
                    <a:pt x="16017" y="676548"/>
                    <a:pt x="23716" y="661041"/>
                  </a:cubicBezTo>
                  <a:cubicBezTo>
                    <a:pt x="39408" y="628783"/>
                    <a:pt x="61727" y="582872"/>
                    <a:pt x="89230" y="526319"/>
                  </a:cubicBezTo>
                  <a:cubicBezTo>
                    <a:pt x="116740" y="469195"/>
                    <a:pt x="149395" y="401390"/>
                    <a:pt x="185641" y="326129"/>
                  </a:cubicBezTo>
                  <a:cubicBezTo>
                    <a:pt x="194722" y="307308"/>
                    <a:pt x="204031" y="288017"/>
                    <a:pt x="213530" y="268319"/>
                  </a:cubicBezTo>
                  <a:cubicBezTo>
                    <a:pt x="223246" y="248939"/>
                    <a:pt x="234269" y="229381"/>
                    <a:pt x="250703" y="214496"/>
                  </a:cubicBezTo>
                  <a:cubicBezTo>
                    <a:pt x="267175" y="199663"/>
                    <a:pt x="288651" y="190747"/>
                    <a:pt x="311003" y="184613"/>
                  </a:cubicBezTo>
                  <a:cubicBezTo>
                    <a:pt x="333444" y="178555"/>
                    <a:pt x="357002" y="174034"/>
                    <a:pt x="380472" y="168421"/>
                  </a:cubicBezTo>
                  <a:cubicBezTo>
                    <a:pt x="568571" y="124847"/>
                    <a:pt x="737875" y="81502"/>
                    <a:pt x="860443" y="50184"/>
                  </a:cubicBezTo>
                  <a:cubicBezTo>
                    <a:pt x="921288" y="34296"/>
                    <a:pt x="970692" y="21406"/>
                    <a:pt x="1005413" y="12338"/>
                  </a:cubicBezTo>
                  <a:cubicBezTo>
                    <a:pt x="1022114" y="7791"/>
                    <a:pt x="1035271" y="4222"/>
                    <a:pt x="1044733" y="1657"/>
                  </a:cubicBezTo>
                  <a:cubicBezTo>
                    <a:pt x="1048898" y="438"/>
                    <a:pt x="1052251" y="-527"/>
                    <a:pt x="1054905" y="-1289"/>
                  </a:cubicBezTo>
                  <a:cubicBezTo>
                    <a:pt x="1057191" y="-2001"/>
                    <a:pt x="1058347" y="-2407"/>
                    <a:pt x="1058322" y="-2521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5" name="Google Shape;2385;p18"/>
            <p:cNvSpPr/>
            <p:nvPr/>
          </p:nvSpPr>
          <p:spPr>
            <a:xfrm rot="10800000" flipH="1">
              <a:off x="4522856" y="3041634"/>
              <a:ext cx="268346" cy="85609"/>
            </a:xfrm>
            <a:custGeom>
              <a:avLst/>
              <a:gdLst/>
              <a:ahLst/>
              <a:cxnLst/>
              <a:rect l="l" t="t" r="r" b="b"/>
              <a:pathLst>
                <a:path w="268346" h="85609" extrusionOk="0">
                  <a:moveTo>
                    <a:pt x="267328" y="83329"/>
                  </a:moveTo>
                  <a:cubicBezTo>
                    <a:pt x="267582" y="82948"/>
                    <a:pt x="264458" y="80319"/>
                    <a:pt x="258565" y="75925"/>
                  </a:cubicBezTo>
                  <a:cubicBezTo>
                    <a:pt x="252660" y="71531"/>
                    <a:pt x="244011" y="65358"/>
                    <a:pt x="233076" y="58043"/>
                  </a:cubicBezTo>
                  <a:cubicBezTo>
                    <a:pt x="211207" y="43578"/>
                    <a:pt x="180041" y="23944"/>
                    <a:pt x="141700" y="10533"/>
                  </a:cubicBezTo>
                  <a:cubicBezTo>
                    <a:pt x="103308" y="-2866"/>
                    <a:pt x="65449" y="-4644"/>
                    <a:pt x="39300" y="284"/>
                  </a:cubicBezTo>
                  <a:cubicBezTo>
                    <a:pt x="26193" y="2608"/>
                    <a:pt x="15906" y="5973"/>
                    <a:pt x="9125" y="8958"/>
                  </a:cubicBezTo>
                  <a:cubicBezTo>
                    <a:pt x="2317" y="11917"/>
                    <a:pt x="-1175" y="14076"/>
                    <a:pt x="-997" y="14432"/>
                  </a:cubicBezTo>
                  <a:cubicBezTo>
                    <a:pt x="-540" y="15625"/>
                    <a:pt x="14230" y="8247"/>
                    <a:pt x="39998" y="4907"/>
                  </a:cubicBezTo>
                  <a:cubicBezTo>
                    <a:pt x="65589" y="1300"/>
                    <a:pt x="102114" y="3738"/>
                    <a:pt x="139541" y="16781"/>
                  </a:cubicBezTo>
                  <a:cubicBezTo>
                    <a:pt x="176980" y="29862"/>
                    <a:pt x="208146" y="48582"/>
                    <a:pt x="230562" y="61993"/>
                  </a:cubicBezTo>
                  <a:cubicBezTo>
                    <a:pt x="252939" y="75595"/>
                    <a:pt x="266795" y="84142"/>
                    <a:pt x="267328" y="83329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6" name="Google Shape;2386;p18"/>
            <p:cNvSpPr/>
            <p:nvPr/>
          </p:nvSpPr>
          <p:spPr>
            <a:xfrm rot="10800000" flipH="1">
              <a:off x="4515959" y="3115333"/>
              <a:ext cx="314659" cy="204899"/>
            </a:xfrm>
            <a:custGeom>
              <a:avLst/>
              <a:gdLst/>
              <a:ahLst/>
              <a:cxnLst/>
              <a:rect l="l" t="t" r="r" b="b"/>
              <a:pathLst>
                <a:path w="314659" h="204899" extrusionOk="0">
                  <a:moveTo>
                    <a:pt x="306371" y="202789"/>
                  </a:moveTo>
                  <a:cubicBezTo>
                    <a:pt x="306586" y="202853"/>
                    <a:pt x="307209" y="201202"/>
                    <a:pt x="308199" y="198002"/>
                  </a:cubicBezTo>
                  <a:cubicBezTo>
                    <a:pt x="309291" y="194827"/>
                    <a:pt x="310409" y="190026"/>
                    <a:pt x="311578" y="183752"/>
                  </a:cubicBezTo>
                  <a:cubicBezTo>
                    <a:pt x="313813" y="171243"/>
                    <a:pt x="315006" y="152510"/>
                    <a:pt x="311069" y="129891"/>
                  </a:cubicBezTo>
                  <a:cubicBezTo>
                    <a:pt x="306917" y="107476"/>
                    <a:pt x="297201" y="81022"/>
                    <a:pt x="278049" y="57171"/>
                  </a:cubicBezTo>
                  <a:cubicBezTo>
                    <a:pt x="259190" y="33194"/>
                    <a:pt x="230120" y="13559"/>
                    <a:pt x="196274" y="3996"/>
                  </a:cubicBezTo>
                  <a:cubicBezTo>
                    <a:pt x="162353" y="-5376"/>
                    <a:pt x="127313" y="-3649"/>
                    <a:pt x="98751" y="7070"/>
                  </a:cubicBezTo>
                  <a:cubicBezTo>
                    <a:pt x="70011" y="17547"/>
                    <a:pt x="47989" y="35137"/>
                    <a:pt x="32813" y="52167"/>
                  </a:cubicBezTo>
                  <a:cubicBezTo>
                    <a:pt x="17725" y="69465"/>
                    <a:pt x="9051" y="86102"/>
                    <a:pt x="4466" y="97951"/>
                  </a:cubicBezTo>
                  <a:cubicBezTo>
                    <a:pt x="2218" y="103933"/>
                    <a:pt x="681" y="108606"/>
                    <a:pt x="-30" y="111896"/>
                  </a:cubicBezTo>
                  <a:cubicBezTo>
                    <a:pt x="-842" y="115147"/>
                    <a:pt x="-1173" y="116861"/>
                    <a:pt x="-944" y="116925"/>
                  </a:cubicBezTo>
                  <a:cubicBezTo>
                    <a:pt x="618" y="117814"/>
                    <a:pt x="5825" y="88540"/>
                    <a:pt x="36280" y="55304"/>
                  </a:cubicBezTo>
                  <a:cubicBezTo>
                    <a:pt x="51469" y="39150"/>
                    <a:pt x="73084" y="22564"/>
                    <a:pt x="100796" y="12810"/>
                  </a:cubicBezTo>
                  <a:cubicBezTo>
                    <a:pt x="128304" y="2828"/>
                    <a:pt x="161870" y="1367"/>
                    <a:pt x="194496" y="10372"/>
                  </a:cubicBezTo>
                  <a:cubicBezTo>
                    <a:pt x="227034" y="19579"/>
                    <a:pt x="254974" y="38223"/>
                    <a:pt x="273325" y="61019"/>
                  </a:cubicBezTo>
                  <a:cubicBezTo>
                    <a:pt x="291981" y="83714"/>
                    <a:pt x="301862" y="109102"/>
                    <a:pt x="306485" y="130793"/>
                  </a:cubicBezTo>
                  <a:cubicBezTo>
                    <a:pt x="315299" y="175002"/>
                    <a:pt x="304580" y="202739"/>
                    <a:pt x="306371" y="202789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7" name="Google Shape;2387;p18"/>
            <p:cNvSpPr/>
            <p:nvPr/>
          </p:nvSpPr>
          <p:spPr>
            <a:xfrm rot="10800000" flipH="1">
              <a:off x="4579637" y="1123124"/>
              <a:ext cx="414557" cy="844129"/>
            </a:xfrm>
            <a:custGeom>
              <a:avLst/>
              <a:gdLst/>
              <a:ahLst/>
              <a:cxnLst/>
              <a:rect l="l" t="t" r="r" b="b"/>
              <a:pathLst>
                <a:path w="414557" h="844129" extrusionOk="0">
                  <a:moveTo>
                    <a:pt x="-958" y="609909"/>
                  </a:moveTo>
                  <a:lnTo>
                    <a:pt x="719" y="136682"/>
                  </a:lnTo>
                  <a:cubicBezTo>
                    <a:pt x="998" y="56202"/>
                    <a:pt x="68575" y="-7666"/>
                    <a:pt x="148940" y="-3399"/>
                  </a:cubicBezTo>
                  <a:cubicBezTo>
                    <a:pt x="223934" y="563"/>
                    <a:pt x="282608" y="62793"/>
                    <a:pt x="282265" y="137889"/>
                  </a:cubicBezTo>
                  <a:cubicBezTo>
                    <a:pt x="282100" y="173512"/>
                    <a:pt x="282036" y="203217"/>
                    <a:pt x="282265" y="206888"/>
                  </a:cubicBezTo>
                  <a:cubicBezTo>
                    <a:pt x="282265" y="206888"/>
                    <a:pt x="402686" y="218648"/>
                    <a:pt x="410967" y="337914"/>
                  </a:cubicBezTo>
                  <a:cubicBezTo>
                    <a:pt x="414967" y="395546"/>
                    <a:pt x="413545" y="514939"/>
                    <a:pt x="411005" y="622914"/>
                  </a:cubicBezTo>
                  <a:cubicBezTo>
                    <a:pt x="408274" y="738891"/>
                    <a:pt x="316796" y="833277"/>
                    <a:pt x="200972" y="839881"/>
                  </a:cubicBezTo>
                  <a:lnTo>
                    <a:pt x="189453" y="840529"/>
                  </a:lnTo>
                  <a:cubicBezTo>
                    <a:pt x="64879" y="840351"/>
                    <a:pt x="-4577" y="734446"/>
                    <a:pt x="-958" y="609909"/>
                  </a:cubicBezTo>
                </a:path>
              </a:pathLst>
            </a:custGeom>
            <a:solidFill>
              <a:srgbClr val="C67C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8" name="Google Shape;2388;p18"/>
            <p:cNvSpPr/>
            <p:nvPr/>
          </p:nvSpPr>
          <p:spPr>
            <a:xfrm rot="10800000" flipH="1">
              <a:off x="4710213" y="1701965"/>
              <a:ext cx="153073" cy="84165"/>
            </a:xfrm>
            <a:custGeom>
              <a:avLst/>
              <a:gdLst/>
              <a:ahLst/>
              <a:cxnLst/>
              <a:rect l="l" t="t" r="r" b="b"/>
              <a:pathLst>
                <a:path w="153073" h="84165" extrusionOk="0">
                  <a:moveTo>
                    <a:pt x="151981" y="27643"/>
                  </a:moveTo>
                  <a:cubicBezTo>
                    <a:pt x="151981" y="27643"/>
                    <a:pt x="76200" y="25815"/>
                    <a:pt x="-1092" y="80742"/>
                  </a:cubicBezTo>
                  <a:cubicBezTo>
                    <a:pt x="-1092" y="80742"/>
                    <a:pt x="30785" y="-7256"/>
                    <a:pt x="150495" y="-3294"/>
                  </a:cubicBezTo>
                  <a:lnTo>
                    <a:pt x="151981" y="27643"/>
                  </a:lnTo>
                </a:path>
              </a:pathLst>
            </a:custGeom>
            <a:solidFill>
              <a:srgbClr val="BE544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9" name="Google Shape;2389;p18"/>
            <p:cNvSpPr/>
            <p:nvPr/>
          </p:nvSpPr>
          <p:spPr>
            <a:xfrm rot="10800000" flipH="1">
              <a:off x="4928040" y="1394536"/>
              <a:ext cx="34119" cy="32639"/>
            </a:xfrm>
            <a:custGeom>
              <a:avLst/>
              <a:gdLst/>
              <a:ahLst/>
              <a:cxnLst/>
              <a:rect l="l" t="t" r="r" b="b"/>
              <a:pathLst>
                <a:path w="34119" h="32639" extrusionOk="0">
                  <a:moveTo>
                    <a:pt x="32915" y="12548"/>
                  </a:moveTo>
                  <a:cubicBezTo>
                    <a:pt x="32712" y="3518"/>
                    <a:pt x="24927" y="-3746"/>
                    <a:pt x="15491" y="-3721"/>
                  </a:cubicBezTo>
                  <a:cubicBezTo>
                    <a:pt x="6093" y="-3683"/>
                    <a:pt x="-1387" y="3633"/>
                    <a:pt x="-1197" y="12650"/>
                  </a:cubicBezTo>
                  <a:cubicBezTo>
                    <a:pt x="-994" y="21666"/>
                    <a:pt x="6792" y="28944"/>
                    <a:pt x="16202" y="28918"/>
                  </a:cubicBezTo>
                  <a:cubicBezTo>
                    <a:pt x="25626" y="28893"/>
                    <a:pt x="33106" y="21552"/>
                    <a:pt x="32915" y="12548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0" name="Google Shape;2390;p18"/>
            <p:cNvSpPr/>
            <p:nvPr/>
          </p:nvSpPr>
          <p:spPr>
            <a:xfrm rot="10800000" flipH="1">
              <a:off x="4898234" y="1370877"/>
              <a:ext cx="67633" cy="20170"/>
            </a:xfrm>
            <a:custGeom>
              <a:avLst/>
              <a:gdLst/>
              <a:ahLst/>
              <a:cxnLst/>
              <a:rect l="l" t="t" r="r" b="b"/>
              <a:pathLst>
                <a:path w="67633" h="20170" extrusionOk="0">
                  <a:moveTo>
                    <a:pt x="66121" y="-3464"/>
                  </a:moveTo>
                  <a:cubicBezTo>
                    <a:pt x="63886" y="-5572"/>
                    <a:pt x="51516" y="4728"/>
                    <a:pt x="33165" y="5731"/>
                  </a:cubicBezTo>
                  <a:cubicBezTo>
                    <a:pt x="14851" y="6988"/>
                    <a:pt x="856" y="-1686"/>
                    <a:pt x="-998" y="676"/>
                  </a:cubicBezTo>
                  <a:cubicBezTo>
                    <a:pt x="-1925" y="1718"/>
                    <a:pt x="462" y="5617"/>
                    <a:pt x="6571" y="9541"/>
                  </a:cubicBezTo>
                  <a:cubicBezTo>
                    <a:pt x="12578" y="13465"/>
                    <a:pt x="22649" y="17034"/>
                    <a:pt x="34079" y="16335"/>
                  </a:cubicBezTo>
                  <a:cubicBezTo>
                    <a:pt x="45497" y="15624"/>
                    <a:pt x="54869" y="10875"/>
                    <a:pt x="60140" y="6252"/>
                  </a:cubicBezTo>
                  <a:cubicBezTo>
                    <a:pt x="65537" y="1603"/>
                    <a:pt x="67226" y="-2524"/>
                    <a:pt x="66121" y="-3464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1" name="Google Shape;2391;p18"/>
            <p:cNvSpPr/>
            <p:nvPr/>
          </p:nvSpPr>
          <p:spPr>
            <a:xfrm rot="10800000" flipH="1">
              <a:off x="4749846" y="1393101"/>
              <a:ext cx="34107" cy="32639"/>
            </a:xfrm>
            <a:custGeom>
              <a:avLst/>
              <a:gdLst/>
              <a:ahLst/>
              <a:cxnLst/>
              <a:rect l="l" t="t" r="r" b="b"/>
              <a:pathLst>
                <a:path w="34107" h="32639" extrusionOk="0">
                  <a:moveTo>
                    <a:pt x="33024" y="12547"/>
                  </a:moveTo>
                  <a:cubicBezTo>
                    <a:pt x="32834" y="3517"/>
                    <a:pt x="25036" y="-3748"/>
                    <a:pt x="15613" y="-3722"/>
                  </a:cubicBezTo>
                  <a:cubicBezTo>
                    <a:pt x="6202" y="-3684"/>
                    <a:pt x="-1266" y="3631"/>
                    <a:pt x="-1075" y="12648"/>
                  </a:cubicBezTo>
                  <a:cubicBezTo>
                    <a:pt x="-885" y="21678"/>
                    <a:pt x="6913" y="28955"/>
                    <a:pt x="16324" y="28917"/>
                  </a:cubicBezTo>
                  <a:cubicBezTo>
                    <a:pt x="25747" y="28891"/>
                    <a:pt x="33228" y="21564"/>
                    <a:pt x="33024" y="12547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2" name="Google Shape;2392;p18"/>
            <p:cNvSpPr/>
            <p:nvPr/>
          </p:nvSpPr>
          <p:spPr>
            <a:xfrm rot="10800000" flipH="1">
              <a:off x="4715662" y="1366727"/>
              <a:ext cx="67636" cy="20180"/>
            </a:xfrm>
            <a:custGeom>
              <a:avLst/>
              <a:gdLst/>
              <a:ahLst/>
              <a:cxnLst/>
              <a:rect l="l" t="t" r="r" b="b"/>
              <a:pathLst>
                <a:path w="67636" h="20180" extrusionOk="0">
                  <a:moveTo>
                    <a:pt x="66255" y="-3467"/>
                  </a:moveTo>
                  <a:cubicBezTo>
                    <a:pt x="64007" y="-5576"/>
                    <a:pt x="51625" y="4724"/>
                    <a:pt x="33286" y="5715"/>
                  </a:cubicBezTo>
                  <a:cubicBezTo>
                    <a:pt x="14986" y="6972"/>
                    <a:pt x="990" y="-1690"/>
                    <a:pt x="-877" y="673"/>
                  </a:cubicBezTo>
                  <a:cubicBezTo>
                    <a:pt x="-1791" y="1727"/>
                    <a:pt x="571" y="5613"/>
                    <a:pt x="6692" y="9537"/>
                  </a:cubicBezTo>
                  <a:cubicBezTo>
                    <a:pt x="12699" y="13461"/>
                    <a:pt x="22783" y="17030"/>
                    <a:pt x="34201" y="16344"/>
                  </a:cubicBezTo>
                  <a:cubicBezTo>
                    <a:pt x="45618" y="15621"/>
                    <a:pt x="54991" y="10871"/>
                    <a:pt x="60274" y="6248"/>
                  </a:cubicBezTo>
                  <a:cubicBezTo>
                    <a:pt x="65646" y="1600"/>
                    <a:pt x="67348" y="-2528"/>
                    <a:pt x="66255" y="-3467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3" name="Google Shape;2393;p18"/>
            <p:cNvSpPr/>
            <p:nvPr/>
          </p:nvSpPr>
          <p:spPr>
            <a:xfrm rot="10800000" flipH="1">
              <a:off x="4841074" y="1377510"/>
              <a:ext cx="47524" cy="154977"/>
            </a:xfrm>
            <a:custGeom>
              <a:avLst/>
              <a:gdLst/>
              <a:ahLst/>
              <a:cxnLst/>
              <a:rect l="l" t="t" r="r" b="b"/>
              <a:pathLst>
                <a:path w="47524" h="154977" extrusionOk="0">
                  <a:moveTo>
                    <a:pt x="-1146" y="-2000"/>
                  </a:moveTo>
                  <a:cubicBezTo>
                    <a:pt x="-1171" y="-946"/>
                    <a:pt x="10348" y="374"/>
                    <a:pt x="28953" y="1670"/>
                  </a:cubicBezTo>
                  <a:cubicBezTo>
                    <a:pt x="33665" y="1899"/>
                    <a:pt x="38148" y="2571"/>
                    <a:pt x="39126" y="5721"/>
                  </a:cubicBezTo>
                  <a:cubicBezTo>
                    <a:pt x="40422" y="9036"/>
                    <a:pt x="38745" y="14205"/>
                    <a:pt x="36789" y="19780"/>
                  </a:cubicBezTo>
                  <a:cubicBezTo>
                    <a:pt x="33030" y="31363"/>
                    <a:pt x="29106" y="43516"/>
                    <a:pt x="24966" y="56229"/>
                  </a:cubicBezTo>
                  <a:cubicBezTo>
                    <a:pt x="8633" y="108109"/>
                    <a:pt x="-2911" y="150641"/>
                    <a:pt x="-815" y="151289"/>
                  </a:cubicBezTo>
                  <a:cubicBezTo>
                    <a:pt x="1280" y="151936"/>
                    <a:pt x="16215" y="110407"/>
                    <a:pt x="32560" y="58528"/>
                  </a:cubicBezTo>
                  <a:cubicBezTo>
                    <a:pt x="36472" y="45751"/>
                    <a:pt x="40231" y="33560"/>
                    <a:pt x="43787" y="21901"/>
                  </a:cubicBezTo>
                  <a:cubicBezTo>
                    <a:pt x="45248" y="16478"/>
                    <a:pt x="47965" y="10268"/>
                    <a:pt x="45159" y="3384"/>
                  </a:cubicBezTo>
                  <a:cubicBezTo>
                    <a:pt x="43711" y="-45"/>
                    <a:pt x="40117" y="-2394"/>
                    <a:pt x="37081" y="-3029"/>
                  </a:cubicBezTo>
                  <a:cubicBezTo>
                    <a:pt x="34021" y="-3779"/>
                    <a:pt x="31379" y="-3677"/>
                    <a:pt x="29055" y="-3677"/>
                  </a:cubicBezTo>
                  <a:cubicBezTo>
                    <a:pt x="10399" y="-3613"/>
                    <a:pt x="-1133" y="-3055"/>
                    <a:pt x="-1146" y="-2000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4" name="Google Shape;2394;p18"/>
            <p:cNvSpPr/>
            <p:nvPr/>
          </p:nvSpPr>
          <p:spPr>
            <a:xfrm rot="10800000" flipH="1">
              <a:off x="4706190" y="1332689"/>
              <a:ext cx="84307" cy="22208"/>
            </a:xfrm>
            <a:custGeom>
              <a:avLst/>
              <a:gdLst/>
              <a:ahLst/>
              <a:cxnLst/>
              <a:rect l="l" t="t" r="r" b="b"/>
              <a:pathLst>
                <a:path w="84307" h="22208" extrusionOk="0">
                  <a:moveTo>
                    <a:pt x="83107" y="2543"/>
                  </a:moveTo>
                  <a:cubicBezTo>
                    <a:pt x="81011" y="-2347"/>
                    <a:pt x="62825" y="1057"/>
                    <a:pt x="41171" y="-302"/>
                  </a:cubicBezTo>
                  <a:cubicBezTo>
                    <a:pt x="19467" y="-1229"/>
                    <a:pt x="1763" y="-6538"/>
                    <a:pt x="-840" y="-1915"/>
                  </a:cubicBezTo>
                  <a:cubicBezTo>
                    <a:pt x="-1996" y="308"/>
                    <a:pt x="1306" y="4816"/>
                    <a:pt x="8596" y="9248"/>
                  </a:cubicBezTo>
                  <a:cubicBezTo>
                    <a:pt x="15822" y="13681"/>
                    <a:pt x="27176" y="17618"/>
                    <a:pt x="40181" y="18329"/>
                  </a:cubicBezTo>
                  <a:cubicBezTo>
                    <a:pt x="53185" y="18989"/>
                    <a:pt x="64895" y="16272"/>
                    <a:pt x="72553" y="12639"/>
                  </a:cubicBezTo>
                  <a:cubicBezTo>
                    <a:pt x="80262" y="9007"/>
                    <a:pt x="84021" y="4867"/>
                    <a:pt x="83107" y="2543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5" name="Google Shape;2395;p18"/>
            <p:cNvSpPr/>
            <p:nvPr/>
          </p:nvSpPr>
          <p:spPr>
            <a:xfrm rot="10800000" flipH="1">
              <a:off x="4901731" y="1326110"/>
              <a:ext cx="62837" cy="22399"/>
            </a:xfrm>
            <a:custGeom>
              <a:avLst/>
              <a:gdLst/>
              <a:ahLst/>
              <a:cxnLst/>
              <a:rect l="l" t="t" r="r" b="b"/>
              <a:pathLst>
                <a:path w="62837" h="22399" extrusionOk="0">
                  <a:moveTo>
                    <a:pt x="61074" y="-2277"/>
                  </a:moveTo>
                  <a:cubicBezTo>
                    <a:pt x="57607" y="-6265"/>
                    <a:pt x="45212" y="-1210"/>
                    <a:pt x="30036" y="-144"/>
                  </a:cubicBezTo>
                  <a:cubicBezTo>
                    <a:pt x="14897" y="1457"/>
                    <a:pt x="1816" y="-1350"/>
                    <a:pt x="-889" y="3184"/>
                  </a:cubicBezTo>
                  <a:cubicBezTo>
                    <a:pt x="-2070" y="5368"/>
                    <a:pt x="191" y="9420"/>
                    <a:pt x="6045" y="13052"/>
                  </a:cubicBezTo>
                  <a:cubicBezTo>
                    <a:pt x="11798" y="16659"/>
                    <a:pt x="21247" y="19338"/>
                    <a:pt x="31674" y="18437"/>
                  </a:cubicBezTo>
                  <a:cubicBezTo>
                    <a:pt x="42088" y="17510"/>
                    <a:pt x="50927" y="13217"/>
                    <a:pt x="55969" y="8658"/>
                  </a:cubicBezTo>
                  <a:cubicBezTo>
                    <a:pt x="61087" y="4060"/>
                    <a:pt x="62611" y="-334"/>
                    <a:pt x="61074" y="-2277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6" name="Google Shape;2396;p18"/>
            <p:cNvSpPr/>
            <p:nvPr/>
          </p:nvSpPr>
          <p:spPr>
            <a:xfrm rot="10800000" flipH="1">
              <a:off x="4501769" y="1437277"/>
              <a:ext cx="82713" cy="125330"/>
            </a:xfrm>
            <a:custGeom>
              <a:avLst/>
              <a:gdLst/>
              <a:ahLst/>
              <a:cxnLst/>
              <a:rect l="l" t="t" r="r" b="b"/>
              <a:pathLst>
                <a:path w="82713" h="125330" extrusionOk="0">
                  <a:moveTo>
                    <a:pt x="81788" y="116297"/>
                  </a:moveTo>
                  <a:cubicBezTo>
                    <a:pt x="79794" y="117288"/>
                    <a:pt x="1168" y="145228"/>
                    <a:pt x="-889" y="63478"/>
                  </a:cubicBezTo>
                  <a:cubicBezTo>
                    <a:pt x="-2921" y="-18259"/>
                    <a:pt x="79565" y="-3451"/>
                    <a:pt x="79769" y="-1114"/>
                  </a:cubicBezTo>
                  <a:cubicBezTo>
                    <a:pt x="79972" y="1235"/>
                    <a:pt x="81788" y="116297"/>
                    <a:pt x="81788" y="116297"/>
                  </a:cubicBezTo>
                </a:path>
              </a:pathLst>
            </a:custGeom>
            <a:solidFill>
              <a:srgbClr val="C67C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7" name="Google Shape;2397;p18"/>
            <p:cNvSpPr/>
            <p:nvPr/>
          </p:nvSpPr>
          <p:spPr>
            <a:xfrm rot="10800000" flipH="1">
              <a:off x="4522520" y="1463428"/>
              <a:ext cx="35820" cy="71510"/>
            </a:xfrm>
            <a:custGeom>
              <a:avLst/>
              <a:gdLst/>
              <a:ahLst/>
              <a:cxnLst/>
              <a:rect l="l" t="t" r="r" b="b"/>
              <a:pathLst>
                <a:path w="35820" h="71510" extrusionOk="0">
                  <a:moveTo>
                    <a:pt x="34826" y="2815"/>
                  </a:moveTo>
                  <a:cubicBezTo>
                    <a:pt x="34471" y="3081"/>
                    <a:pt x="33366" y="1849"/>
                    <a:pt x="30940" y="808"/>
                  </a:cubicBezTo>
                  <a:cubicBezTo>
                    <a:pt x="28565" y="-208"/>
                    <a:pt x="24514" y="-856"/>
                    <a:pt x="20285" y="846"/>
                  </a:cubicBezTo>
                  <a:cubicBezTo>
                    <a:pt x="11725" y="4237"/>
                    <a:pt x="4804" y="18131"/>
                    <a:pt x="4778" y="32875"/>
                  </a:cubicBezTo>
                  <a:cubicBezTo>
                    <a:pt x="4753" y="40318"/>
                    <a:pt x="6493" y="47366"/>
                    <a:pt x="9274" y="53170"/>
                  </a:cubicBezTo>
                  <a:cubicBezTo>
                    <a:pt x="11916" y="59075"/>
                    <a:pt x="15891" y="63165"/>
                    <a:pt x="20260" y="63825"/>
                  </a:cubicBezTo>
                  <a:cubicBezTo>
                    <a:pt x="24603" y="64714"/>
                    <a:pt x="27613" y="62035"/>
                    <a:pt x="28565" y="59710"/>
                  </a:cubicBezTo>
                  <a:cubicBezTo>
                    <a:pt x="29607" y="57399"/>
                    <a:pt x="29035" y="55774"/>
                    <a:pt x="29467" y="55634"/>
                  </a:cubicBezTo>
                  <a:cubicBezTo>
                    <a:pt x="29696" y="55418"/>
                    <a:pt x="31258" y="56955"/>
                    <a:pt x="30686" y="60345"/>
                  </a:cubicBezTo>
                  <a:cubicBezTo>
                    <a:pt x="30394" y="61971"/>
                    <a:pt x="29480" y="63927"/>
                    <a:pt x="27600" y="65553"/>
                  </a:cubicBezTo>
                  <a:cubicBezTo>
                    <a:pt x="25682" y="67191"/>
                    <a:pt x="22812" y="68080"/>
                    <a:pt x="19777" y="67826"/>
                  </a:cubicBezTo>
                  <a:cubicBezTo>
                    <a:pt x="13465" y="67547"/>
                    <a:pt x="7636" y="61895"/>
                    <a:pt x="4575" y="55532"/>
                  </a:cubicBezTo>
                  <a:cubicBezTo>
                    <a:pt x="1171" y="49144"/>
                    <a:pt x="-949" y="41232"/>
                    <a:pt x="-924" y="32875"/>
                  </a:cubicBezTo>
                  <a:cubicBezTo>
                    <a:pt x="-810" y="16378"/>
                    <a:pt x="7229" y="757"/>
                    <a:pt x="18964" y="-2964"/>
                  </a:cubicBezTo>
                  <a:cubicBezTo>
                    <a:pt x="24679" y="-4602"/>
                    <a:pt x="29518" y="-2989"/>
                    <a:pt x="32045" y="-1122"/>
                  </a:cubicBezTo>
                  <a:cubicBezTo>
                    <a:pt x="34623" y="833"/>
                    <a:pt x="35106" y="2662"/>
                    <a:pt x="34826" y="2815"/>
                  </a:cubicBezTo>
                </a:path>
              </a:pathLst>
            </a:custGeom>
            <a:solidFill>
              <a:srgbClr val="BE544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8" name="Google Shape;2398;p18"/>
            <p:cNvSpPr/>
            <p:nvPr/>
          </p:nvSpPr>
          <p:spPr>
            <a:xfrm rot="10800000" flipH="1">
              <a:off x="4530544" y="1106835"/>
              <a:ext cx="397498" cy="411266"/>
            </a:xfrm>
            <a:custGeom>
              <a:avLst/>
              <a:gdLst/>
              <a:ahLst/>
              <a:cxnLst/>
              <a:rect l="l" t="t" r="r" b="b"/>
              <a:pathLst>
                <a:path w="397498" h="411266" extrusionOk="0">
                  <a:moveTo>
                    <a:pt x="7649" y="76970"/>
                  </a:moveTo>
                  <a:cubicBezTo>
                    <a:pt x="20260" y="79269"/>
                    <a:pt x="41139" y="66569"/>
                    <a:pt x="45774" y="54606"/>
                  </a:cubicBezTo>
                  <a:cubicBezTo>
                    <a:pt x="50422" y="42655"/>
                    <a:pt x="50841" y="29383"/>
                    <a:pt x="55464" y="17433"/>
                  </a:cubicBezTo>
                  <a:cubicBezTo>
                    <a:pt x="60087" y="5457"/>
                    <a:pt x="71441" y="-5758"/>
                    <a:pt x="84077" y="-3522"/>
                  </a:cubicBezTo>
                  <a:cubicBezTo>
                    <a:pt x="92777" y="-1986"/>
                    <a:pt x="99381" y="5723"/>
                    <a:pt x="102137" y="14131"/>
                  </a:cubicBezTo>
                  <a:cubicBezTo>
                    <a:pt x="104893" y="22525"/>
                    <a:pt x="104486" y="31606"/>
                    <a:pt x="103877" y="40432"/>
                  </a:cubicBezTo>
                  <a:cubicBezTo>
                    <a:pt x="101248" y="78812"/>
                    <a:pt x="95380" y="117051"/>
                    <a:pt x="96041" y="155520"/>
                  </a:cubicBezTo>
                  <a:cubicBezTo>
                    <a:pt x="96701" y="193988"/>
                    <a:pt x="104436" y="233536"/>
                    <a:pt x="126457" y="265095"/>
                  </a:cubicBezTo>
                  <a:cubicBezTo>
                    <a:pt x="148466" y="296642"/>
                    <a:pt x="186858" y="318575"/>
                    <a:pt x="224958" y="313305"/>
                  </a:cubicBezTo>
                  <a:cubicBezTo>
                    <a:pt x="250206" y="309812"/>
                    <a:pt x="272711" y="295271"/>
                    <a:pt x="297704" y="290305"/>
                  </a:cubicBezTo>
                  <a:cubicBezTo>
                    <a:pt x="327333" y="284412"/>
                    <a:pt x="359515" y="293162"/>
                    <a:pt x="382096" y="313228"/>
                  </a:cubicBezTo>
                  <a:cubicBezTo>
                    <a:pt x="382858" y="313901"/>
                    <a:pt x="384343" y="314943"/>
                    <a:pt x="386121" y="316098"/>
                  </a:cubicBezTo>
                  <a:cubicBezTo>
                    <a:pt x="394364" y="321471"/>
                    <a:pt x="398504" y="331758"/>
                    <a:pt x="395431" y="341105"/>
                  </a:cubicBezTo>
                  <a:cubicBezTo>
                    <a:pt x="394389" y="344280"/>
                    <a:pt x="392967" y="347213"/>
                    <a:pt x="391062" y="349195"/>
                  </a:cubicBezTo>
                  <a:cubicBezTo>
                    <a:pt x="343716" y="398255"/>
                    <a:pt x="254384" y="416302"/>
                    <a:pt x="187417" y="403449"/>
                  </a:cubicBezTo>
                  <a:cubicBezTo>
                    <a:pt x="120450" y="390597"/>
                    <a:pt x="55909" y="347506"/>
                    <a:pt x="23968" y="287257"/>
                  </a:cubicBezTo>
                  <a:cubicBezTo>
                    <a:pt x="-7959" y="227008"/>
                    <a:pt x="-4429" y="140470"/>
                    <a:pt x="7649" y="76970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9" name="Google Shape;2399;p18"/>
            <p:cNvSpPr/>
            <p:nvPr/>
          </p:nvSpPr>
          <p:spPr>
            <a:xfrm rot="10800000" flipH="1">
              <a:off x="4794805" y="1545194"/>
              <a:ext cx="61329" cy="52614"/>
            </a:xfrm>
            <a:custGeom>
              <a:avLst/>
              <a:gdLst/>
              <a:ahLst/>
              <a:cxnLst/>
              <a:rect l="l" t="t" r="r" b="b"/>
              <a:pathLst>
                <a:path w="61329" h="52614" extrusionOk="0">
                  <a:moveTo>
                    <a:pt x="1856" y="49035"/>
                  </a:moveTo>
                  <a:cubicBezTo>
                    <a:pt x="4840" y="49213"/>
                    <a:pt x="4878" y="29337"/>
                    <a:pt x="21884" y="15241"/>
                  </a:cubicBezTo>
                  <a:cubicBezTo>
                    <a:pt x="38864" y="1080"/>
                    <a:pt x="60047" y="3315"/>
                    <a:pt x="60200" y="547"/>
                  </a:cubicBezTo>
                  <a:cubicBezTo>
                    <a:pt x="60479" y="-711"/>
                    <a:pt x="55475" y="-3327"/>
                    <a:pt x="46547" y="-3556"/>
                  </a:cubicBezTo>
                  <a:cubicBezTo>
                    <a:pt x="37771" y="-3860"/>
                    <a:pt x="24957" y="-1041"/>
                    <a:pt x="14556" y="7582"/>
                  </a:cubicBezTo>
                  <a:cubicBezTo>
                    <a:pt x="4180" y="16231"/>
                    <a:pt x="-278" y="27775"/>
                    <a:pt x="-964" y="35929"/>
                  </a:cubicBezTo>
                  <a:cubicBezTo>
                    <a:pt x="-1726" y="44234"/>
                    <a:pt x="497" y="49149"/>
                    <a:pt x="1856" y="49035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0" name="Google Shape;2400;p18"/>
            <p:cNvSpPr/>
            <p:nvPr/>
          </p:nvSpPr>
          <p:spPr>
            <a:xfrm rot="10800000" flipH="1">
              <a:off x="5938951" y="2127248"/>
              <a:ext cx="392688" cy="221044"/>
            </a:xfrm>
            <a:custGeom>
              <a:avLst/>
              <a:gdLst/>
              <a:ahLst/>
              <a:cxnLst/>
              <a:rect l="l" t="t" r="r" b="b"/>
              <a:pathLst>
                <a:path w="392688" h="221044" extrusionOk="0">
                  <a:moveTo>
                    <a:pt x="-2013" y="128081"/>
                  </a:moveTo>
                  <a:cubicBezTo>
                    <a:pt x="-2013" y="128081"/>
                    <a:pt x="87484" y="206732"/>
                    <a:pt x="104451" y="212498"/>
                  </a:cubicBezTo>
                  <a:cubicBezTo>
                    <a:pt x="121406" y="218264"/>
                    <a:pt x="256140" y="220753"/>
                    <a:pt x="265246" y="214009"/>
                  </a:cubicBezTo>
                  <a:cubicBezTo>
                    <a:pt x="274339" y="207265"/>
                    <a:pt x="410737" y="132450"/>
                    <a:pt x="388157" y="120994"/>
                  </a:cubicBezTo>
                  <a:cubicBezTo>
                    <a:pt x="365563" y="109539"/>
                    <a:pt x="270936" y="163107"/>
                    <a:pt x="270936" y="163107"/>
                  </a:cubicBezTo>
                  <a:lnTo>
                    <a:pt x="255035" y="161012"/>
                  </a:lnTo>
                  <a:cubicBezTo>
                    <a:pt x="255035" y="161012"/>
                    <a:pt x="337534" y="116956"/>
                    <a:pt x="352267" y="99976"/>
                  </a:cubicBezTo>
                  <a:cubicBezTo>
                    <a:pt x="365805" y="84355"/>
                    <a:pt x="352851" y="65648"/>
                    <a:pt x="337433" y="72823"/>
                  </a:cubicBezTo>
                  <a:cubicBezTo>
                    <a:pt x="322015" y="79999"/>
                    <a:pt x="251213" y="120880"/>
                    <a:pt x="245625" y="119318"/>
                  </a:cubicBezTo>
                  <a:cubicBezTo>
                    <a:pt x="240049" y="117768"/>
                    <a:pt x="321088" y="70360"/>
                    <a:pt x="328543" y="61584"/>
                  </a:cubicBezTo>
                  <a:cubicBezTo>
                    <a:pt x="338576" y="49785"/>
                    <a:pt x="332112" y="26925"/>
                    <a:pt x="316579" y="33517"/>
                  </a:cubicBezTo>
                  <a:cubicBezTo>
                    <a:pt x="307410" y="37416"/>
                    <a:pt x="232645" y="86946"/>
                    <a:pt x="232645" y="86946"/>
                  </a:cubicBezTo>
                  <a:cubicBezTo>
                    <a:pt x="232645" y="86946"/>
                    <a:pt x="289084" y="39384"/>
                    <a:pt x="293110" y="31625"/>
                  </a:cubicBezTo>
                  <a:cubicBezTo>
                    <a:pt x="299714" y="18912"/>
                    <a:pt x="287039" y="7431"/>
                    <a:pt x="274009" y="15407"/>
                  </a:cubicBezTo>
                  <a:cubicBezTo>
                    <a:pt x="265068" y="20880"/>
                    <a:pt x="226651" y="58675"/>
                    <a:pt x="214662" y="65991"/>
                  </a:cubicBezTo>
                  <a:cubicBezTo>
                    <a:pt x="214662" y="65991"/>
                    <a:pt x="201429" y="66930"/>
                    <a:pt x="181959" y="46217"/>
                  </a:cubicBezTo>
                  <a:cubicBezTo>
                    <a:pt x="162503" y="25503"/>
                    <a:pt x="85795" y="-2983"/>
                    <a:pt x="85795" y="-2983"/>
                  </a:cubicBezTo>
                  <a:lnTo>
                    <a:pt x="-2013" y="128081"/>
                  </a:lnTo>
                </a:path>
              </a:pathLst>
            </a:custGeom>
            <a:solidFill>
              <a:srgbClr val="C67C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1" name="Google Shape;2401;p18"/>
            <p:cNvSpPr/>
            <p:nvPr/>
          </p:nvSpPr>
          <p:spPr>
            <a:xfrm rot="10800000" flipH="1">
              <a:off x="6141922" y="2176805"/>
              <a:ext cx="186792" cy="48492"/>
            </a:xfrm>
            <a:custGeom>
              <a:avLst/>
              <a:gdLst/>
              <a:ahLst/>
              <a:cxnLst/>
              <a:rect l="l" t="t" r="r" b="b"/>
              <a:pathLst>
                <a:path w="186792" h="48492" extrusionOk="0">
                  <a:moveTo>
                    <a:pt x="184711" y="-2300"/>
                  </a:moveTo>
                  <a:cubicBezTo>
                    <a:pt x="184686" y="-3164"/>
                    <a:pt x="173484" y="-3875"/>
                    <a:pt x="155768" y="-484"/>
                  </a:cubicBezTo>
                  <a:cubicBezTo>
                    <a:pt x="146954" y="1243"/>
                    <a:pt x="136553" y="4088"/>
                    <a:pt x="125466" y="8584"/>
                  </a:cubicBezTo>
                  <a:cubicBezTo>
                    <a:pt x="114823" y="13651"/>
                    <a:pt x="103304" y="19531"/>
                    <a:pt x="91176" y="25691"/>
                  </a:cubicBezTo>
                  <a:cubicBezTo>
                    <a:pt x="82260" y="30313"/>
                    <a:pt x="73650" y="34771"/>
                    <a:pt x="65521" y="38987"/>
                  </a:cubicBezTo>
                  <a:lnTo>
                    <a:pt x="67198" y="38568"/>
                  </a:lnTo>
                  <a:cubicBezTo>
                    <a:pt x="27053" y="38174"/>
                    <a:pt x="-2030" y="38924"/>
                    <a:pt x="-2081" y="40537"/>
                  </a:cubicBezTo>
                  <a:cubicBezTo>
                    <a:pt x="-2131" y="42162"/>
                    <a:pt x="26888" y="44144"/>
                    <a:pt x="67109" y="45452"/>
                  </a:cubicBezTo>
                  <a:lnTo>
                    <a:pt x="67909" y="45477"/>
                  </a:lnTo>
                  <a:lnTo>
                    <a:pt x="68798" y="45045"/>
                  </a:lnTo>
                  <a:cubicBezTo>
                    <a:pt x="76901" y="40956"/>
                    <a:pt x="85473" y="36638"/>
                    <a:pt x="94351" y="32155"/>
                  </a:cubicBezTo>
                  <a:cubicBezTo>
                    <a:pt x="106149" y="26059"/>
                    <a:pt x="117376" y="20230"/>
                    <a:pt x="128069" y="14705"/>
                  </a:cubicBezTo>
                  <a:cubicBezTo>
                    <a:pt x="138597" y="10031"/>
                    <a:pt x="148491" y="6780"/>
                    <a:pt x="156936" y="4482"/>
                  </a:cubicBezTo>
                  <a:cubicBezTo>
                    <a:pt x="173840" y="-78"/>
                    <a:pt x="184787" y="-1196"/>
                    <a:pt x="184711" y="-2300"/>
                  </a:cubicBezTo>
                </a:path>
              </a:pathLst>
            </a:custGeom>
            <a:solidFill>
              <a:srgbClr val="BE544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2" name="Google Shape;2402;p18"/>
            <p:cNvSpPr/>
            <p:nvPr/>
          </p:nvSpPr>
          <p:spPr>
            <a:xfrm rot="10800000" flipH="1">
              <a:off x="5972263" y="2177364"/>
              <a:ext cx="193262" cy="75104"/>
            </a:xfrm>
            <a:custGeom>
              <a:avLst/>
              <a:gdLst/>
              <a:ahLst/>
              <a:cxnLst/>
              <a:rect l="l" t="t" r="r" b="b"/>
              <a:pathLst>
                <a:path w="193262" h="75104" extrusionOk="0">
                  <a:moveTo>
                    <a:pt x="-1967" y="9490"/>
                  </a:moveTo>
                  <a:cubicBezTo>
                    <a:pt x="4027" y="-1762"/>
                    <a:pt x="19242" y="-4746"/>
                    <a:pt x="31713" y="-2105"/>
                  </a:cubicBezTo>
                  <a:cubicBezTo>
                    <a:pt x="44197" y="550"/>
                    <a:pt x="55411" y="7344"/>
                    <a:pt x="67667" y="10887"/>
                  </a:cubicBezTo>
                  <a:cubicBezTo>
                    <a:pt x="104306" y="21479"/>
                    <a:pt x="145061" y="1883"/>
                    <a:pt x="181167" y="14215"/>
                  </a:cubicBezTo>
                  <a:cubicBezTo>
                    <a:pt x="186196" y="15929"/>
                    <a:pt x="191860" y="19625"/>
                    <a:pt x="191250" y="24921"/>
                  </a:cubicBezTo>
                  <a:cubicBezTo>
                    <a:pt x="190679" y="29810"/>
                    <a:pt x="185167" y="32249"/>
                    <a:pt x="180468" y="33747"/>
                  </a:cubicBezTo>
                  <a:cubicBezTo>
                    <a:pt x="140349" y="46524"/>
                    <a:pt x="100217" y="59313"/>
                    <a:pt x="60097" y="72101"/>
                  </a:cubicBezTo>
                </a:path>
              </a:pathLst>
            </a:custGeom>
            <a:solidFill>
              <a:srgbClr val="C67C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3" name="Google Shape;2403;p18"/>
            <p:cNvSpPr/>
            <p:nvPr/>
          </p:nvSpPr>
          <p:spPr>
            <a:xfrm rot="10800000" flipH="1">
              <a:off x="5972222" y="2177252"/>
              <a:ext cx="196835" cy="77165"/>
            </a:xfrm>
            <a:custGeom>
              <a:avLst/>
              <a:gdLst/>
              <a:ahLst/>
              <a:cxnLst/>
              <a:rect l="l" t="t" r="r" b="b"/>
              <a:pathLst>
                <a:path w="196835" h="77165" extrusionOk="0">
                  <a:moveTo>
                    <a:pt x="60137" y="74052"/>
                  </a:moveTo>
                  <a:cubicBezTo>
                    <a:pt x="60290" y="74522"/>
                    <a:pt x="65065" y="73493"/>
                    <a:pt x="73574" y="71232"/>
                  </a:cubicBezTo>
                  <a:cubicBezTo>
                    <a:pt x="82083" y="68972"/>
                    <a:pt x="94326" y="65492"/>
                    <a:pt x="109426" y="61022"/>
                  </a:cubicBezTo>
                  <a:cubicBezTo>
                    <a:pt x="125085" y="56272"/>
                    <a:pt x="142878" y="50874"/>
                    <a:pt x="162309" y="44982"/>
                  </a:cubicBezTo>
                  <a:cubicBezTo>
                    <a:pt x="167287" y="43432"/>
                    <a:pt x="172380" y="41857"/>
                    <a:pt x="177562" y="40245"/>
                  </a:cubicBezTo>
                  <a:cubicBezTo>
                    <a:pt x="182286" y="38378"/>
                    <a:pt x="189284" y="38035"/>
                    <a:pt x="193830" y="30554"/>
                  </a:cubicBezTo>
                  <a:cubicBezTo>
                    <a:pt x="195926" y="26719"/>
                    <a:pt x="194618" y="21449"/>
                    <a:pt x="191938" y="18756"/>
                  </a:cubicBezTo>
                  <a:cubicBezTo>
                    <a:pt x="189385" y="15911"/>
                    <a:pt x="186363" y="14324"/>
                    <a:pt x="183277" y="13105"/>
                  </a:cubicBezTo>
                  <a:cubicBezTo>
                    <a:pt x="177308" y="11123"/>
                    <a:pt x="171339" y="9663"/>
                    <a:pt x="165090" y="9041"/>
                  </a:cubicBezTo>
                  <a:cubicBezTo>
                    <a:pt x="140147" y="6513"/>
                    <a:pt x="117491" y="12305"/>
                    <a:pt x="97145" y="12711"/>
                  </a:cubicBezTo>
                  <a:cubicBezTo>
                    <a:pt x="86973" y="13092"/>
                    <a:pt x="77359" y="12368"/>
                    <a:pt x="68786" y="10031"/>
                  </a:cubicBezTo>
                  <a:cubicBezTo>
                    <a:pt x="60226" y="7707"/>
                    <a:pt x="52429" y="3961"/>
                    <a:pt x="44897" y="1268"/>
                  </a:cubicBezTo>
                  <a:cubicBezTo>
                    <a:pt x="29962" y="-4904"/>
                    <a:pt x="15167" y="-3837"/>
                    <a:pt x="7242" y="976"/>
                  </a:cubicBezTo>
                  <a:cubicBezTo>
                    <a:pt x="-1000" y="5738"/>
                    <a:pt x="-2232" y="11517"/>
                    <a:pt x="-1927" y="11441"/>
                  </a:cubicBezTo>
                  <a:cubicBezTo>
                    <a:pt x="-1356" y="11885"/>
                    <a:pt x="752" y="6958"/>
                    <a:pt x="8487" y="3503"/>
                  </a:cubicBezTo>
                  <a:cubicBezTo>
                    <a:pt x="16183" y="-53"/>
                    <a:pt x="28959" y="-408"/>
                    <a:pt x="43056" y="6018"/>
                  </a:cubicBezTo>
                  <a:cubicBezTo>
                    <a:pt x="50231" y="8901"/>
                    <a:pt x="57915" y="12965"/>
                    <a:pt x="67160" y="15772"/>
                  </a:cubicBezTo>
                  <a:cubicBezTo>
                    <a:pt x="76393" y="18578"/>
                    <a:pt x="86706" y="19556"/>
                    <a:pt x="97310" y="19353"/>
                  </a:cubicBezTo>
                  <a:cubicBezTo>
                    <a:pt x="118507" y="19201"/>
                    <a:pt x="141214" y="13778"/>
                    <a:pt x="164290" y="16203"/>
                  </a:cubicBezTo>
                  <a:cubicBezTo>
                    <a:pt x="170018" y="16750"/>
                    <a:pt x="175619" y="18146"/>
                    <a:pt x="180737" y="19810"/>
                  </a:cubicBezTo>
                  <a:cubicBezTo>
                    <a:pt x="185677" y="21576"/>
                    <a:pt x="189030" y="25131"/>
                    <a:pt x="187468" y="27494"/>
                  </a:cubicBezTo>
                  <a:cubicBezTo>
                    <a:pt x="186172" y="30326"/>
                    <a:pt x="180635" y="32091"/>
                    <a:pt x="175466" y="33691"/>
                  </a:cubicBezTo>
                  <a:cubicBezTo>
                    <a:pt x="170323" y="35368"/>
                    <a:pt x="165243" y="37031"/>
                    <a:pt x="160290" y="38657"/>
                  </a:cubicBezTo>
                  <a:cubicBezTo>
                    <a:pt x="141036" y="45083"/>
                    <a:pt x="123396" y="50976"/>
                    <a:pt x="107877" y="56170"/>
                  </a:cubicBezTo>
                  <a:cubicBezTo>
                    <a:pt x="92992" y="61250"/>
                    <a:pt x="80966" y="65492"/>
                    <a:pt x="72723" y="68566"/>
                  </a:cubicBezTo>
                  <a:cubicBezTo>
                    <a:pt x="64481" y="71639"/>
                    <a:pt x="59972" y="73569"/>
                    <a:pt x="60137" y="74052"/>
                  </a:cubicBezTo>
                </a:path>
              </a:pathLst>
            </a:custGeom>
            <a:solidFill>
              <a:srgbClr val="BE544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4" name="Google Shape;2404;p18"/>
            <p:cNvSpPr/>
            <p:nvPr/>
          </p:nvSpPr>
          <p:spPr>
            <a:xfrm rot="10800000" flipH="1">
              <a:off x="5380049" y="2857868"/>
              <a:ext cx="377790" cy="278149"/>
            </a:xfrm>
            <a:custGeom>
              <a:avLst/>
              <a:gdLst/>
              <a:ahLst/>
              <a:cxnLst/>
              <a:rect l="l" t="t" r="r" b="b"/>
              <a:pathLst>
                <a:path w="377790" h="278149" extrusionOk="0">
                  <a:moveTo>
                    <a:pt x="48920" y="261137"/>
                  </a:moveTo>
                  <a:lnTo>
                    <a:pt x="197396" y="275844"/>
                  </a:lnTo>
                  <a:cubicBezTo>
                    <a:pt x="197396" y="275844"/>
                    <a:pt x="393725" y="141376"/>
                    <a:pt x="374891" y="111785"/>
                  </a:cubicBezTo>
                  <a:cubicBezTo>
                    <a:pt x="356069" y="82207"/>
                    <a:pt x="323799" y="111785"/>
                    <a:pt x="323799" y="111785"/>
                  </a:cubicBezTo>
                  <a:cubicBezTo>
                    <a:pt x="323799" y="111785"/>
                    <a:pt x="358762" y="68758"/>
                    <a:pt x="302285" y="55321"/>
                  </a:cubicBezTo>
                  <a:cubicBezTo>
                    <a:pt x="302285" y="55321"/>
                    <a:pt x="288836" y="25730"/>
                    <a:pt x="267322" y="28423"/>
                  </a:cubicBezTo>
                  <a:lnTo>
                    <a:pt x="253872" y="28245"/>
                  </a:lnTo>
                  <a:cubicBezTo>
                    <a:pt x="253872" y="28245"/>
                    <a:pt x="241693" y="-9233"/>
                    <a:pt x="223583" y="-1168"/>
                  </a:cubicBezTo>
                  <a:cubicBezTo>
                    <a:pt x="205460" y="6909"/>
                    <a:pt x="150660" y="55321"/>
                    <a:pt x="150660" y="55321"/>
                  </a:cubicBezTo>
                  <a:lnTo>
                    <a:pt x="-1626" y="68758"/>
                  </a:lnTo>
                  <a:lnTo>
                    <a:pt x="48920" y="261137"/>
                  </a:lnTo>
                </a:path>
              </a:pathLst>
            </a:custGeom>
            <a:solidFill>
              <a:srgbClr val="C67C6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5" name="Google Shape;2405;p18"/>
            <p:cNvSpPr/>
            <p:nvPr/>
          </p:nvSpPr>
          <p:spPr>
            <a:xfrm rot="10800000" flipH="1">
              <a:off x="5470716" y="3023344"/>
              <a:ext cx="77790" cy="90815"/>
            </a:xfrm>
            <a:custGeom>
              <a:avLst/>
              <a:gdLst/>
              <a:ahLst/>
              <a:cxnLst/>
              <a:rect l="l" t="t" r="r" b="b"/>
              <a:pathLst>
                <a:path w="77790" h="90815" extrusionOk="0">
                  <a:moveTo>
                    <a:pt x="50648" y="86283"/>
                  </a:moveTo>
                  <a:cubicBezTo>
                    <a:pt x="50648" y="86283"/>
                    <a:pt x="12624" y="71678"/>
                    <a:pt x="4724" y="56412"/>
                  </a:cubicBezTo>
                  <a:cubicBezTo>
                    <a:pt x="-3188" y="41147"/>
                    <a:pt x="-7760" y="5143"/>
                    <a:pt x="16764" y="-1398"/>
                  </a:cubicBezTo>
                  <a:cubicBezTo>
                    <a:pt x="26137" y="-3900"/>
                    <a:pt x="59957" y="-39"/>
                    <a:pt x="59957" y="-39"/>
                  </a:cubicBezTo>
                  <a:lnTo>
                    <a:pt x="50571" y="39928"/>
                  </a:lnTo>
                  <a:cubicBezTo>
                    <a:pt x="50571" y="39928"/>
                    <a:pt x="64796" y="56336"/>
                    <a:pt x="73254" y="63372"/>
                  </a:cubicBezTo>
                  <a:cubicBezTo>
                    <a:pt x="81344" y="70103"/>
                    <a:pt x="72479" y="96405"/>
                    <a:pt x="50648" y="86283"/>
                  </a:cubicBezTo>
                </a:path>
              </a:pathLst>
            </a:custGeom>
            <a:solidFill>
              <a:srgbClr val="F9AD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6" name="Google Shape;2406;p18"/>
            <p:cNvSpPr/>
            <p:nvPr/>
          </p:nvSpPr>
          <p:spPr>
            <a:xfrm rot="10800000" flipH="1">
              <a:off x="5516411" y="3043633"/>
              <a:ext cx="74631" cy="80485"/>
            </a:xfrm>
            <a:custGeom>
              <a:avLst/>
              <a:gdLst/>
              <a:ahLst/>
              <a:cxnLst/>
              <a:rect l="l" t="t" r="r" b="b"/>
              <a:pathLst>
                <a:path w="74631" h="80485" extrusionOk="0">
                  <a:moveTo>
                    <a:pt x="47722" y="75948"/>
                  </a:moveTo>
                  <a:cubicBezTo>
                    <a:pt x="47722" y="75948"/>
                    <a:pt x="9698" y="61343"/>
                    <a:pt x="1799" y="46078"/>
                  </a:cubicBezTo>
                  <a:cubicBezTo>
                    <a:pt x="-6101" y="30812"/>
                    <a:pt x="-881" y="5171"/>
                    <a:pt x="23643" y="-1383"/>
                  </a:cubicBezTo>
                  <a:cubicBezTo>
                    <a:pt x="33015" y="-3884"/>
                    <a:pt x="62873" y="-36"/>
                    <a:pt x="62873" y="-36"/>
                  </a:cubicBezTo>
                  <a:lnTo>
                    <a:pt x="58885" y="7711"/>
                  </a:lnTo>
                  <a:cubicBezTo>
                    <a:pt x="51176" y="22697"/>
                    <a:pt x="47887" y="34825"/>
                    <a:pt x="61438" y="44846"/>
                  </a:cubicBezTo>
                  <a:lnTo>
                    <a:pt x="70328" y="53024"/>
                  </a:lnTo>
                  <a:cubicBezTo>
                    <a:pt x="77783" y="60060"/>
                    <a:pt x="69566" y="86070"/>
                    <a:pt x="47722" y="75948"/>
                  </a:cubicBezTo>
                </a:path>
              </a:pathLst>
            </a:custGeom>
            <a:solidFill>
              <a:srgbClr val="F9AD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7" name="Google Shape;2407;p18"/>
            <p:cNvSpPr/>
            <p:nvPr/>
          </p:nvSpPr>
          <p:spPr>
            <a:xfrm rot="10800000" flipH="1">
              <a:off x="5568950" y="3077049"/>
              <a:ext cx="45188" cy="52296"/>
            </a:xfrm>
            <a:custGeom>
              <a:avLst/>
              <a:gdLst/>
              <a:ahLst/>
              <a:cxnLst/>
              <a:rect l="l" t="t" r="r" b="b"/>
              <a:pathLst>
                <a:path w="45188" h="52296" extrusionOk="0">
                  <a:moveTo>
                    <a:pt x="4314" y="6593"/>
                  </a:moveTo>
                  <a:cubicBezTo>
                    <a:pt x="-2621" y="13007"/>
                    <a:pt x="-3294" y="24437"/>
                    <a:pt x="1228" y="32717"/>
                  </a:cubicBezTo>
                  <a:cubicBezTo>
                    <a:pt x="5736" y="41023"/>
                    <a:pt x="14423" y="46395"/>
                    <a:pt x="23516" y="48986"/>
                  </a:cubicBezTo>
                  <a:cubicBezTo>
                    <a:pt x="29498" y="50675"/>
                    <a:pt x="36902" y="50903"/>
                    <a:pt x="40902" y="46141"/>
                  </a:cubicBezTo>
                  <a:cubicBezTo>
                    <a:pt x="43480" y="43068"/>
                    <a:pt x="43874" y="38699"/>
                    <a:pt x="43341" y="34724"/>
                  </a:cubicBezTo>
                  <a:cubicBezTo>
                    <a:pt x="41918" y="24170"/>
                    <a:pt x="35048" y="15280"/>
                    <a:pt x="28418" y="6949"/>
                  </a:cubicBezTo>
                  <a:cubicBezTo>
                    <a:pt x="24888" y="2504"/>
                    <a:pt x="20519" y="-2348"/>
                    <a:pt x="14855" y="-2208"/>
                  </a:cubicBezTo>
                  <a:cubicBezTo>
                    <a:pt x="9051" y="-2055"/>
                    <a:pt x="4885" y="3240"/>
                    <a:pt x="1621" y="8028"/>
                  </a:cubicBezTo>
                </a:path>
              </a:pathLst>
            </a:custGeom>
            <a:solidFill>
              <a:srgbClr val="F9AD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8" name="Google Shape;2408;p18"/>
            <p:cNvSpPr/>
            <p:nvPr/>
          </p:nvSpPr>
          <p:spPr>
            <a:xfrm rot="10800000" flipH="1">
              <a:off x="4750637" y="1910892"/>
              <a:ext cx="84112" cy="115328"/>
            </a:xfrm>
            <a:custGeom>
              <a:avLst/>
              <a:gdLst/>
              <a:ahLst/>
              <a:cxnLst/>
              <a:rect l="l" t="t" r="r" b="b"/>
              <a:pathLst>
                <a:path w="84112" h="115328" extrusionOk="0">
                  <a:moveTo>
                    <a:pt x="20697" y="99469"/>
                  </a:moveTo>
                  <a:lnTo>
                    <a:pt x="54060" y="112106"/>
                  </a:lnTo>
                  <a:lnTo>
                    <a:pt x="83016" y="60391"/>
                  </a:lnTo>
                  <a:lnTo>
                    <a:pt x="66899" y="5197"/>
                  </a:lnTo>
                  <a:lnTo>
                    <a:pt x="32851" y="-3223"/>
                  </a:lnTo>
                  <a:lnTo>
                    <a:pt x="-1096" y="39538"/>
                  </a:lnTo>
                  <a:lnTo>
                    <a:pt x="20697" y="99469"/>
                  </a:lnTo>
                </a:path>
              </a:pathLst>
            </a:custGeom>
            <a:solidFill>
              <a:srgbClr val="F0365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9" name="Google Shape;2409;p18"/>
            <p:cNvSpPr/>
            <p:nvPr/>
          </p:nvSpPr>
          <p:spPr>
            <a:xfrm rot="10800000" flipH="1">
              <a:off x="4784584" y="2017801"/>
              <a:ext cx="216992" cy="690016"/>
            </a:xfrm>
            <a:custGeom>
              <a:avLst/>
              <a:gdLst/>
              <a:ahLst/>
              <a:cxnLst/>
              <a:rect l="l" t="t" r="r" b="b"/>
              <a:pathLst>
                <a:path w="216992" h="690016" extrusionOk="0">
                  <a:moveTo>
                    <a:pt x="-1165" y="678725"/>
                  </a:moveTo>
                  <a:cubicBezTo>
                    <a:pt x="-1165" y="678725"/>
                    <a:pt x="42041" y="441095"/>
                    <a:pt x="78058" y="273951"/>
                  </a:cubicBezTo>
                  <a:cubicBezTo>
                    <a:pt x="78058" y="273951"/>
                    <a:pt x="107598" y="134809"/>
                    <a:pt x="119561" y="102716"/>
                  </a:cubicBezTo>
                  <a:cubicBezTo>
                    <a:pt x="132909" y="66890"/>
                    <a:pt x="173994" y="13321"/>
                    <a:pt x="173994" y="13321"/>
                  </a:cubicBezTo>
                  <a:lnTo>
                    <a:pt x="215827" y="-2871"/>
                  </a:lnTo>
                  <a:lnTo>
                    <a:pt x="190275" y="231990"/>
                  </a:lnTo>
                  <a:lnTo>
                    <a:pt x="32884" y="687145"/>
                  </a:lnTo>
                  <a:lnTo>
                    <a:pt x="-1165" y="678725"/>
                  </a:lnTo>
                </a:path>
              </a:pathLst>
            </a:custGeom>
            <a:solidFill>
              <a:srgbClr val="F0365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0" name="Google Shape;2410;p18"/>
            <p:cNvSpPr/>
            <p:nvPr/>
          </p:nvSpPr>
          <p:spPr>
            <a:xfrm rot="10800000" flipH="1">
              <a:off x="4750637" y="1910892"/>
              <a:ext cx="84112" cy="115328"/>
            </a:xfrm>
            <a:custGeom>
              <a:avLst/>
              <a:gdLst/>
              <a:ahLst/>
              <a:cxnLst/>
              <a:rect l="l" t="t" r="r" b="b"/>
              <a:pathLst>
                <a:path w="84112" h="115328" extrusionOk="0">
                  <a:moveTo>
                    <a:pt x="32851" y="-3223"/>
                  </a:moveTo>
                  <a:lnTo>
                    <a:pt x="-1096" y="39538"/>
                  </a:lnTo>
                  <a:lnTo>
                    <a:pt x="20697" y="99469"/>
                  </a:lnTo>
                  <a:lnTo>
                    <a:pt x="54060" y="112106"/>
                  </a:lnTo>
                  <a:lnTo>
                    <a:pt x="83016" y="60391"/>
                  </a:lnTo>
                  <a:lnTo>
                    <a:pt x="66899" y="5197"/>
                  </a:lnTo>
                  <a:lnTo>
                    <a:pt x="32851" y="-3223"/>
                  </a:lnTo>
                </a:path>
              </a:pathLst>
            </a:custGeom>
            <a:solidFill>
              <a:srgbClr val="A02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1" name="Google Shape;2411;p18"/>
            <p:cNvSpPr/>
            <p:nvPr/>
          </p:nvSpPr>
          <p:spPr>
            <a:xfrm rot="10800000" flipH="1">
              <a:off x="4905310" y="2602230"/>
              <a:ext cx="9537" cy="20726"/>
            </a:xfrm>
            <a:custGeom>
              <a:avLst/>
              <a:gdLst/>
              <a:ahLst/>
              <a:cxnLst/>
              <a:rect l="l" t="t" r="r" b="b"/>
              <a:pathLst>
                <a:path w="9537" h="20726" extrusionOk="0">
                  <a:moveTo>
                    <a:pt x="8361" y="-2648"/>
                  </a:moveTo>
                  <a:cubicBezTo>
                    <a:pt x="3484" y="6000"/>
                    <a:pt x="-110" y="13442"/>
                    <a:pt x="-1176" y="18078"/>
                  </a:cubicBezTo>
                  <a:lnTo>
                    <a:pt x="-1176" y="18078"/>
                  </a:lnTo>
                  <a:lnTo>
                    <a:pt x="-1176" y="18078"/>
                  </a:lnTo>
                  <a:cubicBezTo>
                    <a:pt x="1237" y="11601"/>
                    <a:pt x="4551" y="4552"/>
                    <a:pt x="8361" y="-2648"/>
                  </a:cubicBezTo>
                </a:path>
              </a:pathLst>
            </a:custGeom>
            <a:solidFill>
              <a:srgbClr val="9091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2" name="Google Shape;2412;p18"/>
            <p:cNvSpPr/>
            <p:nvPr/>
          </p:nvSpPr>
          <p:spPr>
            <a:xfrm rot="10800000" flipH="1">
              <a:off x="4784584" y="2017801"/>
              <a:ext cx="216992" cy="690016"/>
            </a:xfrm>
            <a:custGeom>
              <a:avLst/>
              <a:gdLst/>
              <a:ahLst/>
              <a:cxnLst/>
              <a:rect l="l" t="t" r="r" b="b"/>
              <a:pathLst>
                <a:path w="216992" h="690016" extrusionOk="0">
                  <a:moveTo>
                    <a:pt x="215827" y="-2871"/>
                  </a:moveTo>
                  <a:lnTo>
                    <a:pt x="173994" y="13321"/>
                  </a:lnTo>
                  <a:lnTo>
                    <a:pt x="173994" y="13321"/>
                  </a:lnTo>
                  <a:cubicBezTo>
                    <a:pt x="173994" y="13321"/>
                    <a:pt x="144872" y="54012"/>
                    <a:pt x="129099" y="81990"/>
                  </a:cubicBezTo>
                  <a:cubicBezTo>
                    <a:pt x="125289" y="89191"/>
                    <a:pt x="121974" y="96239"/>
                    <a:pt x="119561" y="102716"/>
                  </a:cubicBezTo>
                  <a:lnTo>
                    <a:pt x="119561" y="102716"/>
                  </a:lnTo>
                  <a:cubicBezTo>
                    <a:pt x="111891" y="136105"/>
                    <a:pt x="78058" y="273951"/>
                    <a:pt x="78058" y="273951"/>
                  </a:cubicBezTo>
                  <a:lnTo>
                    <a:pt x="78058" y="273951"/>
                  </a:lnTo>
                  <a:cubicBezTo>
                    <a:pt x="42041" y="441095"/>
                    <a:pt x="-1165" y="678725"/>
                    <a:pt x="-1165" y="678725"/>
                  </a:cubicBezTo>
                  <a:lnTo>
                    <a:pt x="32884" y="687145"/>
                  </a:lnTo>
                  <a:lnTo>
                    <a:pt x="190275" y="231990"/>
                  </a:lnTo>
                  <a:lnTo>
                    <a:pt x="215827" y="-2871"/>
                  </a:lnTo>
                </a:path>
              </a:pathLst>
            </a:custGeom>
            <a:solidFill>
              <a:srgbClr val="A0223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3" name="Google Shape;2413;p18"/>
            <p:cNvSpPr/>
            <p:nvPr/>
          </p:nvSpPr>
          <p:spPr>
            <a:xfrm rot="10800000" flipH="1">
              <a:off x="4546802" y="1779130"/>
              <a:ext cx="225628" cy="263524"/>
            </a:xfrm>
            <a:custGeom>
              <a:avLst/>
              <a:gdLst/>
              <a:ahLst/>
              <a:cxnLst/>
              <a:rect l="l" t="t" r="r" b="b"/>
              <a:pathLst>
                <a:path w="225628" h="263524" extrusionOk="0">
                  <a:moveTo>
                    <a:pt x="24267" y="260250"/>
                  </a:moveTo>
                  <a:lnTo>
                    <a:pt x="224623" y="115851"/>
                  </a:lnTo>
                  <a:lnTo>
                    <a:pt x="181303" y="-3275"/>
                  </a:lnTo>
                  <a:lnTo>
                    <a:pt x="-1006" y="184444"/>
                  </a:lnTo>
                  <a:lnTo>
                    <a:pt x="24267" y="260250"/>
                  </a:lnTo>
                </a:path>
              </a:pathLst>
            </a:custGeom>
            <a:solidFill>
              <a:srgbClr val="F8F8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4" name="Google Shape;2414;p18"/>
            <p:cNvSpPr/>
            <p:nvPr/>
          </p:nvSpPr>
          <p:spPr>
            <a:xfrm rot="10800000" flipH="1">
              <a:off x="4805793" y="1786000"/>
              <a:ext cx="87680" cy="211302"/>
            </a:xfrm>
            <a:custGeom>
              <a:avLst/>
              <a:gdLst/>
              <a:ahLst/>
              <a:cxnLst/>
              <a:rect l="l" t="t" r="r" b="b"/>
              <a:pathLst>
                <a:path w="87680" h="211302" extrusionOk="0">
                  <a:moveTo>
                    <a:pt x="-1135" y="83119"/>
                  </a:moveTo>
                  <a:lnTo>
                    <a:pt x="54872" y="208011"/>
                  </a:lnTo>
                  <a:lnTo>
                    <a:pt x="86546" y="104988"/>
                  </a:lnTo>
                  <a:lnTo>
                    <a:pt x="42553" y="-3292"/>
                  </a:lnTo>
                  <a:lnTo>
                    <a:pt x="-1135" y="83119"/>
                  </a:lnTo>
                </a:path>
              </a:pathLst>
            </a:custGeom>
            <a:solidFill>
              <a:srgbClr val="F8F8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5" name="Google Shape;2415;p18"/>
            <p:cNvSpPr/>
            <p:nvPr/>
          </p:nvSpPr>
          <p:spPr>
            <a:xfrm rot="10800000" flipH="1">
              <a:off x="4551122" y="1845139"/>
              <a:ext cx="221380" cy="203421"/>
            </a:xfrm>
            <a:custGeom>
              <a:avLst/>
              <a:gdLst/>
              <a:ahLst/>
              <a:cxnLst/>
              <a:rect l="l" t="t" r="r" b="b"/>
              <a:pathLst>
                <a:path w="221380" h="203421" extrusionOk="0">
                  <a:moveTo>
                    <a:pt x="220302" y="121789"/>
                  </a:moveTo>
                  <a:cubicBezTo>
                    <a:pt x="220632" y="121662"/>
                    <a:pt x="219819" y="118461"/>
                    <a:pt x="218041" y="112632"/>
                  </a:cubicBezTo>
                  <a:cubicBezTo>
                    <a:pt x="215793" y="105723"/>
                    <a:pt x="213101" y="97468"/>
                    <a:pt x="209938" y="87727"/>
                  </a:cubicBezTo>
                  <a:cubicBezTo>
                    <a:pt x="202776" y="66480"/>
                    <a:pt x="192336" y="36546"/>
                    <a:pt x="179878" y="1596"/>
                  </a:cubicBezTo>
                  <a:lnTo>
                    <a:pt x="178163" y="-3243"/>
                  </a:lnTo>
                  <a:lnTo>
                    <a:pt x="174683" y="593"/>
                  </a:lnTo>
                  <a:cubicBezTo>
                    <a:pt x="160193" y="16557"/>
                    <a:pt x="144432" y="33943"/>
                    <a:pt x="127973" y="52104"/>
                  </a:cubicBezTo>
                  <a:cubicBezTo>
                    <a:pt x="91676" y="92388"/>
                    <a:pt x="59101" y="129091"/>
                    <a:pt x="35771" y="155888"/>
                  </a:cubicBezTo>
                  <a:cubicBezTo>
                    <a:pt x="24899" y="168563"/>
                    <a:pt x="15743" y="179256"/>
                    <a:pt x="8389" y="187842"/>
                  </a:cubicBezTo>
                  <a:cubicBezTo>
                    <a:pt x="2039" y="195487"/>
                    <a:pt x="-1326" y="199868"/>
                    <a:pt x="-983" y="200161"/>
                  </a:cubicBezTo>
                  <a:cubicBezTo>
                    <a:pt x="-640" y="200478"/>
                    <a:pt x="3360" y="196693"/>
                    <a:pt x="10294" y="189569"/>
                  </a:cubicBezTo>
                  <a:cubicBezTo>
                    <a:pt x="18080" y="181352"/>
                    <a:pt x="27757" y="171141"/>
                    <a:pt x="39238" y="159025"/>
                  </a:cubicBezTo>
                  <a:cubicBezTo>
                    <a:pt x="63457" y="133028"/>
                    <a:pt x="96591" y="96808"/>
                    <a:pt x="132888" y="56536"/>
                  </a:cubicBezTo>
                  <a:cubicBezTo>
                    <a:pt x="149232" y="38274"/>
                    <a:pt x="164891" y="20798"/>
                    <a:pt x="179281" y="4733"/>
                  </a:cubicBezTo>
                  <a:lnTo>
                    <a:pt x="174074" y="3717"/>
                  </a:lnTo>
                  <a:cubicBezTo>
                    <a:pt x="186977" y="38502"/>
                    <a:pt x="198204" y="68144"/>
                    <a:pt x="206357" y="89023"/>
                  </a:cubicBezTo>
                  <a:cubicBezTo>
                    <a:pt x="210192" y="98535"/>
                    <a:pt x="213431" y="106574"/>
                    <a:pt x="216136" y="113330"/>
                  </a:cubicBezTo>
                  <a:cubicBezTo>
                    <a:pt x="218524" y="118944"/>
                    <a:pt x="219972" y="121903"/>
                    <a:pt x="220302" y="121789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6" name="Google Shape;2416;p18"/>
            <p:cNvSpPr/>
            <p:nvPr/>
          </p:nvSpPr>
          <p:spPr>
            <a:xfrm rot="10800000" flipH="1">
              <a:off x="4806346" y="1889015"/>
              <a:ext cx="87247" cy="117572"/>
            </a:xfrm>
            <a:custGeom>
              <a:avLst/>
              <a:gdLst/>
              <a:ahLst/>
              <a:cxnLst/>
              <a:rect l="l" t="t" r="r" b="b"/>
              <a:pathLst>
                <a:path w="87247" h="117572" extrusionOk="0">
                  <a:moveTo>
                    <a:pt x="85993" y="114322"/>
                  </a:moveTo>
                  <a:cubicBezTo>
                    <a:pt x="86831" y="113979"/>
                    <a:pt x="83199" y="102841"/>
                    <a:pt x="76633" y="85100"/>
                  </a:cubicBezTo>
                  <a:cubicBezTo>
                    <a:pt x="70080" y="67358"/>
                    <a:pt x="60593" y="43037"/>
                    <a:pt x="49734" y="16316"/>
                  </a:cubicBezTo>
                  <a:cubicBezTo>
                    <a:pt x="48134" y="12379"/>
                    <a:pt x="46546" y="8493"/>
                    <a:pt x="45035" y="4797"/>
                  </a:cubicBezTo>
                  <a:lnTo>
                    <a:pt x="41746" y="-3242"/>
                  </a:lnTo>
                  <a:lnTo>
                    <a:pt x="38901" y="4950"/>
                  </a:lnTo>
                  <a:cubicBezTo>
                    <a:pt x="21934" y="53667"/>
                    <a:pt x="-2742" y="85925"/>
                    <a:pt x="-1053" y="87005"/>
                  </a:cubicBezTo>
                  <a:cubicBezTo>
                    <a:pt x="-444" y="87462"/>
                    <a:pt x="6427" y="80007"/>
                    <a:pt x="15673" y="66151"/>
                  </a:cubicBezTo>
                  <a:cubicBezTo>
                    <a:pt x="24918" y="52346"/>
                    <a:pt x="36221" y="31861"/>
                    <a:pt x="45099" y="7134"/>
                  </a:cubicBezTo>
                  <a:lnTo>
                    <a:pt x="38952" y="7274"/>
                  </a:lnTo>
                  <a:cubicBezTo>
                    <a:pt x="40451" y="10970"/>
                    <a:pt x="42013" y="14856"/>
                    <a:pt x="43613" y="18793"/>
                  </a:cubicBezTo>
                  <a:cubicBezTo>
                    <a:pt x="54471" y="45514"/>
                    <a:pt x="64644" y="69580"/>
                    <a:pt x="72302" y="86865"/>
                  </a:cubicBezTo>
                  <a:cubicBezTo>
                    <a:pt x="79973" y="104150"/>
                    <a:pt x="85142" y="114665"/>
                    <a:pt x="85993" y="114322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7" name="Google Shape;2417;p18"/>
            <p:cNvSpPr/>
            <p:nvPr/>
          </p:nvSpPr>
          <p:spPr>
            <a:xfrm rot="10800000" flipH="1">
              <a:off x="7223416" y="5649631"/>
              <a:ext cx="429807" cy="580287"/>
            </a:xfrm>
            <a:custGeom>
              <a:avLst/>
              <a:gdLst/>
              <a:ahLst/>
              <a:cxnLst/>
              <a:rect l="l" t="t" r="r" b="b"/>
              <a:pathLst>
                <a:path w="429807" h="580287" extrusionOk="0">
                  <a:moveTo>
                    <a:pt x="214167" y="580608"/>
                  </a:moveTo>
                  <a:lnTo>
                    <a:pt x="291433" y="273968"/>
                  </a:lnTo>
                  <a:lnTo>
                    <a:pt x="422497" y="49049"/>
                  </a:lnTo>
                  <a:cubicBezTo>
                    <a:pt x="431934" y="32841"/>
                    <a:pt x="425685" y="12030"/>
                    <a:pt x="408870" y="3711"/>
                  </a:cubicBezTo>
                  <a:cubicBezTo>
                    <a:pt x="399447" y="-953"/>
                    <a:pt x="388449" y="-814"/>
                    <a:pt x="379216" y="4182"/>
                  </a:cubicBezTo>
                  <a:cubicBezTo>
                    <a:pt x="320364" y="35932"/>
                    <a:pt x="104477" y="153799"/>
                    <a:pt x="100070" y="176555"/>
                  </a:cubicBezTo>
                  <a:cubicBezTo>
                    <a:pt x="94977" y="202908"/>
                    <a:pt x="-2902" y="494591"/>
                    <a:pt x="-2902" y="494591"/>
                  </a:cubicBezTo>
                  <a:lnTo>
                    <a:pt x="214167" y="580608"/>
                  </a:lnTo>
                </a:path>
              </a:pathLst>
            </a:custGeom>
            <a:solidFill>
              <a:srgbClr val="F0365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8" name="Google Shape;2418;p18"/>
            <p:cNvSpPr/>
            <p:nvPr/>
          </p:nvSpPr>
          <p:spPr>
            <a:xfrm rot="10800000" flipH="1">
              <a:off x="7320774" y="6033364"/>
              <a:ext cx="314413" cy="196909"/>
            </a:xfrm>
            <a:custGeom>
              <a:avLst/>
              <a:gdLst/>
              <a:ahLst/>
              <a:cxnLst/>
              <a:rect l="l" t="t" r="r" b="b"/>
              <a:pathLst>
                <a:path w="314413" h="196909" extrusionOk="0">
                  <a:moveTo>
                    <a:pt x="296385" y="492"/>
                  </a:moveTo>
                  <a:cubicBezTo>
                    <a:pt x="291051" y="492"/>
                    <a:pt x="285717" y="1812"/>
                    <a:pt x="280903" y="4426"/>
                  </a:cubicBezTo>
                  <a:cubicBezTo>
                    <a:pt x="117645" y="93465"/>
                    <a:pt x="45789" y="139934"/>
                    <a:pt x="20147" y="157337"/>
                  </a:cubicBezTo>
                  <a:cubicBezTo>
                    <a:pt x="15016" y="160830"/>
                    <a:pt x="10648" y="165235"/>
                    <a:pt x="7218" y="170300"/>
                  </a:cubicBezTo>
                  <a:cubicBezTo>
                    <a:pt x="39096" y="136848"/>
                    <a:pt x="227462" y="34033"/>
                    <a:pt x="281831" y="4709"/>
                  </a:cubicBezTo>
                  <a:cubicBezTo>
                    <a:pt x="286593" y="2129"/>
                    <a:pt x="291826" y="844"/>
                    <a:pt x="297084" y="844"/>
                  </a:cubicBezTo>
                  <a:cubicBezTo>
                    <a:pt x="301998" y="844"/>
                    <a:pt x="306926" y="1975"/>
                    <a:pt x="311485" y="4238"/>
                  </a:cubicBezTo>
                  <a:lnTo>
                    <a:pt x="311485" y="4238"/>
                  </a:lnTo>
                  <a:cubicBezTo>
                    <a:pt x="306761" y="1737"/>
                    <a:pt x="301579" y="492"/>
                    <a:pt x="296385" y="492"/>
                  </a:cubicBezTo>
                  <a:moveTo>
                    <a:pt x="1783" y="180931"/>
                  </a:moveTo>
                  <a:cubicBezTo>
                    <a:pt x="1364" y="182102"/>
                    <a:pt x="970" y="183283"/>
                    <a:pt x="640" y="184473"/>
                  </a:cubicBezTo>
                  <a:cubicBezTo>
                    <a:pt x="716" y="184473"/>
                    <a:pt x="767" y="184473"/>
                    <a:pt x="831" y="184473"/>
                  </a:cubicBezTo>
                  <a:cubicBezTo>
                    <a:pt x="1199" y="183169"/>
                    <a:pt x="1516" y="181988"/>
                    <a:pt x="1783" y="180931"/>
                  </a:cubicBezTo>
                  <a:moveTo>
                    <a:pt x="-795" y="190188"/>
                  </a:moveTo>
                  <a:cubicBezTo>
                    <a:pt x="-859" y="190188"/>
                    <a:pt x="-871" y="190188"/>
                    <a:pt x="-935" y="190188"/>
                  </a:cubicBezTo>
                  <a:lnTo>
                    <a:pt x="-2929" y="197402"/>
                  </a:lnTo>
                  <a:cubicBezTo>
                    <a:pt x="-2141" y="194802"/>
                    <a:pt x="-1430" y="192387"/>
                    <a:pt x="-795" y="19018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9" name="Google Shape;2419;p18"/>
            <p:cNvSpPr/>
            <p:nvPr/>
          </p:nvSpPr>
          <p:spPr>
            <a:xfrm rot="10800000" flipH="1">
              <a:off x="7322768" y="6040578"/>
              <a:ext cx="1765" cy="5714"/>
            </a:xfrm>
            <a:custGeom>
              <a:avLst/>
              <a:gdLst/>
              <a:ahLst/>
              <a:cxnLst/>
              <a:rect l="l" t="t" r="r" b="b"/>
              <a:pathLst>
                <a:path w="1765" h="5714" extrusionOk="0">
                  <a:moveTo>
                    <a:pt x="-1249" y="413"/>
                  </a:moveTo>
                  <a:cubicBezTo>
                    <a:pt x="-1274" y="502"/>
                    <a:pt x="-1300" y="592"/>
                    <a:pt x="-1325" y="681"/>
                  </a:cubicBezTo>
                  <a:lnTo>
                    <a:pt x="-2824" y="6128"/>
                  </a:lnTo>
                  <a:cubicBezTo>
                    <a:pt x="-2760" y="6128"/>
                    <a:pt x="-2747" y="6128"/>
                    <a:pt x="-2684" y="6128"/>
                  </a:cubicBezTo>
                  <a:cubicBezTo>
                    <a:pt x="-2061" y="4020"/>
                    <a:pt x="-1528" y="2115"/>
                    <a:pt x="-1058" y="413"/>
                  </a:cubicBezTo>
                  <a:cubicBezTo>
                    <a:pt x="-1122" y="413"/>
                    <a:pt x="-1172" y="413"/>
                    <a:pt x="-1249" y="413"/>
                  </a:cubicBezTo>
                </a:path>
              </a:pathLst>
            </a:custGeom>
            <a:solidFill>
              <a:srgbClr val="A5ADA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0" name="Google Shape;2420;p18"/>
            <p:cNvSpPr/>
            <p:nvPr/>
          </p:nvSpPr>
          <p:spPr>
            <a:xfrm rot="10800000" flipH="1">
              <a:off x="7320711" y="6033122"/>
              <a:ext cx="314477" cy="196800"/>
            </a:xfrm>
            <a:custGeom>
              <a:avLst/>
              <a:gdLst/>
              <a:ahLst/>
              <a:cxnLst/>
              <a:rect l="l" t="t" r="r" b="b"/>
              <a:pathLst>
                <a:path w="314477" h="196800" extrusionOk="0">
                  <a:moveTo>
                    <a:pt x="297147" y="492"/>
                  </a:moveTo>
                  <a:cubicBezTo>
                    <a:pt x="291889" y="492"/>
                    <a:pt x="286657" y="1777"/>
                    <a:pt x="281894" y="4356"/>
                  </a:cubicBezTo>
                  <a:cubicBezTo>
                    <a:pt x="227525" y="33680"/>
                    <a:pt x="39159" y="136496"/>
                    <a:pt x="7282" y="169948"/>
                  </a:cubicBezTo>
                  <a:cubicBezTo>
                    <a:pt x="5059" y="173237"/>
                    <a:pt x="3231" y="176818"/>
                    <a:pt x="1846" y="180579"/>
                  </a:cubicBezTo>
                  <a:cubicBezTo>
                    <a:pt x="1579" y="181635"/>
                    <a:pt x="1262" y="182817"/>
                    <a:pt x="894" y="184121"/>
                  </a:cubicBezTo>
                  <a:cubicBezTo>
                    <a:pt x="424" y="185823"/>
                    <a:pt x="-109" y="187728"/>
                    <a:pt x="-732" y="189836"/>
                  </a:cubicBezTo>
                  <a:cubicBezTo>
                    <a:pt x="-1367" y="192034"/>
                    <a:pt x="-2078" y="194450"/>
                    <a:pt x="-2866" y="197049"/>
                  </a:cubicBezTo>
                  <a:lnTo>
                    <a:pt x="-2929" y="197292"/>
                  </a:lnTo>
                  <a:lnTo>
                    <a:pt x="311548" y="3885"/>
                  </a:lnTo>
                  <a:cubicBezTo>
                    <a:pt x="306989" y="1623"/>
                    <a:pt x="302062" y="492"/>
                    <a:pt x="297147" y="492"/>
                  </a:cubicBezTo>
                </a:path>
              </a:pathLst>
            </a:custGeom>
            <a:solidFill>
              <a:srgbClr val="F9A8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1" name="Google Shape;2421;p18"/>
            <p:cNvSpPr/>
            <p:nvPr/>
          </p:nvSpPr>
          <p:spPr>
            <a:xfrm rot="10800000" flipH="1">
              <a:off x="7331514" y="5916371"/>
              <a:ext cx="37259" cy="37261"/>
            </a:xfrm>
            <a:custGeom>
              <a:avLst/>
              <a:gdLst/>
              <a:ahLst/>
              <a:cxnLst/>
              <a:rect l="l" t="t" r="r" b="b"/>
              <a:pathLst>
                <a:path w="37259" h="37261" extrusionOk="0">
                  <a:moveTo>
                    <a:pt x="15819" y="316"/>
                  </a:moveTo>
                  <a:cubicBezTo>
                    <a:pt x="14118" y="316"/>
                    <a:pt x="12416" y="569"/>
                    <a:pt x="10778" y="1115"/>
                  </a:cubicBezTo>
                  <a:cubicBezTo>
                    <a:pt x="1621" y="4116"/>
                    <a:pt x="-5606" y="16956"/>
                    <a:pt x="-1808" y="25791"/>
                  </a:cubicBezTo>
                  <a:cubicBezTo>
                    <a:pt x="1049" y="32423"/>
                    <a:pt x="9241" y="37578"/>
                    <a:pt x="16607" y="37578"/>
                  </a:cubicBezTo>
                  <a:cubicBezTo>
                    <a:pt x="19045" y="37578"/>
                    <a:pt x="21395" y="37008"/>
                    <a:pt x="23427" y="35738"/>
                  </a:cubicBezTo>
                  <a:cubicBezTo>
                    <a:pt x="31516" y="31878"/>
                    <a:pt x="36317" y="21818"/>
                    <a:pt x="33701" y="13204"/>
                  </a:cubicBezTo>
                  <a:cubicBezTo>
                    <a:pt x="31415" y="5639"/>
                    <a:pt x="23604" y="316"/>
                    <a:pt x="15819" y="316"/>
                  </a:cubicBezTo>
                  <a:moveTo>
                    <a:pt x="23452" y="35723"/>
                  </a:moveTo>
                  <a:lnTo>
                    <a:pt x="23452" y="35723"/>
                  </a:lnTo>
                </a:path>
              </a:pathLst>
            </a:custGeom>
            <a:solidFill>
              <a:srgbClr val="F9A8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2" name="Google Shape;2422;p18"/>
            <p:cNvSpPr/>
            <p:nvPr/>
          </p:nvSpPr>
          <p:spPr>
            <a:xfrm rot="10800000" flipH="1">
              <a:off x="7527813" y="6063617"/>
              <a:ext cx="54302" cy="49013"/>
            </a:xfrm>
            <a:custGeom>
              <a:avLst/>
              <a:gdLst/>
              <a:ahLst/>
              <a:cxnLst/>
              <a:rect l="l" t="t" r="r" b="b"/>
              <a:pathLst>
                <a:path w="54302" h="49013" extrusionOk="0">
                  <a:moveTo>
                    <a:pt x="-2095" y="459"/>
                  </a:moveTo>
                  <a:cubicBezTo>
                    <a:pt x="-140" y="92"/>
                    <a:pt x="2324" y="17950"/>
                    <a:pt x="18085" y="31563"/>
                  </a:cubicBezTo>
                  <a:cubicBezTo>
                    <a:pt x="33427" y="45622"/>
                    <a:pt x="51461" y="45989"/>
                    <a:pt x="51321" y="47969"/>
                  </a:cubicBezTo>
                  <a:cubicBezTo>
                    <a:pt x="51372" y="48782"/>
                    <a:pt x="46850" y="50093"/>
                    <a:pt x="39446" y="49125"/>
                  </a:cubicBezTo>
                  <a:cubicBezTo>
                    <a:pt x="32093" y="48212"/>
                    <a:pt x="22060" y="44363"/>
                    <a:pt x="13462" y="36743"/>
                  </a:cubicBezTo>
                  <a:cubicBezTo>
                    <a:pt x="4903" y="29088"/>
                    <a:pt x="-102" y="19572"/>
                    <a:pt x="-1867" y="12384"/>
                  </a:cubicBezTo>
                  <a:cubicBezTo>
                    <a:pt x="-3683" y="5136"/>
                    <a:pt x="-2921" y="498"/>
                    <a:pt x="-2095" y="459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3" name="Google Shape;2423;p18"/>
            <p:cNvSpPr/>
            <p:nvPr/>
          </p:nvSpPr>
          <p:spPr>
            <a:xfrm rot="10800000" flipH="1">
              <a:off x="7561341" y="6113203"/>
              <a:ext cx="52443" cy="34275"/>
            </a:xfrm>
            <a:custGeom>
              <a:avLst/>
              <a:gdLst/>
              <a:ahLst/>
              <a:cxnLst/>
              <a:rect l="l" t="t" r="r" b="b"/>
              <a:pathLst>
                <a:path w="52443" h="34275" extrusionOk="0">
                  <a:moveTo>
                    <a:pt x="-2651" y="538"/>
                  </a:moveTo>
                  <a:cubicBezTo>
                    <a:pt x="-835" y="-380"/>
                    <a:pt x="6213" y="12231"/>
                    <a:pt x="20717" y="21096"/>
                  </a:cubicBezTo>
                  <a:cubicBezTo>
                    <a:pt x="35042" y="30304"/>
                    <a:pt x="49457" y="31132"/>
                    <a:pt x="49432" y="33177"/>
                  </a:cubicBezTo>
                  <a:cubicBezTo>
                    <a:pt x="49876" y="34967"/>
                    <a:pt x="33417" y="37378"/>
                    <a:pt x="17034" y="26975"/>
                  </a:cubicBezTo>
                  <a:cubicBezTo>
                    <a:pt x="537" y="16780"/>
                    <a:pt x="-4468" y="915"/>
                    <a:pt x="-2651" y="538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4" name="Google Shape;2424;p18"/>
            <p:cNvSpPr/>
            <p:nvPr/>
          </p:nvSpPr>
          <p:spPr>
            <a:xfrm rot="10800000" flipH="1">
              <a:off x="7473623" y="6013747"/>
              <a:ext cx="76432" cy="57768"/>
            </a:xfrm>
            <a:custGeom>
              <a:avLst/>
              <a:gdLst/>
              <a:ahLst/>
              <a:cxnLst/>
              <a:rect l="l" t="t" r="r" b="b"/>
              <a:pathLst>
                <a:path w="76432" h="57768" extrusionOk="0">
                  <a:moveTo>
                    <a:pt x="-2741" y="454"/>
                  </a:moveTo>
                  <a:cubicBezTo>
                    <a:pt x="-924" y="-603"/>
                    <a:pt x="9820" y="18843"/>
                    <a:pt x="31181" y="34629"/>
                  </a:cubicBezTo>
                  <a:cubicBezTo>
                    <a:pt x="52314" y="50743"/>
                    <a:pt x="73980" y="55624"/>
                    <a:pt x="73472" y="57669"/>
                  </a:cubicBezTo>
                  <a:cubicBezTo>
                    <a:pt x="73523" y="59420"/>
                    <a:pt x="49698" y="57401"/>
                    <a:pt x="27003" y="40181"/>
                  </a:cubicBezTo>
                  <a:cubicBezTo>
                    <a:pt x="4156" y="23199"/>
                    <a:pt x="-4455" y="896"/>
                    <a:pt x="-2741" y="454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5" name="Google Shape;2425;p18"/>
            <p:cNvSpPr/>
            <p:nvPr/>
          </p:nvSpPr>
          <p:spPr>
            <a:xfrm rot="10800000" flipH="1">
              <a:off x="7442461" y="5952207"/>
              <a:ext cx="78637" cy="28180"/>
            </a:xfrm>
            <a:custGeom>
              <a:avLst/>
              <a:gdLst/>
              <a:ahLst/>
              <a:cxnLst/>
              <a:rect l="l" t="t" r="r" b="b"/>
              <a:pathLst>
                <a:path w="78637" h="28180" extrusionOk="0">
                  <a:moveTo>
                    <a:pt x="-2838" y="493"/>
                  </a:moveTo>
                  <a:cubicBezTo>
                    <a:pt x="-1530" y="-1109"/>
                    <a:pt x="13367" y="10589"/>
                    <a:pt x="35059" y="17435"/>
                  </a:cubicBezTo>
                  <a:cubicBezTo>
                    <a:pt x="56661" y="24584"/>
                    <a:pt x="75572" y="23825"/>
                    <a:pt x="75699" y="25893"/>
                  </a:cubicBezTo>
                  <a:cubicBezTo>
                    <a:pt x="76130" y="27619"/>
                    <a:pt x="56153" y="31673"/>
                    <a:pt x="32925" y="24053"/>
                  </a:cubicBezTo>
                  <a:cubicBezTo>
                    <a:pt x="9633" y="16636"/>
                    <a:pt x="-4210" y="1649"/>
                    <a:pt x="-2838" y="493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6" name="Google Shape;2426;p18"/>
            <p:cNvSpPr/>
            <p:nvPr/>
          </p:nvSpPr>
          <p:spPr>
            <a:xfrm rot="10800000" flipH="1">
              <a:off x="7417493" y="5863390"/>
              <a:ext cx="82317" cy="27508"/>
            </a:xfrm>
            <a:custGeom>
              <a:avLst/>
              <a:gdLst/>
              <a:ahLst/>
              <a:cxnLst/>
              <a:rect l="l" t="t" r="r" b="b"/>
              <a:pathLst>
                <a:path w="82317" h="27508" extrusionOk="0">
                  <a:moveTo>
                    <a:pt x="-2822" y="370"/>
                  </a:moveTo>
                  <a:cubicBezTo>
                    <a:pt x="-1387" y="-1127"/>
                    <a:pt x="12722" y="13705"/>
                    <a:pt x="36167" y="19053"/>
                  </a:cubicBezTo>
                  <a:cubicBezTo>
                    <a:pt x="59484" y="24918"/>
                    <a:pt x="78800" y="18087"/>
                    <a:pt x="79385" y="20071"/>
                  </a:cubicBezTo>
                  <a:cubicBezTo>
                    <a:pt x="79715" y="20854"/>
                    <a:pt x="75320" y="23752"/>
                    <a:pt x="67180" y="25871"/>
                  </a:cubicBezTo>
                  <a:cubicBezTo>
                    <a:pt x="59090" y="28008"/>
                    <a:pt x="47127" y="28807"/>
                    <a:pt x="34541" y="25796"/>
                  </a:cubicBezTo>
                  <a:cubicBezTo>
                    <a:pt x="21968" y="22759"/>
                    <a:pt x="11668" y="16653"/>
                    <a:pt x="5433" y="11076"/>
                  </a:cubicBezTo>
                  <a:cubicBezTo>
                    <a:pt x="-867" y="5501"/>
                    <a:pt x="-3457" y="916"/>
                    <a:pt x="-2822" y="370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7" name="Google Shape;2427;p18"/>
            <p:cNvSpPr/>
            <p:nvPr/>
          </p:nvSpPr>
          <p:spPr>
            <a:xfrm rot="10800000" flipH="1">
              <a:off x="7395826" y="5795355"/>
              <a:ext cx="94099" cy="60237"/>
            </a:xfrm>
            <a:custGeom>
              <a:avLst/>
              <a:gdLst/>
              <a:ahLst/>
              <a:cxnLst/>
              <a:rect l="l" t="t" r="r" b="b"/>
              <a:pathLst>
                <a:path w="94099" h="60237" extrusionOk="0">
                  <a:moveTo>
                    <a:pt x="52599" y="579"/>
                  </a:moveTo>
                  <a:cubicBezTo>
                    <a:pt x="52980" y="679"/>
                    <a:pt x="52536" y="4974"/>
                    <a:pt x="49818" y="12222"/>
                  </a:cubicBezTo>
                  <a:cubicBezTo>
                    <a:pt x="47100" y="19425"/>
                    <a:pt x="41957" y="29684"/>
                    <a:pt x="32305" y="39885"/>
                  </a:cubicBezTo>
                  <a:cubicBezTo>
                    <a:pt x="27466" y="44637"/>
                    <a:pt x="22018" y="50972"/>
                    <a:pt x="12391" y="52635"/>
                  </a:cubicBezTo>
                  <a:cubicBezTo>
                    <a:pt x="7603" y="53488"/>
                    <a:pt x="1520" y="50957"/>
                    <a:pt x="-982" y="45918"/>
                  </a:cubicBezTo>
                  <a:cubicBezTo>
                    <a:pt x="-3484" y="41015"/>
                    <a:pt x="-3230" y="35693"/>
                    <a:pt x="-1998" y="30831"/>
                  </a:cubicBezTo>
                  <a:cubicBezTo>
                    <a:pt x="3679" y="11563"/>
                    <a:pt x="25447" y="-2546"/>
                    <a:pt x="47989" y="679"/>
                  </a:cubicBezTo>
                  <a:cubicBezTo>
                    <a:pt x="70494" y="4325"/>
                    <a:pt x="86826" y="22269"/>
                    <a:pt x="90877" y="41374"/>
                  </a:cubicBezTo>
                  <a:cubicBezTo>
                    <a:pt x="91563" y="46225"/>
                    <a:pt x="91411" y="51885"/>
                    <a:pt x="87626" y="56385"/>
                  </a:cubicBezTo>
                  <a:cubicBezTo>
                    <a:pt x="83867" y="60929"/>
                    <a:pt x="77098" y="61286"/>
                    <a:pt x="72945" y="59331"/>
                  </a:cubicBezTo>
                  <a:cubicBezTo>
                    <a:pt x="64258" y="55482"/>
                    <a:pt x="59991" y="48685"/>
                    <a:pt x="55736" y="43337"/>
                  </a:cubicBezTo>
                  <a:cubicBezTo>
                    <a:pt x="47583" y="31997"/>
                    <a:pt x="43532" y="21330"/>
                    <a:pt x="41487" y="13914"/>
                  </a:cubicBezTo>
                  <a:cubicBezTo>
                    <a:pt x="39455" y="6457"/>
                    <a:pt x="39315" y="2166"/>
                    <a:pt x="39709" y="2092"/>
                  </a:cubicBezTo>
                  <a:cubicBezTo>
                    <a:pt x="41004" y="1582"/>
                    <a:pt x="43290" y="19198"/>
                    <a:pt x="59661" y="40380"/>
                  </a:cubicBezTo>
                  <a:cubicBezTo>
                    <a:pt x="63877" y="45371"/>
                    <a:pt x="68640" y="51558"/>
                    <a:pt x="74990" y="53944"/>
                  </a:cubicBezTo>
                  <a:cubicBezTo>
                    <a:pt x="78076" y="55149"/>
                    <a:pt x="81162" y="54644"/>
                    <a:pt x="83003" y="52396"/>
                  </a:cubicBezTo>
                  <a:cubicBezTo>
                    <a:pt x="84845" y="50248"/>
                    <a:pt x="85264" y="46259"/>
                    <a:pt x="84565" y="42400"/>
                  </a:cubicBezTo>
                  <a:cubicBezTo>
                    <a:pt x="81009" y="26714"/>
                    <a:pt x="66049" y="10347"/>
                    <a:pt x="46973" y="7550"/>
                  </a:cubicBezTo>
                  <a:cubicBezTo>
                    <a:pt x="28012" y="4632"/>
                    <a:pt x="8886" y="17075"/>
                    <a:pt x="4174" y="32542"/>
                  </a:cubicBezTo>
                  <a:cubicBezTo>
                    <a:pt x="3095" y="36278"/>
                    <a:pt x="3057" y="40317"/>
                    <a:pt x="4428" y="43110"/>
                  </a:cubicBezTo>
                  <a:cubicBezTo>
                    <a:pt x="5800" y="45843"/>
                    <a:pt x="8632" y="47261"/>
                    <a:pt x="11756" y="46909"/>
                  </a:cubicBezTo>
                  <a:cubicBezTo>
                    <a:pt x="18360" y="46160"/>
                    <a:pt x="24101" y="40852"/>
                    <a:pt x="28825" y="36417"/>
                  </a:cubicBezTo>
                  <a:cubicBezTo>
                    <a:pt x="47850" y="17595"/>
                    <a:pt x="51317" y="-106"/>
                    <a:pt x="52599" y="579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8" name="Google Shape;2428;p18"/>
            <p:cNvSpPr/>
            <p:nvPr/>
          </p:nvSpPr>
          <p:spPr>
            <a:xfrm rot="10800000" flipH="1">
              <a:off x="6263232" y="5698615"/>
              <a:ext cx="459371" cy="384567"/>
            </a:xfrm>
            <a:custGeom>
              <a:avLst/>
              <a:gdLst/>
              <a:ahLst/>
              <a:cxnLst/>
              <a:rect l="l" t="t" r="r" b="b"/>
              <a:pathLst>
                <a:path w="459371" h="384567" extrusionOk="0">
                  <a:moveTo>
                    <a:pt x="217314" y="376590"/>
                  </a:moveTo>
                  <a:lnTo>
                    <a:pt x="233684" y="140255"/>
                  </a:lnTo>
                  <a:cubicBezTo>
                    <a:pt x="233684" y="140255"/>
                    <a:pt x="-1025" y="44241"/>
                    <a:pt x="-2257" y="277"/>
                  </a:cubicBezTo>
                  <a:lnTo>
                    <a:pt x="457115" y="15567"/>
                  </a:lnTo>
                  <a:lnTo>
                    <a:pt x="446714" y="384845"/>
                  </a:lnTo>
                  <a:lnTo>
                    <a:pt x="217314" y="376590"/>
                  </a:lnTo>
                </a:path>
              </a:pathLst>
            </a:custGeom>
            <a:solidFill>
              <a:srgbClr val="F0365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9" name="Google Shape;2429;p18"/>
            <p:cNvSpPr/>
            <p:nvPr/>
          </p:nvSpPr>
          <p:spPr>
            <a:xfrm rot="10800000" flipH="1">
              <a:off x="6618659" y="5917918"/>
              <a:ext cx="35876" cy="35728"/>
            </a:xfrm>
            <a:custGeom>
              <a:avLst/>
              <a:gdLst/>
              <a:ahLst/>
              <a:cxnLst/>
              <a:rect l="l" t="t" r="r" b="b"/>
              <a:pathLst>
                <a:path w="35876" h="35728" extrusionOk="0">
                  <a:moveTo>
                    <a:pt x="19549" y="35394"/>
                  </a:moveTo>
                  <a:cubicBezTo>
                    <a:pt x="28528" y="33262"/>
                    <a:pt x="35005" y="23459"/>
                    <a:pt x="33227" y="14415"/>
                  </a:cubicBezTo>
                  <a:cubicBezTo>
                    <a:pt x="31474" y="5371"/>
                    <a:pt x="21568" y="-1306"/>
                    <a:pt x="12564" y="664"/>
                  </a:cubicBezTo>
                  <a:cubicBezTo>
                    <a:pt x="3547" y="2657"/>
                    <a:pt x="-4581" y="14162"/>
                    <a:pt x="-1800" y="22962"/>
                  </a:cubicBezTo>
                  <a:cubicBezTo>
                    <a:pt x="956" y="31763"/>
                    <a:pt x="13021" y="38952"/>
                    <a:pt x="21276" y="34874"/>
                  </a:cubicBezTo>
                </a:path>
              </a:pathLst>
            </a:custGeom>
            <a:solidFill>
              <a:srgbClr val="E3E3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0" name="Google Shape;2430;p18"/>
            <p:cNvSpPr/>
            <p:nvPr/>
          </p:nvSpPr>
          <p:spPr>
            <a:xfrm rot="10800000" flipH="1">
              <a:off x="6262969" y="6030710"/>
              <a:ext cx="459635" cy="52472"/>
            </a:xfrm>
            <a:custGeom>
              <a:avLst/>
              <a:gdLst/>
              <a:ahLst/>
              <a:cxnLst/>
              <a:rect l="l" t="t" r="r" b="b"/>
              <a:pathLst>
                <a:path w="459635" h="52472" extrusionOk="0">
                  <a:moveTo>
                    <a:pt x="457379" y="15715"/>
                  </a:moveTo>
                  <a:lnTo>
                    <a:pt x="454877" y="52898"/>
                  </a:lnTo>
                  <a:lnTo>
                    <a:pt x="15368" y="24337"/>
                  </a:lnTo>
                  <a:cubicBezTo>
                    <a:pt x="15368" y="24337"/>
                    <a:pt x="-4774" y="14748"/>
                    <a:pt x="-1993" y="425"/>
                  </a:cubicBezTo>
                  <a:lnTo>
                    <a:pt x="457379" y="15715"/>
                  </a:lnTo>
                </a:path>
              </a:pathLst>
            </a:custGeom>
            <a:solidFill>
              <a:srgbClr val="E3E3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1" name="Google Shape;2431;p18"/>
            <p:cNvSpPr/>
            <p:nvPr/>
          </p:nvSpPr>
          <p:spPr>
            <a:xfrm rot="10800000" flipH="1">
              <a:off x="6491651" y="5938781"/>
              <a:ext cx="42710" cy="27250"/>
            </a:xfrm>
            <a:custGeom>
              <a:avLst/>
              <a:gdLst/>
              <a:ahLst/>
              <a:cxnLst/>
              <a:rect l="l" t="t" r="r" b="b"/>
              <a:pathLst>
                <a:path w="42710" h="27250" extrusionOk="0">
                  <a:moveTo>
                    <a:pt x="-2254" y="25243"/>
                  </a:moveTo>
                  <a:cubicBezTo>
                    <a:pt x="-2114" y="23021"/>
                    <a:pt x="9138" y="22370"/>
                    <a:pt x="20416" y="15524"/>
                  </a:cubicBezTo>
                  <a:cubicBezTo>
                    <a:pt x="31871" y="8971"/>
                    <a:pt x="37891" y="-554"/>
                    <a:pt x="39923" y="398"/>
                  </a:cubicBezTo>
                  <a:cubicBezTo>
                    <a:pt x="41968" y="895"/>
                    <a:pt x="38183" y="14204"/>
                    <a:pt x="24378" y="22256"/>
                  </a:cubicBezTo>
                  <a:cubicBezTo>
                    <a:pt x="10650" y="30422"/>
                    <a:pt x="-2812" y="27297"/>
                    <a:pt x="-2254" y="25243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2" name="Google Shape;2432;p18"/>
            <p:cNvSpPr/>
            <p:nvPr/>
          </p:nvSpPr>
          <p:spPr>
            <a:xfrm rot="10800000" flipH="1">
              <a:off x="6444118" y="5961650"/>
              <a:ext cx="31487" cy="34938"/>
            </a:xfrm>
            <a:custGeom>
              <a:avLst/>
              <a:gdLst/>
              <a:ahLst/>
              <a:cxnLst/>
              <a:rect l="l" t="t" r="r" b="b"/>
              <a:pathLst>
                <a:path w="31487" h="34938" extrusionOk="0">
                  <a:moveTo>
                    <a:pt x="-2220" y="34292"/>
                  </a:moveTo>
                  <a:cubicBezTo>
                    <a:pt x="-2652" y="32110"/>
                    <a:pt x="7190" y="28618"/>
                    <a:pt x="15128" y="19385"/>
                  </a:cubicBezTo>
                  <a:cubicBezTo>
                    <a:pt x="23332" y="10380"/>
                    <a:pt x="25593" y="196"/>
                    <a:pt x="27828" y="360"/>
                  </a:cubicBezTo>
                  <a:cubicBezTo>
                    <a:pt x="29949" y="82"/>
                    <a:pt x="31066" y="13279"/>
                    <a:pt x="20982" y="24569"/>
                  </a:cubicBezTo>
                  <a:cubicBezTo>
                    <a:pt x="10988" y="35944"/>
                    <a:pt x="-2233" y="36441"/>
                    <a:pt x="-2220" y="34292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3" name="Google Shape;2433;p18"/>
            <p:cNvSpPr/>
            <p:nvPr/>
          </p:nvSpPr>
          <p:spPr>
            <a:xfrm rot="10800000" flipH="1">
              <a:off x="6399491" y="5983072"/>
              <a:ext cx="21623" cy="38159"/>
            </a:xfrm>
            <a:custGeom>
              <a:avLst/>
              <a:gdLst/>
              <a:ahLst/>
              <a:cxnLst/>
              <a:rect l="l" t="t" r="r" b="b"/>
              <a:pathLst>
                <a:path w="21623" h="38159" extrusionOk="0">
                  <a:moveTo>
                    <a:pt x="17002" y="387"/>
                  </a:moveTo>
                  <a:cubicBezTo>
                    <a:pt x="19059" y="-19"/>
                    <a:pt x="21803" y="11281"/>
                    <a:pt x="15630" y="23371"/>
                  </a:cubicBezTo>
                  <a:cubicBezTo>
                    <a:pt x="9560" y="35515"/>
                    <a:pt x="-1184" y="40010"/>
                    <a:pt x="-2061" y="38120"/>
                  </a:cubicBezTo>
                  <a:cubicBezTo>
                    <a:pt x="-3280" y="36225"/>
                    <a:pt x="3756" y="29865"/>
                    <a:pt x="8658" y="19854"/>
                  </a:cubicBezTo>
                  <a:cubicBezTo>
                    <a:pt x="13814" y="9977"/>
                    <a:pt x="14767" y="541"/>
                    <a:pt x="17002" y="387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4" name="Google Shape;2434;p18"/>
            <p:cNvSpPr/>
            <p:nvPr/>
          </p:nvSpPr>
          <p:spPr>
            <a:xfrm rot="10800000" flipH="1">
              <a:off x="6493814" y="5878025"/>
              <a:ext cx="47922" cy="10519"/>
            </a:xfrm>
            <a:custGeom>
              <a:avLst/>
              <a:gdLst/>
              <a:ahLst/>
              <a:cxnLst/>
              <a:rect l="l" t="t" r="r" b="b"/>
              <a:pathLst>
                <a:path w="47922" h="10519" extrusionOk="0">
                  <a:moveTo>
                    <a:pt x="-2185" y="1972"/>
                  </a:moveTo>
                  <a:cubicBezTo>
                    <a:pt x="-1182" y="-32"/>
                    <a:pt x="9004" y="3395"/>
                    <a:pt x="21716" y="2964"/>
                  </a:cubicBezTo>
                  <a:cubicBezTo>
                    <a:pt x="34429" y="2771"/>
                    <a:pt x="44437" y="-1139"/>
                    <a:pt x="45541" y="816"/>
                  </a:cubicBezTo>
                  <a:cubicBezTo>
                    <a:pt x="46799" y="2482"/>
                    <a:pt x="36893" y="10469"/>
                    <a:pt x="21907" y="10773"/>
                  </a:cubicBezTo>
                  <a:cubicBezTo>
                    <a:pt x="6946" y="11194"/>
                    <a:pt x="-3341" y="3713"/>
                    <a:pt x="-2185" y="1972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5" name="Google Shape;2435;p18"/>
            <p:cNvSpPr/>
            <p:nvPr/>
          </p:nvSpPr>
          <p:spPr>
            <a:xfrm rot="10800000" flipH="1">
              <a:off x="6491476" y="5800165"/>
              <a:ext cx="68972" cy="40664"/>
            </a:xfrm>
            <a:custGeom>
              <a:avLst/>
              <a:gdLst/>
              <a:ahLst/>
              <a:cxnLst/>
              <a:rect l="l" t="t" r="r" b="b"/>
              <a:pathLst>
                <a:path w="68972" h="40664" extrusionOk="0">
                  <a:moveTo>
                    <a:pt x="-2279" y="1954"/>
                  </a:moveTo>
                  <a:cubicBezTo>
                    <a:pt x="-2266" y="1012"/>
                    <a:pt x="6637" y="-79"/>
                    <a:pt x="20721" y="2828"/>
                  </a:cubicBezTo>
                  <a:cubicBezTo>
                    <a:pt x="27732" y="4277"/>
                    <a:pt x="35974" y="6866"/>
                    <a:pt x="44546" y="11023"/>
                  </a:cubicBezTo>
                  <a:cubicBezTo>
                    <a:pt x="48839" y="13116"/>
                    <a:pt x="53208" y="15582"/>
                    <a:pt x="57526" y="18464"/>
                  </a:cubicBezTo>
                  <a:cubicBezTo>
                    <a:pt x="59596" y="19913"/>
                    <a:pt x="62060" y="21357"/>
                    <a:pt x="64295" y="24116"/>
                  </a:cubicBezTo>
                  <a:cubicBezTo>
                    <a:pt x="66708" y="26541"/>
                    <a:pt x="67914" y="32534"/>
                    <a:pt x="64930" y="36076"/>
                  </a:cubicBezTo>
                  <a:cubicBezTo>
                    <a:pt x="62466" y="39544"/>
                    <a:pt x="58250" y="40918"/>
                    <a:pt x="54935" y="40878"/>
                  </a:cubicBezTo>
                  <a:cubicBezTo>
                    <a:pt x="51531" y="40878"/>
                    <a:pt x="48813" y="40119"/>
                    <a:pt x="46337" y="39405"/>
                  </a:cubicBezTo>
                  <a:cubicBezTo>
                    <a:pt x="41270" y="37995"/>
                    <a:pt x="36533" y="36140"/>
                    <a:pt x="32202" y="34022"/>
                  </a:cubicBezTo>
                  <a:cubicBezTo>
                    <a:pt x="23553" y="29740"/>
                    <a:pt x="16594" y="24442"/>
                    <a:pt x="11450" y="19392"/>
                  </a:cubicBezTo>
                  <a:cubicBezTo>
                    <a:pt x="1125" y="9168"/>
                    <a:pt x="-2241" y="670"/>
                    <a:pt x="-1466" y="262"/>
                  </a:cubicBezTo>
                  <a:cubicBezTo>
                    <a:pt x="-424" y="-446"/>
                    <a:pt x="4529" y="6752"/>
                    <a:pt x="15108" y="15250"/>
                  </a:cubicBezTo>
                  <a:cubicBezTo>
                    <a:pt x="20378" y="19481"/>
                    <a:pt x="27147" y="23911"/>
                    <a:pt x="35237" y="27494"/>
                  </a:cubicBezTo>
                  <a:cubicBezTo>
                    <a:pt x="39288" y="29269"/>
                    <a:pt x="43670" y="30822"/>
                    <a:pt x="48318" y="32012"/>
                  </a:cubicBezTo>
                  <a:cubicBezTo>
                    <a:pt x="53132" y="33451"/>
                    <a:pt x="57272" y="33625"/>
                    <a:pt x="58605" y="31507"/>
                  </a:cubicBezTo>
                  <a:cubicBezTo>
                    <a:pt x="59075" y="30679"/>
                    <a:pt x="59151" y="30361"/>
                    <a:pt x="58186" y="28917"/>
                  </a:cubicBezTo>
                  <a:cubicBezTo>
                    <a:pt x="57170" y="27559"/>
                    <a:pt x="55240" y="26209"/>
                    <a:pt x="53208" y="24790"/>
                  </a:cubicBezTo>
                  <a:cubicBezTo>
                    <a:pt x="49233" y="22006"/>
                    <a:pt x="45220" y="19556"/>
                    <a:pt x="41282" y="17433"/>
                  </a:cubicBezTo>
                  <a:cubicBezTo>
                    <a:pt x="33408" y="13191"/>
                    <a:pt x="25827" y="10219"/>
                    <a:pt x="19324" y="8176"/>
                  </a:cubicBezTo>
                  <a:cubicBezTo>
                    <a:pt x="6294" y="4064"/>
                    <a:pt x="-2355" y="3161"/>
                    <a:pt x="-2279" y="1954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6" name="Google Shape;2436;p18"/>
            <p:cNvSpPr/>
            <p:nvPr/>
          </p:nvSpPr>
          <p:spPr>
            <a:xfrm rot="10800000" flipH="1">
              <a:off x="6462630" y="5769810"/>
              <a:ext cx="37217" cy="72414"/>
            </a:xfrm>
            <a:custGeom>
              <a:avLst/>
              <a:gdLst/>
              <a:ahLst/>
              <a:cxnLst/>
              <a:rect l="l" t="t" r="r" b="b"/>
              <a:pathLst>
                <a:path w="37217" h="72414" extrusionOk="0">
                  <a:moveTo>
                    <a:pt x="29621" y="210"/>
                  </a:moveTo>
                  <a:cubicBezTo>
                    <a:pt x="30434" y="-107"/>
                    <a:pt x="34625" y="8084"/>
                    <a:pt x="34955" y="22624"/>
                  </a:cubicBezTo>
                  <a:cubicBezTo>
                    <a:pt x="35107" y="29852"/>
                    <a:pt x="34066" y="38554"/>
                    <a:pt x="30980" y="47722"/>
                  </a:cubicBezTo>
                  <a:cubicBezTo>
                    <a:pt x="29418" y="52280"/>
                    <a:pt x="27348" y="56930"/>
                    <a:pt x="24655" y="61488"/>
                  </a:cubicBezTo>
                  <a:cubicBezTo>
                    <a:pt x="21810" y="65933"/>
                    <a:pt x="18331" y="71902"/>
                    <a:pt x="9593" y="72615"/>
                  </a:cubicBezTo>
                  <a:cubicBezTo>
                    <a:pt x="5046" y="72641"/>
                    <a:pt x="1389" y="68969"/>
                    <a:pt x="208" y="65869"/>
                  </a:cubicBezTo>
                  <a:cubicBezTo>
                    <a:pt x="-1215" y="62718"/>
                    <a:pt x="-1430" y="60040"/>
                    <a:pt x="-1875" y="57375"/>
                  </a:cubicBezTo>
                  <a:cubicBezTo>
                    <a:pt x="-2548" y="51978"/>
                    <a:pt x="-2269" y="46720"/>
                    <a:pt x="-1380" y="41878"/>
                  </a:cubicBezTo>
                  <a:cubicBezTo>
                    <a:pt x="386" y="32139"/>
                    <a:pt x="4653" y="24137"/>
                    <a:pt x="9237" y="18437"/>
                  </a:cubicBezTo>
                  <a:cubicBezTo>
                    <a:pt x="18610" y="6828"/>
                    <a:pt x="28059" y="4452"/>
                    <a:pt x="28224" y="5227"/>
                  </a:cubicBezTo>
                  <a:cubicBezTo>
                    <a:pt x="28935" y="6382"/>
                    <a:pt x="20972" y="10445"/>
                    <a:pt x="13721" y="21662"/>
                  </a:cubicBezTo>
                  <a:cubicBezTo>
                    <a:pt x="10152" y="27184"/>
                    <a:pt x="6888" y="34526"/>
                    <a:pt x="5719" y="43033"/>
                  </a:cubicBezTo>
                  <a:cubicBezTo>
                    <a:pt x="5135" y="47275"/>
                    <a:pt x="5046" y="51785"/>
                    <a:pt x="5694" y="56334"/>
                  </a:cubicBezTo>
                  <a:cubicBezTo>
                    <a:pt x="6253" y="61245"/>
                    <a:pt x="7955" y="65248"/>
                    <a:pt x="9809" y="64802"/>
                  </a:cubicBezTo>
                  <a:cubicBezTo>
                    <a:pt x="12082" y="64917"/>
                    <a:pt x="16095" y="61375"/>
                    <a:pt x="18102" y="57539"/>
                  </a:cubicBezTo>
                  <a:cubicBezTo>
                    <a:pt x="20591" y="53501"/>
                    <a:pt x="22611" y="49349"/>
                    <a:pt x="24211" y="45256"/>
                  </a:cubicBezTo>
                  <a:cubicBezTo>
                    <a:pt x="27373" y="37050"/>
                    <a:pt x="28897" y="29153"/>
                    <a:pt x="29443" y="22450"/>
                  </a:cubicBezTo>
                  <a:cubicBezTo>
                    <a:pt x="30523" y="8987"/>
                    <a:pt x="28402" y="514"/>
                    <a:pt x="29621" y="210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7" name="Google Shape;2437;p18"/>
            <p:cNvSpPr/>
            <p:nvPr/>
          </p:nvSpPr>
          <p:spPr>
            <a:xfrm rot="10800000" flipH="1">
              <a:off x="6357466" y="3136010"/>
              <a:ext cx="1197495" cy="2805010"/>
            </a:xfrm>
            <a:custGeom>
              <a:avLst/>
              <a:gdLst/>
              <a:ahLst/>
              <a:cxnLst/>
              <a:rect l="l" t="t" r="r" b="b"/>
              <a:pathLst>
                <a:path w="1197495" h="2805010" extrusionOk="0">
                  <a:moveTo>
                    <a:pt x="-2573" y="2804081"/>
                  </a:moveTo>
                  <a:lnTo>
                    <a:pt x="71329" y="53819"/>
                  </a:lnTo>
                  <a:lnTo>
                    <a:pt x="433698" y="64703"/>
                  </a:lnTo>
                  <a:lnTo>
                    <a:pt x="405859" y="2425177"/>
                  </a:lnTo>
                  <a:lnTo>
                    <a:pt x="867631" y="-930"/>
                  </a:lnTo>
                  <a:lnTo>
                    <a:pt x="1194923" y="84502"/>
                  </a:lnTo>
                  <a:lnTo>
                    <a:pt x="772381" y="2798836"/>
                  </a:lnTo>
                  <a:lnTo>
                    <a:pt x="-2573" y="2804081"/>
                  </a:ln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8" name="Google Shape;2438;p18"/>
            <p:cNvSpPr/>
            <p:nvPr/>
          </p:nvSpPr>
          <p:spPr>
            <a:xfrm rot="10800000" flipH="1">
              <a:off x="6552716" y="3343389"/>
              <a:ext cx="6629" cy="2546515"/>
            </a:xfrm>
            <a:custGeom>
              <a:avLst/>
              <a:gdLst/>
              <a:ahLst/>
              <a:cxnLst/>
              <a:rect l="l" t="t" r="r" b="b"/>
              <a:pathLst>
                <a:path w="6629" h="2546515" extrusionOk="0">
                  <a:moveTo>
                    <a:pt x="1015" y="-860"/>
                  </a:moveTo>
                  <a:cubicBezTo>
                    <a:pt x="-814" y="-860"/>
                    <a:pt x="-2300" y="569230"/>
                    <a:pt x="-2300" y="1272340"/>
                  </a:cubicBezTo>
                  <a:cubicBezTo>
                    <a:pt x="-2300" y="1975666"/>
                    <a:pt x="-814" y="2545655"/>
                    <a:pt x="1015" y="2545655"/>
                  </a:cubicBezTo>
                  <a:cubicBezTo>
                    <a:pt x="2844" y="2545655"/>
                    <a:pt x="4330" y="1975666"/>
                    <a:pt x="4330" y="1272340"/>
                  </a:cubicBezTo>
                  <a:cubicBezTo>
                    <a:pt x="4330" y="569230"/>
                    <a:pt x="2844" y="-860"/>
                    <a:pt x="1015" y="-860"/>
                  </a:cubicBezTo>
                </a:path>
              </a:pathLst>
            </a:custGeom>
            <a:solidFill>
              <a:srgbClr val="3654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9" name="Google Shape;2439;p18"/>
            <p:cNvSpPr/>
            <p:nvPr/>
          </p:nvSpPr>
          <p:spPr>
            <a:xfrm rot="10800000" flipH="1">
              <a:off x="6959442" y="3497643"/>
              <a:ext cx="371648" cy="2442525"/>
            </a:xfrm>
            <a:custGeom>
              <a:avLst/>
              <a:gdLst/>
              <a:ahLst/>
              <a:cxnLst/>
              <a:rect l="l" t="t" r="r" b="b"/>
              <a:pathLst>
                <a:path w="371648" h="2442525" extrusionOk="0">
                  <a:moveTo>
                    <a:pt x="368917" y="-769"/>
                  </a:moveTo>
                  <a:cubicBezTo>
                    <a:pt x="367126" y="-1052"/>
                    <a:pt x="282468" y="545545"/>
                    <a:pt x="179865" y="1219927"/>
                  </a:cubicBezTo>
                  <a:cubicBezTo>
                    <a:pt x="77236" y="1894551"/>
                    <a:pt x="-4476" y="2441477"/>
                    <a:pt x="-2673" y="2441756"/>
                  </a:cubicBezTo>
                  <a:cubicBezTo>
                    <a:pt x="-869" y="2442023"/>
                    <a:pt x="83764" y="1895542"/>
                    <a:pt x="186405" y="1220931"/>
                  </a:cubicBezTo>
                  <a:cubicBezTo>
                    <a:pt x="288996" y="546537"/>
                    <a:pt x="370733" y="-506"/>
                    <a:pt x="368917" y="-769"/>
                  </a:cubicBezTo>
                </a:path>
              </a:pathLst>
            </a:custGeom>
            <a:solidFill>
              <a:srgbClr val="3654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0" name="Google Shape;2440;p18"/>
            <p:cNvSpPr/>
            <p:nvPr/>
          </p:nvSpPr>
          <p:spPr>
            <a:xfrm rot="10800000" flipH="1">
              <a:off x="6377356" y="1076823"/>
              <a:ext cx="536563" cy="339353"/>
            </a:xfrm>
            <a:custGeom>
              <a:avLst/>
              <a:gdLst/>
              <a:ahLst/>
              <a:cxnLst/>
              <a:rect l="l" t="t" r="r" b="b"/>
              <a:pathLst>
                <a:path w="536563" h="339353" extrusionOk="0">
                  <a:moveTo>
                    <a:pt x="497014" y="-3868"/>
                  </a:moveTo>
                  <a:cubicBezTo>
                    <a:pt x="507771" y="25457"/>
                    <a:pt x="521805" y="52978"/>
                    <a:pt x="527647" y="83661"/>
                  </a:cubicBezTo>
                  <a:cubicBezTo>
                    <a:pt x="531990" y="106495"/>
                    <a:pt x="538835" y="140760"/>
                    <a:pt x="529653" y="162109"/>
                  </a:cubicBezTo>
                  <a:cubicBezTo>
                    <a:pt x="520484" y="183457"/>
                    <a:pt x="498310" y="203904"/>
                    <a:pt x="470293" y="198113"/>
                  </a:cubicBezTo>
                  <a:cubicBezTo>
                    <a:pt x="463296" y="243274"/>
                    <a:pt x="439267" y="279939"/>
                    <a:pt x="393547" y="302101"/>
                  </a:cubicBezTo>
                  <a:cubicBezTo>
                    <a:pt x="352437" y="322027"/>
                    <a:pt x="312026" y="331794"/>
                    <a:pt x="266458" y="335133"/>
                  </a:cubicBezTo>
                  <a:cubicBezTo>
                    <a:pt x="252692" y="336137"/>
                    <a:pt x="231203" y="335248"/>
                    <a:pt x="218821" y="329152"/>
                  </a:cubicBezTo>
                  <a:cubicBezTo>
                    <a:pt x="206425" y="323068"/>
                    <a:pt x="194919" y="310800"/>
                    <a:pt x="190182" y="298265"/>
                  </a:cubicBezTo>
                  <a:cubicBezTo>
                    <a:pt x="166230" y="317252"/>
                    <a:pt x="131737" y="322751"/>
                    <a:pt x="96787" y="313239"/>
                  </a:cubicBezTo>
                  <a:cubicBezTo>
                    <a:pt x="61849" y="303739"/>
                    <a:pt x="21933" y="284867"/>
                    <a:pt x="6604" y="252050"/>
                  </a:cubicBezTo>
                  <a:cubicBezTo>
                    <a:pt x="-2883" y="231743"/>
                    <a:pt x="-6401" y="206622"/>
                    <a:pt x="3835" y="174542"/>
                  </a:cubicBezTo>
                  <a:cubicBezTo>
                    <a:pt x="10642" y="153181"/>
                    <a:pt x="33223" y="119665"/>
                    <a:pt x="54242" y="127476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1" name="Google Shape;2441;p18"/>
            <p:cNvSpPr/>
            <p:nvPr/>
          </p:nvSpPr>
          <p:spPr>
            <a:xfrm rot="10800000" flipH="1">
              <a:off x="6425925" y="1199905"/>
              <a:ext cx="445395" cy="809485"/>
            </a:xfrm>
            <a:custGeom>
              <a:avLst/>
              <a:gdLst/>
              <a:ahLst/>
              <a:cxnLst/>
              <a:rect l="l" t="t" r="r" b="b"/>
              <a:pathLst>
                <a:path w="445395" h="809485" extrusionOk="0">
                  <a:moveTo>
                    <a:pt x="271773" y="-3513"/>
                  </a:moveTo>
                  <a:lnTo>
                    <a:pt x="271773" y="-3513"/>
                  </a:lnTo>
                  <a:cubicBezTo>
                    <a:pt x="183369" y="-1672"/>
                    <a:pt x="113913" y="72852"/>
                    <a:pt x="118332" y="161155"/>
                  </a:cubicBezTo>
                  <a:cubicBezTo>
                    <a:pt x="120529" y="205059"/>
                    <a:pt x="122561" y="240454"/>
                    <a:pt x="122561" y="240454"/>
                  </a:cubicBezTo>
                  <a:cubicBezTo>
                    <a:pt x="122561" y="240454"/>
                    <a:pt x="2991" y="255986"/>
                    <a:pt x="-1480" y="375036"/>
                  </a:cubicBezTo>
                  <a:cubicBezTo>
                    <a:pt x="-5925" y="494098"/>
                    <a:pt x="7855" y="768075"/>
                    <a:pt x="7855" y="768075"/>
                  </a:cubicBezTo>
                  <a:cubicBezTo>
                    <a:pt x="144227" y="830775"/>
                    <a:pt x="303841" y="814773"/>
                    <a:pt x="425050" y="726229"/>
                  </a:cubicBezTo>
                  <a:lnTo>
                    <a:pt x="443033" y="713084"/>
                  </a:lnTo>
                  <a:lnTo>
                    <a:pt x="431895" y="150246"/>
                  </a:lnTo>
                  <a:cubicBezTo>
                    <a:pt x="430168" y="63555"/>
                    <a:pt x="358464" y="-5317"/>
                    <a:pt x="271773" y="-3513"/>
                  </a:cubicBezTo>
                </a:path>
              </a:pathLst>
            </a:custGeom>
            <a:solidFill>
              <a:srgbClr val="F9AD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2" name="Google Shape;2442;p18"/>
            <p:cNvSpPr/>
            <p:nvPr/>
          </p:nvSpPr>
          <p:spPr>
            <a:xfrm rot="10800000" flipH="1">
              <a:off x="6548919" y="1715655"/>
              <a:ext cx="155841" cy="85106"/>
            </a:xfrm>
            <a:custGeom>
              <a:avLst/>
              <a:gdLst/>
              <a:ahLst/>
              <a:cxnLst/>
              <a:rect l="l" t="t" r="r" b="b"/>
              <a:pathLst>
                <a:path w="155841" h="85106" extrusionOk="0">
                  <a:moveTo>
                    <a:pt x="-659" y="33677"/>
                  </a:moveTo>
                  <a:cubicBezTo>
                    <a:pt x="-659" y="33677"/>
                    <a:pt x="74754" y="29448"/>
                    <a:pt x="153494" y="81696"/>
                  </a:cubicBezTo>
                  <a:cubicBezTo>
                    <a:pt x="153494" y="81696"/>
                    <a:pt x="116753" y="-10697"/>
                    <a:pt x="-2348" y="-2950"/>
                  </a:cubicBezTo>
                  <a:lnTo>
                    <a:pt x="-659" y="33677"/>
                  </a:lnTo>
                </a:path>
              </a:pathLst>
            </a:custGeom>
            <a:solidFill>
              <a:srgbClr val="F686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3" name="Google Shape;2443;p18"/>
            <p:cNvSpPr/>
            <p:nvPr/>
          </p:nvSpPr>
          <p:spPr>
            <a:xfrm rot="10800000" flipH="1">
              <a:off x="6858018" y="1412047"/>
              <a:ext cx="82393" cy="124572"/>
            </a:xfrm>
            <a:custGeom>
              <a:avLst/>
              <a:gdLst/>
              <a:ahLst/>
              <a:cxnLst/>
              <a:rect l="l" t="t" r="r" b="b"/>
              <a:pathLst>
                <a:path w="82393" h="124572" extrusionOk="0">
                  <a:moveTo>
                    <a:pt x="-813" y="116475"/>
                  </a:moveTo>
                  <a:cubicBezTo>
                    <a:pt x="1193" y="117402"/>
                    <a:pt x="80416" y="142725"/>
                    <a:pt x="79857" y="61242"/>
                  </a:cubicBezTo>
                  <a:cubicBezTo>
                    <a:pt x="79298" y="-20241"/>
                    <a:pt x="-2400" y="-2867"/>
                    <a:pt x="-2528" y="-531"/>
                  </a:cubicBezTo>
                  <a:cubicBezTo>
                    <a:pt x="-2655" y="1806"/>
                    <a:pt x="-813" y="116475"/>
                    <a:pt x="-813" y="116475"/>
                  </a:cubicBezTo>
                </a:path>
              </a:pathLst>
            </a:custGeom>
            <a:solidFill>
              <a:srgbClr val="F9AD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4" name="Google Shape;2444;p18"/>
            <p:cNvSpPr/>
            <p:nvPr/>
          </p:nvSpPr>
          <p:spPr>
            <a:xfrm rot="10800000" flipH="1">
              <a:off x="6883053" y="1438424"/>
              <a:ext cx="36670" cy="71146"/>
            </a:xfrm>
            <a:custGeom>
              <a:avLst/>
              <a:gdLst/>
              <a:ahLst/>
              <a:cxnLst/>
              <a:rect l="l" t="t" r="r" b="b"/>
              <a:pathLst>
                <a:path w="36670" h="71146" extrusionOk="0">
                  <a:moveTo>
                    <a:pt x="-2456" y="3115"/>
                  </a:moveTo>
                  <a:cubicBezTo>
                    <a:pt x="-2100" y="3369"/>
                    <a:pt x="-1046" y="2112"/>
                    <a:pt x="1354" y="994"/>
                  </a:cubicBezTo>
                  <a:cubicBezTo>
                    <a:pt x="3678" y="-85"/>
                    <a:pt x="7704" y="-847"/>
                    <a:pt x="11959" y="715"/>
                  </a:cubicBezTo>
                  <a:cubicBezTo>
                    <a:pt x="20582" y="3813"/>
                    <a:pt x="27923" y="17428"/>
                    <a:pt x="28418" y="32109"/>
                  </a:cubicBezTo>
                  <a:cubicBezTo>
                    <a:pt x="28685" y="39526"/>
                    <a:pt x="27186" y="46600"/>
                    <a:pt x="24595" y="52454"/>
                  </a:cubicBezTo>
                  <a:cubicBezTo>
                    <a:pt x="22144" y="58436"/>
                    <a:pt x="18321" y="62627"/>
                    <a:pt x="13991" y="63427"/>
                  </a:cubicBezTo>
                  <a:cubicBezTo>
                    <a:pt x="9686" y="64456"/>
                    <a:pt x="6599" y="61890"/>
                    <a:pt x="5596" y="59592"/>
                  </a:cubicBezTo>
                  <a:cubicBezTo>
                    <a:pt x="4478" y="57331"/>
                    <a:pt x="4986" y="55693"/>
                    <a:pt x="4555" y="55553"/>
                  </a:cubicBezTo>
                  <a:cubicBezTo>
                    <a:pt x="4326" y="55350"/>
                    <a:pt x="2815" y="56938"/>
                    <a:pt x="3501" y="60303"/>
                  </a:cubicBezTo>
                  <a:cubicBezTo>
                    <a:pt x="3843" y="61903"/>
                    <a:pt x="4809" y="63821"/>
                    <a:pt x="6726" y="65383"/>
                  </a:cubicBezTo>
                  <a:cubicBezTo>
                    <a:pt x="8708" y="66958"/>
                    <a:pt x="11578" y="67745"/>
                    <a:pt x="14600" y="67402"/>
                  </a:cubicBezTo>
                  <a:cubicBezTo>
                    <a:pt x="20887" y="66920"/>
                    <a:pt x="26488" y="61103"/>
                    <a:pt x="29345" y="54664"/>
                  </a:cubicBezTo>
                  <a:cubicBezTo>
                    <a:pt x="32533" y="48200"/>
                    <a:pt x="34387" y="40250"/>
                    <a:pt x="34108" y="31919"/>
                  </a:cubicBezTo>
                  <a:cubicBezTo>
                    <a:pt x="33473" y="15510"/>
                    <a:pt x="24951" y="194"/>
                    <a:pt x="13153" y="-3133"/>
                  </a:cubicBezTo>
                  <a:cubicBezTo>
                    <a:pt x="7412" y="-4581"/>
                    <a:pt x="2637" y="-2816"/>
                    <a:pt x="186" y="-873"/>
                  </a:cubicBezTo>
                  <a:cubicBezTo>
                    <a:pt x="-2316" y="1147"/>
                    <a:pt x="-2748" y="2975"/>
                    <a:pt x="-2456" y="3115"/>
                  </a:cubicBezTo>
                </a:path>
              </a:pathLst>
            </a:custGeom>
            <a:solidFill>
              <a:srgbClr val="F6865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5" name="Google Shape;2445;p18"/>
            <p:cNvSpPr/>
            <p:nvPr/>
          </p:nvSpPr>
          <p:spPr>
            <a:xfrm rot="10800000" flipH="1">
              <a:off x="6467067" y="1407965"/>
              <a:ext cx="33986" cy="32552"/>
            </a:xfrm>
            <a:custGeom>
              <a:avLst/>
              <a:gdLst/>
              <a:ahLst/>
              <a:cxnLst/>
              <a:rect l="l" t="t" r="r" b="b"/>
              <a:pathLst>
                <a:path w="33986" h="32552" extrusionOk="0">
                  <a:moveTo>
                    <a:pt x="-2250" y="13050"/>
                  </a:moveTo>
                  <a:cubicBezTo>
                    <a:pt x="-2338" y="4058"/>
                    <a:pt x="5193" y="-3435"/>
                    <a:pt x="14578" y="-3702"/>
                  </a:cubicBezTo>
                  <a:cubicBezTo>
                    <a:pt x="23950" y="-3968"/>
                    <a:pt x="31634" y="3080"/>
                    <a:pt x="31735" y="12072"/>
                  </a:cubicBezTo>
                  <a:cubicBezTo>
                    <a:pt x="31824" y="21063"/>
                    <a:pt x="24293" y="28557"/>
                    <a:pt x="14921" y="28836"/>
                  </a:cubicBezTo>
                  <a:cubicBezTo>
                    <a:pt x="5523" y="29103"/>
                    <a:pt x="-2161" y="22029"/>
                    <a:pt x="-2250" y="13050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6" name="Google Shape;2446;p18"/>
            <p:cNvSpPr/>
            <p:nvPr/>
          </p:nvSpPr>
          <p:spPr>
            <a:xfrm rot="10800000" flipH="1">
              <a:off x="6462585" y="1386007"/>
              <a:ext cx="67486" cy="19038"/>
            </a:xfrm>
            <a:custGeom>
              <a:avLst/>
              <a:gdLst/>
              <a:ahLst/>
              <a:cxnLst/>
              <a:rect l="l" t="t" r="r" b="b"/>
              <a:pathLst>
                <a:path w="67486" h="19038" extrusionOk="0">
                  <a:moveTo>
                    <a:pt x="-1968" y="-3423"/>
                  </a:moveTo>
                  <a:cubicBezTo>
                    <a:pt x="204" y="-5594"/>
                    <a:pt x="12840" y="4274"/>
                    <a:pt x="31141" y="4680"/>
                  </a:cubicBezTo>
                  <a:cubicBezTo>
                    <a:pt x="49429" y="5353"/>
                    <a:pt x="63094" y="-3727"/>
                    <a:pt x="65012" y="-1429"/>
                  </a:cubicBezTo>
                  <a:cubicBezTo>
                    <a:pt x="65977" y="-413"/>
                    <a:pt x="63729" y="3537"/>
                    <a:pt x="57760" y="7639"/>
                  </a:cubicBezTo>
                  <a:cubicBezTo>
                    <a:pt x="51906" y="11741"/>
                    <a:pt x="41987" y="15615"/>
                    <a:pt x="30582" y="15284"/>
                  </a:cubicBezTo>
                  <a:cubicBezTo>
                    <a:pt x="19190" y="14929"/>
                    <a:pt x="9704" y="10496"/>
                    <a:pt x="4293" y="6064"/>
                  </a:cubicBezTo>
                  <a:cubicBezTo>
                    <a:pt x="-1218" y="1606"/>
                    <a:pt x="-3035" y="-2457"/>
                    <a:pt x="-1968" y="-3423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7" name="Google Shape;2447;p18"/>
            <p:cNvSpPr/>
            <p:nvPr/>
          </p:nvSpPr>
          <p:spPr>
            <a:xfrm rot="10800000" flipH="1">
              <a:off x="6646403" y="1407774"/>
              <a:ext cx="33974" cy="32539"/>
            </a:xfrm>
            <a:custGeom>
              <a:avLst/>
              <a:gdLst/>
              <a:ahLst/>
              <a:cxnLst/>
              <a:rect l="l" t="t" r="r" b="b"/>
              <a:pathLst>
                <a:path w="33974" h="32539" extrusionOk="0">
                  <a:moveTo>
                    <a:pt x="-2372" y="13037"/>
                  </a:moveTo>
                  <a:cubicBezTo>
                    <a:pt x="-2461" y="4045"/>
                    <a:pt x="5070" y="-3435"/>
                    <a:pt x="14455" y="-3702"/>
                  </a:cubicBezTo>
                  <a:cubicBezTo>
                    <a:pt x="23828" y="-3968"/>
                    <a:pt x="31512" y="3080"/>
                    <a:pt x="31600" y="12072"/>
                  </a:cubicBezTo>
                  <a:cubicBezTo>
                    <a:pt x="31702" y="21051"/>
                    <a:pt x="24158" y="28556"/>
                    <a:pt x="14798" y="28823"/>
                  </a:cubicBezTo>
                  <a:cubicBezTo>
                    <a:pt x="5400" y="29102"/>
                    <a:pt x="-2283" y="22028"/>
                    <a:pt x="-2372" y="13037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8" name="Google Shape;2448;p18"/>
            <p:cNvSpPr/>
            <p:nvPr/>
          </p:nvSpPr>
          <p:spPr>
            <a:xfrm rot="10800000" flipH="1">
              <a:off x="6642570" y="1384914"/>
              <a:ext cx="67483" cy="19027"/>
            </a:xfrm>
            <a:custGeom>
              <a:avLst/>
              <a:gdLst/>
              <a:ahLst/>
              <a:cxnLst/>
              <a:rect l="l" t="t" r="r" b="b"/>
              <a:pathLst>
                <a:path w="67483" h="19027" extrusionOk="0">
                  <a:moveTo>
                    <a:pt x="-2091" y="-3423"/>
                  </a:moveTo>
                  <a:cubicBezTo>
                    <a:pt x="68" y="-5595"/>
                    <a:pt x="12730" y="4260"/>
                    <a:pt x="31018" y="4667"/>
                  </a:cubicBezTo>
                  <a:cubicBezTo>
                    <a:pt x="49294" y="5340"/>
                    <a:pt x="62959" y="-3741"/>
                    <a:pt x="64889" y="-1442"/>
                  </a:cubicBezTo>
                  <a:cubicBezTo>
                    <a:pt x="65842" y="-426"/>
                    <a:pt x="63619" y="3524"/>
                    <a:pt x="57637" y="7626"/>
                  </a:cubicBezTo>
                  <a:cubicBezTo>
                    <a:pt x="51770" y="11741"/>
                    <a:pt x="41851" y="15614"/>
                    <a:pt x="30447" y="15271"/>
                  </a:cubicBezTo>
                  <a:cubicBezTo>
                    <a:pt x="19055" y="14928"/>
                    <a:pt x="9581" y="10483"/>
                    <a:pt x="4170" y="6051"/>
                  </a:cubicBezTo>
                  <a:cubicBezTo>
                    <a:pt x="-1341" y="1593"/>
                    <a:pt x="-3158" y="-2471"/>
                    <a:pt x="-2091" y="-3423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9" name="Google Shape;2449;p18"/>
            <p:cNvSpPr/>
            <p:nvPr/>
          </p:nvSpPr>
          <p:spPr>
            <a:xfrm rot="10800000" flipH="1">
              <a:off x="6532882" y="1388329"/>
              <a:ext cx="51724" cy="153693"/>
            </a:xfrm>
            <a:custGeom>
              <a:avLst/>
              <a:gdLst/>
              <a:ahLst/>
              <a:cxnLst/>
              <a:rect l="l" t="t" r="r" b="b"/>
              <a:pathLst>
                <a:path w="51724" h="153693" extrusionOk="0">
                  <a:moveTo>
                    <a:pt x="44660" y="-2667"/>
                  </a:moveTo>
                  <a:cubicBezTo>
                    <a:pt x="44723" y="-1626"/>
                    <a:pt x="33293" y="51"/>
                    <a:pt x="14789" y="1943"/>
                  </a:cubicBezTo>
                  <a:cubicBezTo>
                    <a:pt x="10116" y="2311"/>
                    <a:pt x="5671" y="3124"/>
                    <a:pt x="4794" y="6299"/>
                  </a:cubicBezTo>
                  <a:cubicBezTo>
                    <a:pt x="3626" y="9652"/>
                    <a:pt x="5442" y="14732"/>
                    <a:pt x="7576" y="20218"/>
                  </a:cubicBezTo>
                  <a:cubicBezTo>
                    <a:pt x="11678" y="31648"/>
                    <a:pt x="15983" y="43612"/>
                    <a:pt x="20504" y="56159"/>
                  </a:cubicBezTo>
                  <a:cubicBezTo>
                    <a:pt x="38424" y="107302"/>
                    <a:pt x="51264" y="149314"/>
                    <a:pt x="49206" y="150012"/>
                  </a:cubicBezTo>
                  <a:cubicBezTo>
                    <a:pt x="47136" y="150711"/>
                    <a:pt x="30931" y="109830"/>
                    <a:pt x="13024" y="58687"/>
                  </a:cubicBezTo>
                  <a:cubicBezTo>
                    <a:pt x="8706" y="46075"/>
                    <a:pt x="4591" y="34061"/>
                    <a:pt x="680" y="22555"/>
                  </a:cubicBezTo>
                  <a:cubicBezTo>
                    <a:pt x="-959" y="17208"/>
                    <a:pt x="-3842" y="11100"/>
                    <a:pt x="-1289" y="4165"/>
                  </a:cubicBezTo>
                  <a:cubicBezTo>
                    <a:pt x="57" y="698"/>
                    <a:pt x="3550" y="-1753"/>
                    <a:pt x="6560" y="-2489"/>
                  </a:cubicBezTo>
                  <a:cubicBezTo>
                    <a:pt x="9582" y="-3327"/>
                    <a:pt x="12211" y="-3302"/>
                    <a:pt x="14535" y="-3391"/>
                  </a:cubicBezTo>
                  <a:cubicBezTo>
                    <a:pt x="33103" y="-3924"/>
                    <a:pt x="44622" y="-3709"/>
                    <a:pt x="44660" y="-2667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0" name="Google Shape;2450;p18"/>
            <p:cNvSpPr/>
            <p:nvPr/>
          </p:nvSpPr>
          <p:spPr>
            <a:xfrm rot="10800000" flipH="1">
              <a:off x="6576901" y="1552330"/>
              <a:ext cx="60351" cy="53700"/>
            </a:xfrm>
            <a:custGeom>
              <a:avLst/>
              <a:gdLst/>
              <a:ahLst/>
              <a:cxnLst/>
              <a:rect l="l" t="t" r="r" b="b"/>
              <a:pathLst>
                <a:path w="60351" h="53700" extrusionOk="0">
                  <a:moveTo>
                    <a:pt x="54786" y="50127"/>
                  </a:moveTo>
                  <a:cubicBezTo>
                    <a:pt x="51801" y="50228"/>
                    <a:pt x="52258" y="30353"/>
                    <a:pt x="35622" y="15837"/>
                  </a:cubicBezTo>
                  <a:cubicBezTo>
                    <a:pt x="18997" y="1270"/>
                    <a:pt x="-2237" y="2959"/>
                    <a:pt x="-2326" y="190"/>
                  </a:cubicBezTo>
                  <a:cubicBezTo>
                    <a:pt x="-2567" y="-1080"/>
                    <a:pt x="2487" y="-3556"/>
                    <a:pt x="11441" y="-3569"/>
                  </a:cubicBezTo>
                  <a:cubicBezTo>
                    <a:pt x="20216" y="-3658"/>
                    <a:pt x="32942" y="-521"/>
                    <a:pt x="43140" y="8369"/>
                  </a:cubicBezTo>
                  <a:cubicBezTo>
                    <a:pt x="53274" y="17272"/>
                    <a:pt x="57465" y="28918"/>
                    <a:pt x="57935" y="37084"/>
                  </a:cubicBezTo>
                  <a:cubicBezTo>
                    <a:pt x="58482" y="45415"/>
                    <a:pt x="56145" y="50279"/>
                    <a:pt x="54786" y="50127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1" name="Google Shape;2451;p18"/>
            <p:cNvSpPr/>
            <p:nvPr/>
          </p:nvSpPr>
          <p:spPr>
            <a:xfrm rot="10800000" flipH="1">
              <a:off x="6636220" y="1317409"/>
              <a:ext cx="83825" cy="23417"/>
            </a:xfrm>
            <a:custGeom>
              <a:avLst/>
              <a:gdLst/>
              <a:ahLst/>
              <a:cxnLst/>
              <a:rect l="l" t="t" r="r" b="b"/>
              <a:pathLst>
                <a:path w="83825" h="23417" extrusionOk="0">
                  <a:moveTo>
                    <a:pt x="-2270" y="4994"/>
                  </a:moveTo>
                  <a:cubicBezTo>
                    <a:pt x="-340" y="66"/>
                    <a:pt x="17872" y="2886"/>
                    <a:pt x="39398" y="828"/>
                  </a:cubicBezTo>
                  <a:cubicBezTo>
                    <a:pt x="60988" y="-784"/>
                    <a:pt x="78464" y="-6639"/>
                    <a:pt x="81181" y="-2105"/>
                  </a:cubicBezTo>
                  <a:cubicBezTo>
                    <a:pt x="82413" y="66"/>
                    <a:pt x="79276" y="4677"/>
                    <a:pt x="72164" y="9312"/>
                  </a:cubicBezTo>
                  <a:cubicBezTo>
                    <a:pt x="65090" y="13960"/>
                    <a:pt x="53902" y="18240"/>
                    <a:pt x="40973" y="19358"/>
                  </a:cubicBezTo>
                  <a:cubicBezTo>
                    <a:pt x="28057" y="20437"/>
                    <a:pt x="16310" y="18101"/>
                    <a:pt x="8575" y="14722"/>
                  </a:cubicBezTo>
                  <a:cubicBezTo>
                    <a:pt x="752" y="11344"/>
                    <a:pt x="-3108" y="7343"/>
                    <a:pt x="-2270" y="4994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2" name="Google Shape;2452;p18"/>
            <p:cNvSpPr/>
            <p:nvPr/>
          </p:nvSpPr>
          <p:spPr>
            <a:xfrm rot="10800000" flipH="1">
              <a:off x="6467770" y="1331829"/>
              <a:ext cx="62741" cy="21432"/>
            </a:xfrm>
            <a:custGeom>
              <a:avLst/>
              <a:gdLst/>
              <a:ahLst/>
              <a:cxnLst/>
              <a:rect l="l" t="t" r="r" b="b"/>
              <a:pathLst>
                <a:path w="62741" h="21432" extrusionOk="0">
                  <a:moveTo>
                    <a:pt x="-1745" y="-2118"/>
                  </a:moveTo>
                  <a:cubicBezTo>
                    <a:pt x="1583" y="-6194"/>
                    <a:pt x="14067" y="-1571"/>
                    <a:pt x="29231" y="-987"/>
                  </a:cubicBezTo>
                  <a:cubicBezTo>
                    <a:pt x="44369" y="130"/>
                    <a:pt x="57285" y="-3083"/>
                    <a:pt x="60143" y="1349"/>
                  </a:cubicBezTo>
                  <a:cubicBezTo>
                    <a:pt x="61375" y="3496"/>
                    <a:pt x="59254" y="7598"/>
                    <a:pt x="53539" y="11395"/>
                  </a:cubicBezTo>
                  <a:cubicBezTo>
                    <a:pt x="47925" y="15180"/>
                    <a:pt x="38603" y="18152"/>
                    <a:pt x="28189" y="17580"/>
                  </a:cubicBezTo>
                  <a:cubicBezTo>
                    <a:pt x="17776" y="16983"/>
                    <a:pt x="8847" y="12995"/>
                    <a:pt x="3691" y="8601"/>
                  </a:cubicBezTo>
                  <a:cubicBezTo>
                    <a:pt x="-1579" y="4207"/>
                    <a:pt x="-3218" y="-137"/>
                    <a:pt x="-1745" y="-2118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3" name="Google Shape;2453;p18"/>
            <p:cNvSpPr/>
            <p:nvPr/>
          </p:nvSpPr>
          <p:spPr>
            <a:xfrm rot="10800000" flipH="1">
              <a:off x="6396525" y="1170513"/>
              <a:ext cx="485490" cy="293789"/>
            </a:xfrm>
            <a:custGeom>
              <a:avLst/>
              <a:gdLst/>
              <a:ahLst/>
              <a:cxnLst/>
              <a:rect l="l" t="t" r="r" b="b"/>
              <a:pathLst>
                <a:path w="485490" h="293789" extrusionOk="0">
                  <a:moveTo>
                    <a:pt x="478714" y="158367"/>
                  </a:moveTo>
                  <a:cubicBezTo>
                    <a:pt x="477977" y="123632"/>
                    <a:pt x="486677" y="85190"/>
                    <a:pt x="481457" y="50938"/>
                  </a:cubicBezTo>
                  <a:cubicBezTo>
                    <a:pt x="480670" y="45769"/>
                    <a:pt x="467652" y="31685"/>
                    <a:pt x="466598" y="26554"/>
                  </a:cubicBezTo>
                  <a:cubicBezTo>
                    <a:pt x="460350" y="-3787"/>
                    <a:pt x="448158" y="-17033"/>
                    <a:pt x="429450" y="13638"/>
                  </a:cubicBezTo>
                  <a:cubicBezTo>
                    <a:pt x="422250" y="25449"/>
                    <a:pt x="416954" y="58621"/>
                    <a:pt x="413969" y="72032"/>
                  </a:cubicBezTo>
                  <a:cubicBezTo>
                    <a:pt x="405816" y="108507"/>
                    <a:pt x="397675" y="144981"/>
                    <a:pt x="389534" y="181456"/>
                  </a:cubicBezTo>
                  <a:cubicBezTo>
                    <a:pt x="361455" y="167498"/>
                    <a:pt x="330873" y="156589"/>
                    <a:pt x="299542" y="157707"/>
                  </a:cubicBezTo>
                  <a:cubicBezTo>
                    <a:pt x="268211" y="158824"/>
                    <a:pt x="236004" y="173886"/>
                    <a:pt x="221006" y="201420"/>
                  </a:cubicBezTo>
                  <a:cubicBezTo>
                    <a:pt x="206794" y="176401"/>
                    <a:pt x="180785" y="158430"/>
                    <a:pt x="152362" y="153973"/>
                  </a:cubicBezTo>
                  <a:cubicBezTo>
                    <a:pt x="123940" y="149515"/>
                    <a:pt x="93688" y="158659"/>
                    <a:pt x="72492" y="178128"/>
                  </a:cubicBezTo>
                  <a:cubicBezTo>
                    <a:pt x="62268" y="160882"/>
                    <a:pt x="37122" y="155510"/>
                    <a:pt x="19736" y="165492"/>
                  </a:cubicBezTo>
                  <a:cubicBezTo>
                    <a:pt x="2337" y="175474"/>
                    <a:pt x="-5893" y="198118"/>
                    <a:pt x="-927" y="217549"/>
                  </a:cubicBezTo>
                  <a:cubicBezTo>
                    <a:pt x="6540" y="246810"/>
                    <a:pt x="37262" y="263358"/>
                    <a:pt x="66015" y="272603"/>
                  </a:cubicBezTo>
                  <a:cubicBezTo>
                    <a:pt x="178435" y="308773"/>
                    <a:pt x="304343" y="285799"/>
                    <a:pt x="407657" y="228598"/>
                  </a:cubicBezTo>
                  <a:cubicBezTo>
                    <a:pt x="422732" y="220267"/>
                    <a:pt x="437591" y="211072"/>
                    <a:pt x="449529" y="198664"/>
                  </a:cubicBezTo>
                  <a:cubicBezTo>
                    <a:pt x="461480" y="186243"/>
                    <a:pt x="477977" y="171715"/>
                    <a:pt x="478905" y="154506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4" name="Google Shape;2454;p18"/>
            <p:cNvSpPr/>
            <p:nvPr/>
          </p:nvSpPr>
          <p:spPr>
            <a:xfrm rot="10800000" flipH="1">
              <a:off x="6791967" y="1289497"/>
              <a:ext cx="116778" cy="51471"/>
            </a:xfrm>
            <a:custGeom>
              <a:avLst/>
              <a:gdLst/>
              <a:ahLst/>
              <a:cxnLst/>
              <a:rect l="l" t="t" r="r" b="b"/>
              <a:pathLst>
                <a:path w="116778" h="51471" extrusionOk="0">
                  <a:moveTo>
                    <a:pt x="-2470" y="44544"/>
                  </a:moveTo>
                  <a:cubicBezTo>
                    <a:pt x="-2203" y="43388"/>
                    <a:pt x="5289" y="46068"/>
                    <a:pt x="16008" y="41585"/>
                  </a:cubicBezTo>
                  <a:cubicBezTo>
                    <a:pt x="21304" y="39413"/>
                    <a:pt x="27197" y="35717"/>
                    <a:pt x="33001" y="30637"/>
                  </a:cubicBezTo>
                  <a:cubicBezTo>
                    <a:pt x="38792" y="25595"/>
                    <a:pt x="44583" y="18928"/>
                    <a:pt x="51518" y="12477"/>
                  </a:cubicBezTo>
                  <a:cubicBezTo>
                    <a:pt x="58375" y="5987"/>
                    <a:pt x="66262" y="386"/>
                    <a:pt x="74657" y="-2065"/>
                  </a:cubicBezTo>
                  <a:cubicBezTo>
                    <a:pt x="83039" y="-4605"/>
                    <a:pt x="91053" y="-4059"/>
                    <a:pt x="97238" y="-2383"/>
                  </a:cubicBezTo>
                  <a:cubicBezTo>
                    <a:pt x="109836" y="1148"/>
                    <a:pt x="114827" y="8082"/>
                    <a:pt x="114230" y="8501"/>
                  </a:cubicBezTo>
                  <a:cubicBezTo>
                    <a:pt x="113544" y="9454"/>
                    <a:pt x="107613" y="4336"/>
                    <a:pt x="96196" y="2456"/>
                  </a:cubicBezTo>
                  <a:cubicBezTo>
                    <a:pt x="90570" y="1542"/>
                    <a:pt x="83598" y="1593"/>
                    <a:pt x="76651" y="4044"/>
                  </a:cubicBezTo>
                  <a:cubicBezTo>
                    <a:pt x="69653" y="6444"/>
                    <a:pt x="62846" y="11384"/>
                    <a:pt x="56267" y="17582"/>
                  </a:cubicBezTo>
                  <a:cubicBezTo>
                    <a:pt x="49651" y="23741"/>
                    <a:pt x="43694" y="30332"/>
                    <a:pt x="37128" y="35590"/>
                  </a:cubicBezTo>
                  <a:cubicBezTo>
                    <a:pt x="30626" y="40797"/>
                    <a:pt x="23806" y="44442"/>
                    <a:pt x="17621" y="46258"/>
                  </a:cubicBezTo>
                  <a:cubicBezTo>
                    <a:pt x="4820" y="50017"/>
                    <a:pt x="-3054" y="45115"/>
                    <a:pt x="-2470" y="44544"/>
                  </a:cubicBezTo>
                </a:path>
              </a:pathLst>
            </a:custGeom>
            <a:solidFill>
              <a:srgbClr val="3654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5" name="Google Shape;2455;p18"/>
            <p:cNvSpPr/>
            <p:nvPr/>
          </p:nvSpPr>
          <p:spPr>
            <a:xfrm rot="10800000" flipH="1">
              <a:off x="6805879" y="1326621"/>
              <a:ext cx="90452" cy="41931"/>
            </a:xfrm>
            <a:custGeom>
              <a:avLst/>
              <a:gdLst/>
              <a:ahLst/>
              <a:cxnLst/>
              <a:rect l="l" t="t" r="r" b="b"/>
              <a:pathLst>
                <a:path w="90452" h="41931" extrusionOk="0">
                  <a:moveTo>
                    <a:pt x="-2464" y="36559"/>
                  </a:moveTo>
                  <a:cubicBezTo>
                    <a:pt x="-2336" y="35581"/>
                    <a:pt x="3632" y="36419"/>
                    <a:pt x="10427" y="30832"/>
                  </a:cubicBezTo>
                  <a:cubicBezTo>
                    <a:pt x="13792" y="28203"/>
                    <a:pt x="17006" y="24012"/>
                    <a:pt x="20803" y="19046"/>
                  </a:cubicBezTo>
                  <a:cubicBezTo>
                    <a:pt x="24537" y="14068"/>
                    <a:pt x="29782" y="8518"/>
                    <a:pt x="36297" y="4644"/>
                  </a:cubicBezTo>
                  <a:cubicBezTo>
                    <a:pt x="49340" y="-3522"/>
                    <a:pt x="63805" y="-4728"/>
                    <a:pt x="73381" y="-3217"/>
                  </a:cubicBezTo>
                  <a:cubicBezTo>
                    <a:pt x="83172" y="-1731"/>
                    <a:pt x="88278" y="1875"/>
                    <a:pt x="87935" y="2599"/>
                  </a:cubicBezTo>
                  <a:cubicBezTo>
                    <a:pt x="87541" y="3641"/>
                    <a:pt x="81979" y="1825"/>
                    <a:pt x="72962" y="1711"/>
                  </a:cubicBezTo>
                  <a:cubicBezTo>
                    <a:pt x="64084" y="1533"/>
                    <a:pt x="51435" y="3399"/>
                    <a:pt x="39980" y="10575"/>
                  </a:cubicBezTo>
                  <a:cubicBezTo>
                    <a:pt x="28359" y="17166"/>
                    <a:pt x="22543" y="29498"/>
                    <a:pt x="13234" y="34895"/>
                  </a:cubicBezTo>
                  <a:cubicBezTo>
                    <a:pt x="4128" y="40458"/>
                    <a:pt x="-3086" y="37397"/>
                    <a:pt x="-2464" y="36559"/>
                  </a:cubicBezTo>
                </a:path>
              </a:pathLst>
            </a:custGeom>
            <a:solidFill>
              <a:srgbClr val="3654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6" name="Google Shape;2456;p18"/>
            <p:cNvSpPr/>
            <p:nvPr/>
          </p:nvSpPr>
          <p:spPr>
            <a:xfrm rot="10800000" flipH="1">
              <a:off x="6444959" y="1096215"/>
              <a:ext cx="101403" cy="195177"/>
            </a:xfrm>
            <a:custGeom>
              <a:avLst/>
              <a:gdLst/>
              <a:ahLst/>
              <a:cxnLst/>
              <a:rect l="l" t="t" r="r" b="b"/>
              <a:pathLst>
                <a:path w="101403" h="195177" extrusionOk="0">
                  <a:moveTo>
                    <a:pt x="44539" y="190872"/>
                  </a:moveTo>
                  <a:cubicBezTo>
                    <a:pt x="44552" y="191240"/>
                    <a:pt x="40704" y="191862"/>
                    <a:pt x="34087" y="189881"/>
                  </a:cubicBezTo>
                  <a:cubicBezTo>
                    <a:pt x="27598" y="187926"/>
                    <a:pt x="18428" y="182782"/>
                    <a:pt x="11138" y="172648"/>
                  </a:cubicBezTo>
                  <a:cubicBezTo>
                    <a:pt x="-3467" y="152213"/>
                    <a:pt x="-6807" y="115916"/>
                    <a:pt x="4484" y="80814"/>
                  </a:cubicBezTo>
                  <a:cubicBezTo>
                    <a:pt x="15926" y="45127"/>
                    <a:pt x="41987" y="20552"/>
                    <a:pt x="62815" y="9084"/>
                  </a:cubicBezTo>
                  <a:cubicBezTo>
                    <a:pt x="73254" y="3064"/>
                    <a:pt x="82474" y="-238"/>
                    <a:pt x="88900" y="-2041"/>
                  </a:cubicBezTo>
                  <a:cubicBezTo>
                    <a:pt x="95327" y="-3857"/>
                    <a:pt x="99048" y="-4149"/>
                    <a:pt x="99137" y="-3768"/>
                  </a:cubicBezTo>
                  <a:cubicBezTo>
                    <a:pt x="99543" y="-2537"/>
                    <a:pt x="84989" y="715"/>
                    <a:pt x="65393" y="13301"/>
                  </a:cubicBezTo>
                  <a:cubicBezTo>
                    <a:pt x="45911" y="25492"/>
                    <a:pt x="21972" y="49203"/>
                    <a:pt x="11126" y="83011"/>
                  </a:cubicBezTo>
                  <a:cubicBezTo>
                    <a:pt x="369" y="116285"/>
                    <a:pt x="2947" y="150867"/>
                    <a:pt x="15228" y="169866"/>
                  </a:cubicBezTo>
                  <a:cubicBezTo>
                    <a:pt x="21324" y="179404"/>
                    <a:pt x="29287" y="184763"/>
                    <a:pt x="35040" y="187341"/>
                  </a:cubicBezTo>
                  <a:cubicBezTo>
                    <a:pt x="40894" y="189945"/>
                    <a:pt x="44603" y="190288"/>
                    <a:pt x="44539" y="190872"/>
                  </a:cubicBezTo>
                </a:path>
              </a:pathLst>
            </a:custGeom>
            <a:solidFill>
              <a:srgbClr val="3654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7" name="Google Shape;2457;p18"/>
            <p:cNvSpPr/>
            <p:nvPr/>
          </p:nvSpPr>
          <p:spPr>
            <a:xfrm rot="10800000" flipH="1">
              <a:off x="6392419" y="1146043"/>
              <a:ext cx="82901" cy="123597"/>
            </a:xfrm>
            <a:custGeom>
              <a:avLst/>
              <a:gdLst/>
              <a:ahLst/>
              <a:cxnLst/>
              <a:rect l="l" t="t" r="r" b="b"/>
              <a:pathLst>
                <a:path w="82901" h="123597" extrusionOk="0">
                  <a:moveTo>
                    <a:pt x="-1469" y="119691"/>
                  </a:moveTo>
                  <a:cubicBezTo>
                    <a:pt x="-2269" y="119666"/>
                    <a:pt x="-2993" y="110801"/>
                    <a:pt x="-453" y="96729"/>
                  </a:cubicBezTo>
                  <a:cubicBezTo>
                    <a:pt x="2023" y="82708"/>
                    <a:pt x="8551" y="63646"/>
                    <a:pt x="20654" y="45358"/>
                  </a:cubicBezTo>
                  <a:cubicBezTo>
                    <a:pt x="32846" y="27121"/>
                    <a:pt x="47896" y="13735"/>
                    <a:pt x="59872" y="6026"/>
                  </a:cubicBezTo>
                  <a:cubicBezTo>
                    <a:pt x="71860" y="-1747"/>
                    <a:pt x="80318" y="-4515"/>
                    <a:pt x="80649" y="-3791"/>
                  </a:cubicBezTo>
                  <a:cubicBezTo>
                    <a:pt x="81919" y="-1937"/>
                    <a:pt x="49673" y="13684"/>
                    <a:pt x="26471" y="49231"/>
                  </a:cubicBezTo>
                  <a:cubicBezTo>
                    <a:pt x="2671" y="84359"/>
                    <a:pt x="728" y="120148"/>
                    <a:pt x="-1469" y="119691"/>
                  </a:cubicBezTo>
                </a:path>
              </a:pathLst>
            </a:custGeom>
            <a:solidFill>
              <a:srgbClr val="3654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8" name="Google Shape;2458;p18"/>
            <p:cNvSpPr/>
            <p:nvPr/>
          </p:nvSpPr>
          <p:spPr>
            <a:xfrm rot="10800000" flipH="1">
              <a:off x="5522953" y="2805734"/>
              <a:ext cx="289136" cy="206209"/>
            </a:xfrm>
            <a:custGeom>
              <a:avLst/>
              <a:gdLst/>
              <a:ahLst/>
              <a:cxnLst/>
              <a:rect l="l" t="t" r="r" b="b"/>
              <a:pathLst>
                <a:path w="289136" h="206209" extrusionOk="0">
                  <a:moveTo>
                    <a:pt x="211701" y="203826"/>
                  </a:moveTo>
                  <a:lnTo>
                    <a:pt x="37444" y="194999"/>
                  </a:lnTo>
                  <a:cubicBezTo>
                    <a:pt x="15232" y="193869"/>
                    <a:pt x="-2142" y="175365"/>
                    <a:pt x="-1685" y="153115"/>
                  </a:cubicBezTo>
                  <a:cubicBezTo>
                    <a:pt x="-859" y="113313"/>
                    <a:pt x="5859" y="58792"/>
                    <a:pt x="36885" y="63973"/>
                  </a:cubicBezTo>
                  <a:lnTo>
                    <a:pt x="56748" y="150740"/>
                  </a:lnTo>
                  <a:lnTo>
                    <a:pt x="201363" y="23143"/>
                  </a:lnTo>
                  <a:cubicBezTo>
                    <a:pt x="215981" y="9897"/>
                    <a:pt x="234040" y="1058"/>
                    <a:pt x="253471" y="-2384"/>
                  </a:cubicBezTo>
                  <a:lnTo>
                    <a:pt x="287444" y="1121"/>
                  </a:lnTo>
                  <a:lnTo>
                    <a:pt x="211701" y="203826"/>
                  </a:lnTo>
                </a:path>
              </a:pathLst>
            </a:custGeom>
            <a:solidFill>
              <a:srgbClr val="F9AD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9" name="Google Shape;2459;p18"/>
            <p:cNvSpPr/>
            <p:nvPr/>
          </p:nvSpPr>
          <p:spPr>
            <a:xfrm rot="10800000" flipH="1">
              <a:off x="6433400" y="1840573"/>
              <a:ext cx="565670" cy="1551088"/>
            </a:xfrm>
            <a:custGeom>
              <a:avLst/>
              <a:gdLst/>
              <a:ahLst/>
              <a:cxnLst/>
              <a:rect l="l" t="t" r="r" b="b"/>
              <a:pathLst>
                <a:path w="565670" h="1551088" extrusionOk="0">
                  <a:moveTo>
                    <a:pt x="133862" y="1516592"/>
                  </a:moveTo>
                  <a:lnTo>
                    <a:pt x="42765" y="1486506"/>
                  </a:lnTo>
                  <a:lnTo>
                    <a:pt x="-2409" y="730157"/>
                  </a:lnTo>
                  <a:lnTo>
                    <a:pt x="-2409" y="59305"/>
                  </a:lnTo>
                  <a:lnTo>
                    <a:pt x="556772" y="-2645"/>
                  </a:lnTo>
                  <a:lnTo>
                    <a:pt x="563262" y="964853"/>
                  </a:lnTo>
                  <a:lnTo>
                    <a:pt x="527143" y="1446374"/>
                  </a:lnTo>
                  <a:lnTo>
                    <a:pt x="441735" y="1548444"/>
                  </a:lnTo>
                  <a:lnTo>
                    <a:pt x="133862" y="1516592"/>
                  </a:lnTo>
                </a:path>
              </a:pathLst>
            </a:custGeom>
            <a:solidFill>
              <a:srgbClr val="E3E3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0" name="Google Shape;2460;p18"/>
            <p:cNvSpPr/>
            <p:nvPr/>
          </p:nvSpPr>
          <p:spPr>
            <a:xfrm rot="10800000" flipH="1">
              <a:off x="6541642" y="1789074"/>
              <a:ext cx="332295" cy="308178"/>
            </a:xfrm>
            <a:custGeom>
              <a:avLst/>
              <a:gdLst/>
              <a:ahLst/>
              <a:cxnLst/>
              <a:rect l="l" t="t" r="r" b="b"/>
              <a:pathLst>
                <a:path w="332295" h="308178" extrusionOk="0">
                  <a:moveTo>
                    <a:pt x="-2403" y="185375"/>
                  </a:moveTo>
                  <a:lnTo>
                    <a:pt x="-2403" y="258679"/>
                  </a:lnTo>
                  <a:lnTo>
                    <a:pt x="329892" y="304932"/>
                  </a:lnTo>
                  <a:lnTo>
                    <a:pt x="316545" y="136086"/>
                  </a:lnTo>
                  <a:lnTo>
                    <a:pt x="240179" y="3714"/>
                  </a:lnTo>
                  <a:lnTo>
                    <a:pt x="115402" y="-3246"/>
                  </a:lnTo>
                  <a:lnTo>
                    <a:pt x="25207" y="52456"/>
                  </a:lnTo>
                  <a:lnTo>
                    <a:pt x="-2403" y="185375"/>
                  </a:lnTo>
                </a:path>
              </a:pathLst>
            </a:custGeom>
            <a:solidFill>
              <a:srgbClr val="E3E3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1" name="Google Shape;2461;p18"/>
            <p:cNvSpPr/>
            <p:nvPr/>
          </p:nvSpPr>
          <p:spPr>
            <a:xfrm rot="10800000" flipH="1">
              <a:off x="6569235" y="1833346"/>
              <a:ext cx="7195" cy="66713"/>
            </a:xfrm>
            <a:custGeom>
              <a:avLst/>
              <a:gdLst/>
              <a:ahLst/>
              <a:cxnLst/>
              <a:rect l="l" t="t" r="r" b="b"/>
              <a:pathLst>
                <a:path w="7195" h="66713" extrusionOk="0">
                  <a:moveTo>
                    <a:pt x="-136" y="-3314"/>
                  </a:moveTo>
                  <a:cubicBezTo>
                    <a:pt x="-1965" y="-3238"/>
                    <a:pt x="-2803" y="11761"/>
                    <a:pt x="-2015" y="30176"/>
                  </a:cubicBezTo>
                  <a:cubicBezTo>
                    <a:pt x="-1228" y="48616"/>
                    <a:pt x="893" y="63488"/>
                    <a:pt x="2722" y="63399"/>
                  </a:cubicBezTo>
                  <a:cubicBezTo>
                    <a:pt x="4538" y="63323"/>
                    <a:pt x="5376" y="48324"/>
                    <a:pt x="4589" y="29909"/>
                  </a:cubicBezTo>
                  <a:cubicBezTo>
                    <a:pt x="3801" y="11482"/>
                    <a:pt x="1680" y="-3390"/>
                    <a:pt x="-136" y="-3314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2" name="Google Shape;2462;p18"/>
            <p:cNvSpPr/>
            <p:nvPr/>
          </p:nvSpPr>
          <p:spPr>
            <a:xfrm rot="10800000" flipH="1">
              <a:off x="6652743" y="1819528"/>
              <a:ext cx="7909" cy="74499"/>
            </a:xfrm>
            <a:custGeom>
              <a:avLst/>
              <a:gdLst/>
              <a:ahLst/>
              <a:cxnLst/>
              <a:rect l="l" t="t" r="r" b="b"/>
              <a:pathLst>
                <a:path w="7909" h="74499" extrusionOk="0">
                  <a:moveTo>
                    <a:pt x="-592" y="-3322"/>
                  </a:moveTo>
                  <a:cubicBezTo>
                    <a:pt x="-2420" y="-3208"/>
                    <a:pt x="-2916" y="13556"/>
                    <a:pt x="-1710" y="34130"/>
                  </a:cubicBezTo>
                  <a:cubicBezTo>
                    <a:pt x="-503" y="54704"/>
                    <a:pt x="1948" y="71290"/>
                    <a:pt x="3777" y="71176"/>
                  </a:cubicBezTo>
                  <a:cubicBezTo>
                    <a:pt x="5593" y="71074"/>
                    <a:pt x="6088" y="54310"/>
                    <a:pt x="4882" y="33736"/>
                  </a:cubicBezTo>
                  <a:cubicBezTo>
                    <a:pt x="3688" y="13175"/>
                    <a:pt x="1224" y="-3424"/>
                    <a:pt x="-592" y="-3322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3" name="Google Shape;2463;p18"/>
            <p:cNvSpPr/>
            <p:nvPr/>
          </p:nvSpPr>
          <p:spPr>
            <a:xfrm rot="10800000" flipH="1">
              <a:off x="6733398" y="1806892"/>
              <a:ext cx="8765" cy="78703"/>
            </a:xfrm>
            <a:custGeom>
              <a:avLst/>
              <a:gdLst/>
              <a:ahLst/>
              <a:cxnLst/>
              <a:rect l="l" t="t" r="r" b="b"/>
              <a:pathLst>
                <a:path w="8765" h="78703" extrusionOk="0">
                  <a:moveTo>
                    <a:pt x="-937" y="-3332"/>
                  </a:moveTo>
                  <a:cubicBezTo>
                    <a:pt x="-2753" y="-3204"/>
                    <a:pt x="-2931" y="14525"/>
                    <a:pt x="-1330" y="36255"/>
                  </a:cubicBezTo>
                  <a:cubicBezTo>
                    <a:pt x="257" y="57984"/>
                    <a:pt x="3026" y="75497"/>
                    <a:pt x="4855" y="75370"/>
                  </a:cubicBezTo>
                  <a:cubicBezTo>
                    <a:pt x="6671" y="75231"/>
                    <a:pt x="6848" y="57514"/>
                    <a:pt x="5248" y="35759"/>
                  </a:cubicBezTo>
                  <a:cubicBezTo>
                    <a:pt x="3661" y="14042"/>
                    <a:pt x="892" y="-3471"/>
                    <a:pt x="-937" y="-3332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4" name="Google Shape;2464;p18"/>
            <p:cNvSpPr/>
            <p:nvPr/>
          </p:nvSpPr>
          <p:spPr>
            <a:xfrm rot="10800000" flipH="1">
              <a:off x="6808893" y="1798343"/>
              <a:ext cx="7738" cy="74589"/>
            </a:xfrm>
            <a:custGeom>
              <a:avLst/>
              <a:gdLst/>
              <a:ahLst/>
              <a:cxnLst/>
              <a:rect l="l" t="t" r="r" b="b"/>
              <a:pathLst>
                <a:path w="7738" h="74589" extrusionOk="0">
                  <a:moveTo>
                    <a:pt x="683" y="-3342"/>
                  </a:moveTo>
                  <a:cubicBezTo>
                    <a:pt x="-1108" y="-3418"/>
                    <a:pt x="-3204" y="13385"/>
                    <a:pt x="-2226" y="34162"/>
                  </a:cubicBezTo>
                  <a:cubicBezTo>
                    <a:pt x="-1299" y="54939"/>
                    <a:pt x="2308" y="71474"/>
                    <a:pt x="4086" y="71246"/>
                  </a:cubicBezTo>
                  <a:cubicBezTo>
                    <a:pt x="5928" y="71017"/>
                    <a:pt x="5280" y="54329"/>
                    <a:pt x="4366" y="33857"/>
                  </a:cubicBezTo>
                  <a:cubicBezTo>
                    <a:pt x="3413" y="13397"/>
                    <a:pt x="2537" y="-3278"/>
                    <a:pt x="683" y="-3342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5" name="Google Shape;2465;p18"/>
            <p:cNvSpPr/>
            <p:nvPr/>
          </p:nvSpPr>
          <p:spPr>
            <a:xfrm rot="10800000" flipH="1">
              <a:off x="6604809" y="2192635"/>
              <a:ext cx="170413" cy="286471"/>
            </a:xfrm>
            <a:custGeom>
              <a:avLst/>
              <a:gdLst/>
              <a:ahLst/>
              <a:cxnLst/>
              <a:rect l="l" t="t" r="r" b="b"/>
              <a:pathLst>
                <a:path w="170413" h="286471" extrusionOk="0">
                  <a:moveTo>
                    <a:pt x="167957" y="283568"/>
                  </a:moveTo>
                  <a:cubicBezTo>
                    <a:pt x="168376" y="283378"/>
                    <a:pt x="166776" y="278958"/>
                    <a:pt x="163550" y="271135"/>
                  </a:cubicBezTo>
                  <a:cubicBezTo>
                    <a:pt x="160337" y="263299"/>
                    <a:pt x="155346" y="252136"/>
                    <a:pt x="148869" y="238458"/>
                  </a:cubicBezTo>
                  <a:cubicBezTo>
                    <a:pt x="135928" y="211102"/>
                    <a:pt x="116700" y="173930"/>
                    <a:pt x="93103" y="134217"/>
                  </a:cubicBezTo>
                  <a:cubicBezTo>
                    <a:pt x="69481" y="94504"/>
                    <a:pt x="46011" y="59845"/>
                    <a:pt x="28155" y="35436"/>
                  </a:cubicBezTo>
                  <a:cubicBezTo>
                    <a:pt x="19240" y="23206"/>
                    <a:pt x="11810" y="13478"/>
                    <a:pt x="6464" y="6925"/>
                  </a:cubicBezTo>
                  <a:cubicBezTo>
                    <a:pt x="1130" y="346"/>
                    <a:pt x="-1982" y="-3160"/>
                    <a:pt x="-2350" y="-2880"/>
                  </a:cubicBezTo>
                  <a:cubicBezTo>
                    <a:pt x="-3137" y="-2296"/>
                    <a:pt x="7505" y="13058"/>
                    <a:pt x="24320" y="38115"/>
                  </a:cubicBezTo>
                  <a:cubicBezTo>
                    <a:pt x="41147" y="63147"/>
                    <a:pt x="63906" y="98060"/>
                    <a:pt x="87426" y="137607"/>
                  </a:cubicBezTo>
                  <a:cubicBezTo>
                    <a:pt x="110921" y="177143"/>
                    <a:pt x="130720" y="213807"/>
                    <a:pt x="144678" y="240554"/>
                  </a:cubicBezTo>
                  <a:cubicBezTo>
                    <a:pt x="158648" y="267275"/>
                    <a:pt x="167068" y="283975"/>
                    <a:pt x="167957" y="283568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6" name="Google Shape;2466;p18"/>
            <p:cNvSpPr/>
            <p:nvPr/>
          </p:nvSpPr>
          <p:spPr>
            <a:xfrm rot="10800000" flipH="1">
              <a:off x="6819873" y="1828787"/>
              <a:ext cx="457111" cy="1648370"/>
            </a:xfrm>
            <a:custGeom>
              <a:avLst/>
              <a:gdLst/>
              <a:ahLst/>
              <a:cxnLst/>
              <a:rect l="l" t="t" r="r" b="b"/>
              <a:pathLst>
                <a:path w="457111" h="1648370" extrusionOk="0">
                  <a:moveTo>
                    <a:pt x="53321" y="1645759"/>
                  </a:moveTo>
                  <a:lnTo>
                    <a:pt x="143529" y="1602312"/>
                  </a:lnTo>
                  <a:lnTo>
                    <a:pt x="317709" y="1559703"/>
                  </a:lnTo>
                  <a:cubicBezTo>
                    <a:pt x="394201" y="1546419"/>
                    <a:pt x="446690" y="1475287"/>
                    <a:pt x="436822" y="1398287"/>
                  </a:cubicBezTo>
                  <a:lnTo>
                    <a:pt x="345611" y="686985"/>
                  </a:lnTo>
                  <a:lnTo>
                    <a:pt x="454475" y="-2612"/>
                  </a:lnTo>
                  <a:lnTo>
                    <a:pt x="22688" y="10253"/>
                  </a:lnTo>
                  <a:lnTo>
                    <a:pt x="-2636" y="266780"/>
                  </a:lnTo>
                  <a:lnTo>
                    <a:pt x="-2636" y="977942"/>
                  </a:lnTo>
                  <a:lnTo>
                    <a:pt x="53321" y="1645759"/>
                  </a:lnTo>
                </a:path>
              </a:pathLst>
            </a:custGeom>
            <a:solidFill>
              <a:srgbClr val="3654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7" name="Google Shape;2467;p18"/>
            <p:cNvSpPr/>
            <p:nvPr/>
          </p:nvSpPr>
          <p:spPr>
            <a:xfrm rot="10800000" flipH="1">
              <a:off x="6819819" y="1840571"/>
              <a:ext cx="138509" cy="819977"/>
            </a:xfrm>
            <a:custGeom>
              <a:avLst/>
              <a:gdLst/>
              <a:ahLst/>
              <a:cxnLst/>
              <a:rect l="l" t="t" r="r" b="b"/>
              <a:pathLst>
                <a:path w="138509" h="819977" extrusionOk="0">
                  <a:moveTo>
                    <a:pt x="-2473" y="-2971"/>
                  </a:moveTo>
                  <a:cubicBezTo>
                    <a:pt x="-2689" y="-2920"/>
                    <a:pt x="-2257" y="115"/>
                    <a:pt x="-1203" y="5843"/>
                  </a:cubicBezTo>
                  <a:cubicBezTo>
                    <a:pt x="54" y="12218"/>
                    <a:pt x="1680" y="20524"/>
                    <a:pt x="3699" y="30849"/>
                  </a:cubicBezTo>
                  <a:cubicBezTo>
                    <a:pt x="8398" y="53252"/>
                    <a:pt x="14926" y="84379"/>
                    <a:pt x="22927" y="122530"/>
                  </a:cubicBezTo>
                  <a:cubicBezTo>
                    <a:pt x="39945" y="200457"/>
                    <a:pt x="63173" y="306883"/>
                    <a:pt x="88840" y="424447"/>
                  </a:cubicBezTo>
                  <a:cubicBezTo>
                    <a:pt x="96041" y="456845"/>
                    <a:pt x="103052" y="488379"/>
                    <a:pt x="109783" y="518643"/>
                  </a:cubicBezTo>
                  <a:lnTo>
                    <a:pt x="110608" y="515709"/>
                  </a:lnTo>
                  <a:cubicBezTo>
                    <a:pt x="100397" y="526378"/>
                    <a:pt x="90427" y="536817"/>
                    <a:pt x="80674" y="547015"/>
                  </a:cubicBezTo>
                  <a:lnTo>
                    <a:pt x="79023" y="548742"/>
                  </a:lnTo>
                  <a:lnTo>
                    <a:pt x="80255" y="550787"/>
                  </a:lnTo>
                  <a:cubicBezTo>
                    <a:pt x="98149" y="580556"/>
                    <a:pt x="114977" y="608547"/>
                    <a:pt x="130483" y="634340"/>
                  </a:cubicBezTo>
                  <a:lnTo>
                    <a:pt x="130318" y="631838"/>
                  </a:lnTo>
                  <a:cubicBezTo>
                    <a:pt x="107560" y="686994"/>
                    <a:pt x="88599" y="732968"/>
                    <a:pt x="75010" y="765938"/>
                  </a:cubicBezTo>
                  <a:cubicBezTo>
                    <a:pt x="68736" y="781622"/>
                    <a:pt x="63707" y="794182"/>
                    <a:pt x="59973" y="803517"/>
                  </a:cubicBezTo>
                  <a:cubicBezTo>
                    <a:pt x="56608" y="812217"/>
                    <a:pt x="54931" y="816890"/>
                    <a:pt x="55198" y="817004"/>
                  </a:cubicBezTo>
                  <a:cubicBezTo>
                    <a:pt x="55465" y="817119"/>
                    <a:pt x="57662" y="812661"/>
                    <a:pt x="61523" y="804177"/>
                  </a:cubicBezTo>
                  <a:cubicBezTo>
                    <a:pt x="65612" y="794995"/>
                    <a:pt x="71098" y="782626"/>
                    <a:pt x="77956" y="767195"/>
                  </a:cubicBezTo>
                  <a:cubicBezTo>
                    <a:pt x="92091" y="734442"/>
                    <a:pt x="111789" y="688772"/>
                    <a:pt x="135437" y="633997"/>
                  </a:cubicBezTo>
                  <a:lnTo>
                    <a:pt x="135983" y="632715"/>
                  </a:lnTo>
                  <a:lnTo>
                    <a:pt x="135259" y="631483"/>
                  </a:lnTo>
                  <a:cubicBezTo>
                    <a:pt x="119943" y="605587"/>
                    <a:pt x="103318" y="577482"/>
                    <a:pt x="85640" y="547587"/>
                  </a:cubicBezTo>
                  <a:lnTo>
                    <a:pt x="85208" y="551346"/>
                  </a:lnTo>
                  <a:cubicBezTo>
                    <a:pt x="94987" y="541198"/>
                    <a:pt x="105007" y="530810"/>
                    <a:pt x="115256" y="520180"/>
                  </a:cubicBezTo>
                  <a:lnTo>
                    <a:pt x="116462" y="518935"/>
                  </a:lnTo>
                  <a:lnTo>
                    <a:pt x="116082" y="517246"/>
                  </a:lnTo>
                  <a:cubicBezTo>
                    <a:pt x="109402" y="486982"/>
                    <a:pt x="102442" y="455423"/>
                    <a:pt x="95292" y="423025"/>
                  </a:cubicBezTo>
                  <a:cubicBezTo>
                    <a:pt x="68888" y="305613"/>
                    <a:pt x="45000" y="199340"/>
                    <a:pt x="27499" y="121514"/>
                  </a:cubicBezTo>
                  <a:cubicBezTo>
                    <a:pt x="18635" y="83554"/>
                    <a:pt x="11408" y="52579"/>
                    <a:pt x="6214" y="30290"/>
                  </a:cubicBezTo>
                  <a:cubicBezTo>
                    <a:pt x="3687" y="20067"/>
                    <a:pt x="1667" y="11862"/>
                    <a:pt x="105" y="5563"/>
                  </a:cubicBezTo>
                  <a:cubicBezTo>
                    <a:pt x="-1381" y="-88"/>
                    <a:pt x="-2244" y="-3009"/>
                    <a:pt x="-2473" y="-2971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8" name="Google Shape;2468;p18"/>
            <p:cNvSpPr/>
            <p:nvPr/>
          </p:nvSpPr>
          <p:spPr>
            <a:xfrm rot="10800000" flipH="1">
              <a:off x="5743726" y="1890166"/>
              <a:ext cx="774522" cy="1625803"/>
            </a:xfrm>
            <a:custGeom>
              <a:avLst/>
              <a:gdLst/>
              <a:ahLst/>
              <a:cxnLst/>
              <a:rect l="l" t="t" r="r" b="b"/>
              <a:pathLst>
                <a:path w="774522" h="1625803" extrusionOk="0">
                  <a:moveTo>
                    <a:pt x="-2010" y="736318"/>
                  </a:moveTo>
                  <a:lnTo>
                    <a:pt x="380019" y="949297"/>
                  </a:lnTo>
                  <a:lnTo>
                    <a:pt x="565122" y="1448509"/>
                  </a:lnTo>
                  <a:cubicBezTo>
                    <a:pt x="590979" y="1518245"/>
                    <a:pt x="644649" y="1574112"/>
                    <a:pt x="713293" y="1602738"/>
                  </a:cubicBezTo>
                  <a:lnTo>
                    <a:pt x="762429" y="1623236"/>
                  </a:lnTo>
                  <a:lnTo>
                    <a:pt x="762670" y="308811"/>
                  </a:lnTo>
                  <a:lnTo>
                    <a:pt x="772513" y="-2568"/>
                  </a:lnTo>
                  <a:lnTo>
                    <a:pt x="565528" y="59434"/>
                  </a:lnTo>
                  <a:lnTo>
                    <a:pt x="671078" y="685277"/>
                  </a:lnTo>
                  <a:lnTo>
                    <a:pt x="634590" y="993316"/>
                  </a:lnTo>
                  <a:lnTo>
                    <a:pt x="598332" y="844294"/>
                  </a:lnTo>
                  <a:cubicBezTo>
                    <a:pt x="585353" y="791017"/>
                    <a:pt x="551329" y="745272"/>
                    <a:pt x="504035" y="717548"/>
                  </a:cubicBezTo>
                  <a:lnTo>
                    <a:pt x="106347" y="510995"/>
                  </a:lnTo>
                  <a:lnTo>
                    <a:pt x="-2010" y="736318"/>
                  </a:lnTo>
                </a:path>
              </a:pathLst>
            </a:custGeom>
            <a:solidFill>
              <a:srgbClr val="3654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9" name="Google Shape;2469;p18"/>
            <p:cNvSpPr/>
            <p:nvPr/>
          </p:nvSpPr>
          <p:spPr>
            <a:xfrm rot="10800000" flipH="1">
              <a:off x="5716218" y="2786748"/>
              <a:ext cx="132588" cy="225196"/>
            </a:xfrm>
            <a:custGeom>
              <a:avLst/>
              <a:gdLst/>
              <a:ahLst/>
              <a:cxnLst/>
              <a:rect l="l" t="t" r="r" b="b"/>
              <a:pathLst>
                <a:path w="132588" h="225196" extrusionOk="0">
                  <a:moveTo>
                    <a:pt x="30385" y="222804"/>
                  </a:moveTo>
                  <a:lnTo>
                    <a:pt x="-1772" y="213215"/>
                  </a:lnTo>
                  <a:lnTo>
                    <a:pt x="88678" y="-2393"/>
                  </a:lnTo>
                  <a:lnTo>
                    <a:pt x="130816" y="13939"/>
                  </a:lnTo>
                  <a:lnTo>
                    <a:pt x="30385" y="222804"/>
                  </a:lnTo>
                </a:path>
              </a:pathLst>
            </a:custGeom>
            <a:solidFill>
              <a:srgbClr val="E3E3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0" name="Google Shape;2470;p18"/>
            <p:cNvSpPr/>
            <p:nvPr/>
          </p:nvSpPr>
          <p:spPr>
            <a:xfrm rot="10800000" flipH="1">
              <a:off x="6123986" y="2567195"/>
              <a:ext cx="71204" cy="85528"/>
            </a:xfrm>
            <a:custGeom>
              <a:avLst/>
              <a:gdLst/>
              <a:ahLst/>
              <a:cxnLst/>
              <a:rect l="l" t="t" r="r" b="b"/>
              <a:pathLst>
                <a:path w="71204" h="85528" extrusionOk="0">
                  <a:moveTo>
                    <a:pt x="68841" y="-2639"/>
                  </a:moveTo>
                  <a:cubicBezTo>
                    <a:pt x="66898" y="-3274"/>
                    <a:pt x="60332" y="21910"/>
                    <a:pt x="40266" y="45697"/>
                  </a:cubicBezTo>
                  <a:cubicBezTo>
                    <a:pt x="20568" y="69802"/>
                    <a:pt x="-2978" y="80889"/>
                    <a:pt x="-2000" y="82692"/>
                  </a:cubicBezTo>
                  <a:cubicBezTo>
                    <a:pt x="-1708" y="84318"/>
                    <a:pt x="24429" y="75403"/>
                    <a:pt x="45359" y="49926"/>
                  </a:cubicBezTo>
                  <a:cubicBezTo>
                    <a:pt x="66542" y="24679"/>
                    <a:pt x="70492" y="-2664"/>
                    <a:pt x="68841" y="-2639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1" name="Google Shape;2471;p18"/>
            <p:cNvSpPr/>
            <p:nvPr/>
          </p:nvSpPr>
          <p:spPr>
            <a:xfrm rot="10800000" flipH="1">
              <a:off x="5782247" y="2777806"/>
              <a:ext cx="22637" cy="21617"/>
            </a:xfrm>
            <a:custGeom>
              <a:avLst/>
              <a:gdLst/>
              <a:ahLst/>
              <a:cxnLst/>
              <a:rect l="l" t="t" r="r" b="b"/>
              <a:pathLst>
                <a:path w="22637" h="21617" extrusionOk="0">
                  <a:moveTo>
                    <a:pt x="5521" y="17080"/>
                  </a:moveTo>
                  <a:cubicBezTo>
                    <a:pt x="5928" y="16217"/>
                    <a:pt x="3642" y="14502"/>
                    <a:pt x="3413" y="10807"/>
                  </a:cubicBezTo>
                  <a:cubicBezTo>
                    <a:pt x="3019" y="6984"/>
                    <a:pt x="5648" y="2844"/>
                    <a:pt x="10652" y="4380"/>
                  </a:cubicBezTo>
                  <a:cubicBezTo>
                    <a:pt x="15694" y="5803"/>
                    <a:pt x="15669" y="10705"/>
                    <a:pt x="13268" y="13702"/>
                  </a:cubicBezTo>
                  <a:cubicBezTo>
                    <a:pt x="11071" y="16687"/>
                    <a:pt x="8227" y="16890"/>
                    <a:pt x="8099" y="17842"/>
                  </a:cubicBezTo>
                  <a:cubicBezTo>
                    <a:pt x="7655" y="18579"/>
                    <a:pt x="11643" y="20687"/>
                    <a:pt x="16494" y="17080"/>
                  </a:cubicBezTo>
                  <a:cubicBezTo>
                    <a:pt x="18679" y="15366"/>
                    <a:pt x="21015" y="12267"/>
                    <a:pt x="20850" y="7860"/>
                  </a:cubicBezTo>
                  <a:cubicBezTo>
                    <a:pt x="20749" y="3352"/>
                    <a:pt x="16939" y="-763"/>
                    <a:pt x="12519" y="-1970"/>
                  </a:cubicBezTo>
                  <a:cubicBezTo>
                    <a:pt x="8150" y="-3354"/>
                    <a:pt x="2727" y="-1944"/>
                    <a:pt x="200" y="1790"/>
                  </a:cubicBezTo>
                  <a:cubicBezTo>
                    <a:pt x="-2314" y="5397"/>
                    <a:pt x="-2035" y="9282"/>
                    <a:pt x="-1133" y="11899"/>
                  </a:cubicBezTo>
                  <a:cubicBezTo>
                    <a:pt x="1000" y="17550"/>
                    <a:pt x="5483" y="17931"/>
                    <a:pt x="5521" y="17080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2" name="Google Shape;2472;p18"/>
            <p:cNvSpPr/>
            <p:nvPr/>
          </p:nvSpPr>
          <p:spPr>
            <a:xfrm rot="10800000" flipH="1">
              <a:off x="5813070" y="2764806"/>
              <a:ext cx="22637" cy="21625"/>
            </a:xfrm>
            <a:custGeom>
              <a:avLst/>
              <a:gdLst/>
              <a:ahLst/>
              <a:cxnLst/>
              <a:rect l="l" t="t" r="r" b="b"/>
              <a:pathLst>
                <a:path w="22637" h="21625" extrusionOk="0">
                  <a:moveTo>
                    <a:pt x="5500" y="17082"/>
                  </a:moveTo>
                  <a:cubicBezTo>
                    <a:pt x="5907" y="16205"/>
                    <a:pt x="3621" y="14491"/>
                    <a:pt x="3392" y="10808"/>
                  </a:cubicBezTo>
                  <a:cubicBezTo>
                    <a:pt x="2998" y="6972"/>
                    <a:pt x="5627" y="2845"/>
                    <a:pt x="10631" y="4369"/>
                  </a:cubicBezTo>
                  <a:cubicBezTo>
                    <a:pt x="15673" y="5791"/>
                    <a:pt x="15648" y="10693"/>
                    <a:pt x="13247" y="13703"/>
                  </a:cubicBezTo>
                  <a:cubicBezTo>
                    <a:pt x="11050" y="16688"/>
                    <a:pt x="8206" y="16878"/>
                    <a:pt x="8078" y="17831"/>
                  </a:cubicBezTo>
                  <a:cubicBezTo>
                    <a:pt x="7646" y="18567"/>
                    <a:pt x="11622" y="20688"/>
                    <a:pt x="16473" y="17082"/>
                  </a:cubicBezTo>
                  <a:cubicBezTo>
                    <a:pt x="18658" y="15367"/>
                    <a:pt x="20994" y="12255"/>
                    <a:pt x="20829" y="7849"/>
                  </a:cubicBezTo>
                  <a:cubicBezTo>
                    <a:pt x="20728" y="3353"/>
                    <a:pt x="16930" y="-775"/>
                    <a:pt x="12498" y="-1981"/>
                  </a:cubicBezTo>
                  <a:cubicBezTo>
                    <a:pt x="8129" y="-3366"/>
                    <a:pt x="2706" y="-1956"/>
                    <a:pt x="179" y="1778"/>
                  </a:cubicBezTo>
                  <a:cubicBezTo>
                    <a:pt x="-2336" y="5398"/>
                    <a:pt x="-2056" y="9271"/>
                    <a:pt x="-1155" y="11900"/>
                  </a:cubicBezTo>
                  <a:cubicBezTo>
                    <a:pt x="979" y="17551"/>
                    <a:pt x="5475" y="17932"/>
                    <a:pt x="5500" y="17082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3" name="Google Shape;2473;p18"/>
            <p:cNvSpPr/>
            <p:nvPr/>
          </p:nvSpPr>
          <p:spPr>
            <a:xfrm rot="10800000" flipH="1">
              <a:off x="6449249" y="1890165"/>
              <a:ext cx="59032" cy="790677"/>
            </a:xfrm>
            <a:custGeom>
              <a:avLst/>
              <a:gdLst/>
              <a:ahLst/>
              <a:cxnLst/>
              <a:rect l="l" t="t" r="r" b="b"/>
              <a:pathLst>
                <a:path w="59032" h="790677" extrusionOk="0">
                  <a:moveTo>
                    <a:pt x="56669" y="-2940"/>
                  </a:moveTo>
                  <a:cubicBezTo>
                    <a:pt x="56453" y="-2966"/>
                    <a:pt x="55881" y="-172"/>
                    <a:pt x="55005" y="5175"/>
                  </a:cubicBezTo>
                  <a:cubicBezTo>
                    <a:pt x="54090" y="11207"/>
                    <a:pt x="52922" y="18980"/>
                    <a:pt x="51487" y="28594"/>
                  </a:cubicBezTo>
                  <a:cubicBezTo>
                    <a:pt x="48617" y="49778"/>
                    <a:pt x="44629" y="79051"/>
                    <a:pt x="39765" y="114878"/>
                  </a:cubicBezTo>
                  <a:cubicBezTo>
                    <a:pt x="30418" y="188525"/>
                    <a:pt x="17667" y="288919"/>
                    <a:pt x="3595" y="399840"/>
                  </a:cubicBezTo>
                  <a:cubicBezTo>
                    <a:pt x="1639" y="415588"/>
                    <a:pt x="-266" y="431133"/>
                    <a:pt x="-2145" y="446411"/>
                  </a:cubicBezTo>
                  <a:lnTo>
                    <a:pt x="-2247" y="447237"/>
                  </a:lnTo>
                  <a:lnTo>
                    <a:pt x="-1942" y="448012"/>
                  </a:lnTo>
                  <a:cubicBezTo>
                    <a:pt x="7685" y="472497"/>
                    <a:pt x="17019" y="496221"/>
                    <a:pt x="25960" y="518954"/>
                  </a:cubicBezTo>
                  <a:lnTo>
                    <a:pt x="26011" y="516528"/>
                  </a:lnTo>
                  <a:cubicBezTo>
                    <a:pt x="16371" y="538575"/>
                    <a:pt x="7139" y="559632"/>
                    <a:pt x="-1548" y="579482"/>
                  </a:cubicBezTo>
                  <a:lnTo>
                    <a:pt x="-1967" y="580434"/>
                  </a:lnTo>
                  <a:lnTo>
                    <a:pt x="-1688" y="581412"/>
                  </a:lnTo>
                  <a:cubicBezTo>
                    <a:pt x="15228" y="642588"/>
                    <a:pt x="29453" y="694010"/>
                    <a:pt x="39688" y="731031"/>
                  </a:cubicBezTo>
                  <a:cubicBezTo>
                    <a:pt x="44730" y="748519"/>
                    <a:pt x="48769" y="762565"/>
                    <a:pt x="51792" y="773004"/>
                  </a:cubicBezTo>
                  <a:cubicBezTo>
                    <a:pt x="54687" y="782682"/>
                    <a:pt x="56376" y="787813"/>
                    <a:pt x="56669" y="787737"/>
                  </a:cubicBezTo>
                  <a:cubicBezTo>
                    <a:pt x="56986" y="787660"/>
                    <a:pt x="55881" y="782364"/>
                    <a:pt x="53532" y="772547"/>
                  </a:cubicBezTo>
                  <a:cubicBezTo>
                    <a:pt x="50915" y="761994"/>
                    <a:pt x="47397" y="747808"/>
                    <a:pt x="43003" y="730142"/>
                  </a:cubicBezTo>
                  <a:cubicBezTo>
                    <a:pt x="33338" y="692969"/>
                    <a:pt x="19902" y="641331"/>
                    <a:pt x="3925" y="579901"/>
                  </a:cubicBezTo>
                  <a:lnTo>
                    <a:pt x="3773" y="581831"/>
                  </a:lnTo>
                  <a:cubicBezTo>
                    <a:pt x="12612" y="562057"/>
                    <a:pt x="21972" y="541052"/>
                    <a:pt x="31776" y="519068"/>
                  </a:cubicBezTo>
                  <a:lnTo>
                    <a:pt x="32310" y="517887"/>
                  </a:lnTo>
                  <a:lnTo>
                    <a:pt x="31827" y="516642"/>
                  </a:lnTo>
                  <a:cubicBezTo>
                    <a:pt x="22975" y="493896"/>
                    <a:pt x="13730" y="470135"/>
                    <a:pt x="4179" y="445611"/>
                  </a:cubicBezTo>
                  <a:lnTo>
                    <a:pt x="4370" y="447211"/>
                  </a:lnTo>
                  <a:cubicBezTo>
                    <a:pt x="6275" y="431946"/>
                    <a:pt x="8193" y="416401"/>
                    <a:pt x="10148" y="400653"/>
                  </a:cubicBezTo>
                  <a:cubicBezTo>
                    <a:pt x="23483" y="289630"/>
                    <a:pt x="35548" y="189160"/>
                    <a:pt x="44413" y="115449"/>
                  </a:cubicBezTo>
                  <a:cubicBezTo>
                    <a:pt x="48414" y="79521"/>
                    <a:pt x="51678" y="50159"/>
                    <a:pt x="54040" y="28912"/>
                  </a:cubicBezTo>
                  <a:cubicBezTo>
                    <a:pt x="54979" y="19221"/>
                    <a:pt x="55741" y="11411"/>
                    <a:pt x="56326" y="5340"/>
                  </a:cubicBezTo>
                  <a:cubicBezTo>
                    <a:pt x="56770" y="-57"/>
                    <a:pt x="56910" y="-2915"/>
                    <a:pt x="56669" y="-2940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4" name="Google Shape;2474;p18"/>
            <p:cNvSpPr/>
            <p:nvPr/>
          </p:nvSpPr>
          <p:spPr>
            <a:xfrm rot="10800000" flipH="1">
              <a:off x="6333390" y="2215476"/>
              <a:ext cx="83051" cy="616306"/>
            </a:xfrm>
            <a:custGeom>
              <a:avLst/>
              <a:gdLst/>
              <a:ahLst/>
              <a:cxnLst/>
              <a:rect l="l" t="t" r="r" b="b"/>
              <a:pathLst>
                <a:path w="83051" h="616306" extrusionOk="0">
                  <a:moveTo>
                    <a:pt x="80702" y="-2728"/>
                  </a:moveTo>
                  <a:cubicBezTo>
                    <a:pt x="80473" y="-2753"/>
                    <a:pt x="80029" y="-607"/>
                    <a:pt x="79394" y="3483"/>
                  </a:cubicBezTo>
                  <a:cubicBezTo>
                    <a:pt x="78721" y="8347"/>
                    <a:pt x="77895" y="14278"/>
                    <a:pt x="76905" y="21441"/>
                  </a:cubicBezTo>
                  <a:cubicBezTo>
                    <a:pt x="74860" y="38078"/>
                    <a:pt x="72104" y="60429"/>
                    <a:pt x="68764" y="87582"/>
                  </a:cubicBezTo>
                  <a:cubicBezTo>
                    <a:pt x="61995" y="143437"/>
                    <a:pt x="52495" y="220577"/>
                    <a:pt x="41091" y="305641"/>
                  </a:cubicBezTo>
                  <a:cubicBezTo>
                    <a:pt x="29661" y="390731"/>
                    <a:pt x="18459" y="467655"/>
                    <a:pt x="10242" y="523307"/>
                  </a:cubicBezTo>
                  <a:cubicBezTo>
                    <a:pt x="6318" y="550396"/>
                    <a:pt x="3067" y="572671"/>
                    <a:pt x="654" y="589258"/>
                  </a:cubicBezTo>
                  <a:cubicBezTo>
                    <a:pt x="-286" y="596433"/>
                    <a:pt x="-1048" y="602364"/>
                    <a:pt x="-1696" y="607228"/>
                  </a:cubicBezTo>
                  <a:cubicBezTo>
                    <a:pt x="-2153" y="611356"/>
                    <a:pt x="-2293" y="613527"/>
                    <a:pt x="-2077" y="613578"/>
                  </a:cubicBezTo>
                  <a:cubicBezTo>
                    <a:pt x="-1848" y="613616"/>
                    <a:pt x="-1264" y="611508"/>
                    <a:pt x="-388" y="607444"/>
                  </a:cubicBezTo>
                  <a:cubicBezTo>
                    <a:pt x="578" y="602644"/>
                    <a:pt x="1771" y="596776"/>
                    <a:pt x="3206" y="589677"/>
                  </a:cubicBezTo>
                  <a:cubicBezTo>
                    <a:pt x="6178" y="574221"/>
                    <a:pt x="10166" y="551793"/>
                    <a:pt x="14865" y="524043"/>
                  </a:cubicBezTo>
                  <a:cubicBezTo>
                    <a:pt x="24263" y="468544"/>
                    <a:pt x="36201" y="391684"/>
                    <a:pt x="47656" y="306530"/>
                  </a:cubicBezTo>
                  <a:cubicBezTo>
                    <a:pt x="59074" y="221390"/>
                    <a:pt x="67837" y="144123"/>
                    <a:pt x="73412" y="88103"/>
                  </a:cubicBezTo>
                  <a:cubicBezTo>
                    <a:pt x="76219" y="60100"/>
                    <a:pt x="78276" y="37417"/>
                    <a:pt x="79470" y="21707"/>
                  </a:cubicBezTo>
                  <a:cubicBezTo>
                    <a:pt x="79965" y="14494"/>
                    <a:pt x="80384" y="8525"/>
                    <a:pt x="80715" y="3622"/>
                  </a:cubicBezTo>
                  <a:cubicBezTo>
                    <a:pt x="80931" y="-518"/>
                    <a:pt x="80931" y="-2715"/>
                    <a:pt x="80702" y="-2728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5" name="Google Shape;2475;p18"/>
            <p:cNvSpPr/>
            <p:nvPr/>
          </p:nvSpPr>
          <p:spPr>
            <a:xfrm rot="10800000" flipH="1">
              <a:off x="6363404" y="3058378"/>
              <a:ext cx="99511" cy="264574"/>
            </a:xfrm>
            <a:custGeom>
              <a:avLst/>
              <a:gdLst/>
              <a:ahLst/>
              <a:cxnLst/>
              <a:rect l="l" t="t" r="r" b="b"/>
              <a:pathLst>
                <a:path w="99511" h="264574" extrusionOk="0">
                  <a:moveTo>
                    <a:pt x="-2132" y="21805"/>
                  </a:moveTo>
                  <a:cubicBezTo>
                    <a:pt x="-1548" y="22110"/>
                    <a:pt x="-24" y="16941"/>
                    <a:pt x="6719" y="11125"/>
                  </a:cubicBezTo>
                  <a:cubicBezTo>
                    <a:pt x="13222" y="5549"/>
                    <a:pt x="26277" y="-356"/>
                    <a:pt x="41581" y="3301"/>
                  </a:cubicBezTo>
                  <a:cubicBezTo>
                    <a:pt x="56783" y="6870"/>
                    <a:pt x="71718" y="21069"/>
                    <a:pt x="79389" y="40487"/>
                  </a:cubicBezTo>
                  <a:cubicBezTo>
                    <a:pt x="87326" y="60007"/>
                    <a:pt x="88266" y="83997"/>
                    <a:pt x="90057" y="108826"/>
                  </a:cubicBezTo>
                  <a:cubicBezTo>
                    <a:pt x="91606" y="133489"/>
                    <a:pt x="91022" y="157454"/>
                    <a:pt x="82970" y="176948"/>
                  </a:cubicBezTo>
                  <a:cubicBezTo>
                    <a:pt x="75210" y="196532"/>
                    <a:pt x="60148" y="209537"/>
                    <a:pt x="48350" y="220687"/>
                  </a:cubicBezTo>
                  <a:cubicBezTo>
                    <a:pt x="36234" y="231711"/>
                    <a:pt x="26925" y="241604"/>
                    <a:pt x="21909" y="249478"/>
                  </a:cubicBezTo>
                  <a:cubicBezTo>
                    <a:pt x="16803" y="257289"/>
                    <a:pt x="15368" y="262318"/>
                    <a:pt x="15660" y="262432"/>
                  </a:cubicBezTo>
                  <a:cubicBezTo>
                    <a:pt x="16194" y="262686"/>
                    <a:pt x="18416" y="258101"/>
                    <a:pt x="23991" y="250989"/>
                  </a:cubicBezTo>
                  <a:cubicBezTo>
                    <a:pt x="29503" y="243789"/>
                    <a:pt x="38965" y="234759"/>
                    <a:pt x="51487" y="224167"/>
                  </a:cubicBezTo>
                  <a:cubicBezTo>
                    <a:pt x="63565" y="213512"/>
                    <a:pt x="79795" y="200380"/>
                    <a:pt x="88596" y="179272"/>
                  </a:cubicBezTo>
                  <a:cubicBezTo>
                    <a:pt x="97550" y="158445"/>
                    <a:pt x="98210" y="133388"/>
                    <a:pt x="96648" y="108419"/>
                  </a:cubicBezTo>
                  <a:cubicBezTo>
                    <a:pt x="94832" y="83603"/>
                    <a:pt x="93829" y="59054"/>
                    <a:pt x="85015" y="38175"/>
                  </a:cubicBezTo>
                  <a:cubicBezTo>
                    <a:pt x="76493" y="17449"/>
                    <a:pt x="59843" y="2158"/>
                    <a:pt x="42610" y="-1258"/>
                  </a:cubicBezTo>
                  <a:cubicBezTo>
                    <a:pt x="25261" y="-4687"/>
                    <a:pt x="11482" y="2628"/>
                    <a:pt x="4967" y="9220"/>
                  </a:cubicBezTo>
                  <a:cubicBezTo>
                    <a:pt x="1589" y="12598"/>
                    <a:pt x="-177" y="15913"/>
                    <a:pt x="-1205" y="18135"/>
                  </a:cubicBezTo>
                  <a:cubicBezTo>
                    <a:pt x="-2069" y="20459"/>
                    <a:pt x="-2348" y="21729"/>
                    <a:pt x="-2132" y="21805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6" name="Google Shape;2476;p18"/>
            <p:cNvSpPr/>
            <p:nvPr/>
          </p:nvSpPr>
          <p:spPr>
            <a:xfrm rot="10800000" flipH="1">
              <a:off x="6221539" y="2646603"/>
              <a:ext cx="127992" cy="159131"/>
            </a:xfrm>
            <a:custGeom>
              <a:avLst/>
              <a:gdLst/>
              <a:ahLst/>
              <a:cxnLst/>
              <a:rect l="l" t="t" r="r" b="b"/>
              <a:pathLst>
                <a:path w="127992" h="159131" extrusionOk="0">
                  <a:moveTo>
                    <a:pt x="-2115" y="-2547"/>
                  </a:moveTo>
                  <a:cubicBezTo>
                    <a:pt x="-2115" y="-2547"/>
                    <a:pt x="10217" y="143097"/>
                    <a:pt x="125875" y="156584"/>
                  </a:cubicBezTo>
                  <a:cubicBezTo>
                    <a:pt x="125875" y="156584"/>
                    <a:pt x="128009" y="37877"/>
                    <a:pt x="-2115" y="-2547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7" name="Google Shape;2477;p18"/>
            <p:cNvSpPr/>
            <p:nvPr/>
          </p:nvSpPr>
          <p:spPr>
            <a:xfrm rot="10800000" flipH="1">
              <a:off x="6839800" y="2805734"/>
              <a:ext cx="391655" cy="765174"/>
            </a:xfrm>
            <a:custGeom>
              <a:avLst/>
              <a:gdLst/>
              <a:ahLst/>
              <a:cxnLst/>
              <a:rect l="l" t="t" r="r" b="b"/>
              <a:pathLst>
                <a:path w="391655" h="765174" extrusionOk="0">
                  <a:moveTo>
                    <a:pt x="-2627" y="217575"/>
                  </a:moveTo>
                  <a:cubicBezTo>
                    <a:pt x="4942" y="212521"/>
                    <a:pt x="333237" y="-2135"/>
                    <a:pt x="333237" y="-2135"/>
                  </a:cubicBezTo>
                  <a:lnTo>
                    <a:pt x="371109" y="28180"/>
                  </a:lnTo>
                  <a:lnTo>
                    <a:pt x="389029" y="520610"/>
                  </a:lnTo>
                  <a:lnTo>
                    <a:pt x="69153" y="763040"/>
                  </a:lnTo>
                  <a:lnTo>
                    <a:pt x="25148" y="747877"/>
                  </a:lnTo>
                  <a:lnTo>
                    <a:pt x="-2627" y="217575"/>
                  </a:lnTo>
                </a:path>
              </a:pathLst>
            </a:custGeom>
            <a:solidFill>
              <a:srgbClr val="F0365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8" name="Google Shape;2478;p18"/>
            <p:cNvSpPr/>
            <p:nvPr/>
          </p:nvSpPr>
          <p:spPr>
            <a:xfrm rot="10800000" flipH="1">
              <a:off x="6351685" y="2812719"/>
              <a:ext cx="70573" cy="532968"/>
            </a:xfrm>
            <a:custGeom>
              <a:avLst/>
              <a:gdLst/>
              <a:ahLst/>
              <a:cxnLst/>
              <a:rect l="l" t="t" r="r" b="b"/>
              <a:pathLst>
                <a:path w="70573" h="532968" extrusionOk="0">
                  <a:moveTo>
                    <a:pt x="54943" y="530736"/>
                  </a:moveTo>
                  <a:lnTo>
                    <a:pt x="68049" y="-2232"/>
                  </a:lnTo>
                  <a:lnTo>
                    <a:pt x="-2525" y="-2232"/>
                  </a:lnTo>
                  <a:lnTo>
                    <a:pt x="21123" y="520183"/>
                  </a:lnTo>
                  <a:lnTo>
                    <a:pt x="54943" y="530736"/>
                  </a:lnTo>
                </a:path>
              </a:pathLst>
            </a:custGeom>
            <a:solidFill>
              <a:srgbClr val="E3E3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9" name="Google Shape;2479;p18"/>
            <p:cNvSpPr/>
            <p:nvPr/>
          </p:nvSpPr>
          <p:spPr>
            <a:xfrm rot="10800000" flipH="1">
              <a:off x="6925360" y="3226104"/>
              <a:ext cx="319862" cy="289852"/>
            </a:xfrm>
            <a:custGeom>
              <a:avLst/>
              <a:gdLst/>
              <a:ahLst/>
              <a:cxnLst/>
              <a:rect l="l" t="t" r="r" b="b"/>
              <a:pathLst>
                <a:path w="319862" h="289852" extrusionOk="0">
                  <a:moveTo>
                    <a:pt x="85706" y="45984"/>
                  </a:moveTo>
                  <a:cubicBezTo>
                    <a:pt x="85706" y="45984"/>
                    <a:pt x="93173" y="22413"/>
                    <a:pt x="123590" y="20215"/>
                  </a:cubicBezTo>
                  <a:cubicBezTo>
                    <a:pt x="124542" y="20140"/>
                    <a:pt x="125469" y="19441"/>
                    <a:pt x="126358" y="17904"/>
                  </a:cubicBezTo>
                  <a:cubicBezTo>
                    <a:pt x="133191" y="6271"/>
                    <a:pt x="144799" y="-2022"/>
                    <a:pt x="158299" y="-1971"/>
                  </a:cubicBezTo>
                  <a:cubicBezTo>
                    <a:pt x="168738" y="-1933"/>
                    <a:pt x="181298" y="505"/>
                    <a:pt x="194303" y="8430"/>
                  </a:cubicBezTo>
                  <a:cubicBezTo>
                    <a:pt x="211855" y="19123"/>
                    <a:pt x="243135" y="89227"/>
                    <a:pt x="243135" y="89227"/>
                  </a:cubicBezTo>
                  <a:lnTo>
                    <a:pt x="317201" y="254213"/>
                  </a:lnTo>
                  <a:lnTo>
                    <a:pt x="192627" y="287881"/>
                  </a:lnTo>
                  <a:lnTo>
                    <a:pt x="34372" y="238567"/>
                  </a:lnTo>
                  <a:cubicBezTo>
                    <a:pt x="34372" y="235697"/>
                    <a:pt x="-2661" y="85862"/>
                    <a:pt x="-2661" y="85862"/>
                  </a:cubicBezTo>
                  <a:cubicBezTo>
                    <a:pt x="-2661" y="85862"/>
                    <a:pt x="27336" y="77442"/>
                    <a:pt x="41802" y="109433"/>
                  </a:cubicBezTo>
                  <a:cubicBezTo>
                    <a:pt x="56267" y="141412"/>
                    <a:pt x="69729" y="161706"/>
                    <a:pt x="69729" y="161706"/>
                  </a:cubicBezTo>
                  <a:lnTo>
                    <a:pt x="81515" y="94282"/>
                  </a:lnTo>
                  <a:lnTo>
                    <a:pt x="36518" y="78890"/>
                  </a:lnTo>
                  <a:cubicBezTo>
                    <a:pt x="36518" y="78890"/>
                    <a:pt x="31058" y="53947"/>
                    <a:pt x="55785" y="44676"/>
                  </a:cubicBezTo>
                  <a:lnTo>
                    <a:pt x="85706" y="45984"/>
                  </a:lnTo>
                </a:path>
              </a:pathLst>
            </a:custGeom>
            <a:solidFill>
              <a:srgbClr val="F9AD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0" name="Google Shape;2480;p18"/>
            <p:cNvSpPr/>
            <p:nvPr/>
          </p:nvSpPr>
          <p:spPr>
            <a:xfrm rot="10800000" flipH="1">
              <a:off x="7069581" y="1983054"/>
              <a:ext cx="477578" cy="1314894"/>
            </a:xfrm>
            <a:custGeom>
              <a:avLst/>
              <a:gdLst/>
              <a:ahLst/>
              <a:cxnLst/>
              <a:rect l="l" t="t" r="r" b="b"/>
              <a:pathLst>
                <a:path w="477578" h="1314894" extrusionOk="0">
                  <a:moveTo>
                    <a:pt x="-2813" y="985843"/>
                  </a:moveTo>
                  <a:lnTo>
                    <a:pt x="204590" y="604106"/>
                  </a:lnTo>
                  <a:lnTo>
                    <a:pt x="35807" y="103053"/>
                  </a:lnTo>
                  <a:lnTo>
                    <a:pt x="223501" y="-2624"/>
                  </a:lnTo>
                  <a:lnTo>
                    <a:pt x="462007" y="554716"/>
                  </a:lnTo>
                  <a:cubicBezTo>
                    <a:pt x="479698" y="596042"/>
                    <a:pt x="478961" y="642943"/>
                    <a:pt x="459988" y="683697"/>
                  </a:cubicBezTo>
                  <a:lnTo>
                    <a:pt x="167341" y="1312271"/>
                  </a:lnTo>
                  <a:lnTo>
                    <a:pt x="-2813" y="985843"/>
                  </a:lnTo>
                </a:path>
              </a:pathLst>
            </a:custGeom>
            <a:solidFill>
              <a:srgbClr val="3654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1" name="Google Shape;2481;p18"/>
            <p:cNvSpPr/>
            <p:nvPr/>
          </p:nvSpPr>
          <p:spPr>
            <a:xfrm rot="10800000" flipH="1">
              <a:off x="7090688" y="3192272"/>
              <a:ext cx="195630" cy="134264"/>
            </a:xfrm>
            <a:custGeom>
              <a:avLst/>
              <a:gdLst/>
              <a:ahLst/>
              <a:cxnLst/>
              <a:rect l="l" t="t" r="r" b="b"/>
              <a:pathLst>
                <a:path w="195630" h="134264" extrusionOk="0">
                  <a:moveTo>
                    <a:pt x="14782" y="132193"/>
                  </a:moveTo>
                  <a:lnTo>
                    <a:pt x="-2731" y="93369"/>
                  </a:lnTo>
                  <a:lnTo>
                    <a:pt x="174345" y="-2071"/>
                  </a:lnTo>
                  <a:lnTo>
                    <a:pt x="192900" y="31901"/>
                  </a:lnTo>
                  <a:lnTo>
                    <a:pt x="14782" y="132193"/>
                  </a:lnTo>
                </a:path>
              </a:pathLst>
            </a:custGeom>
            <a:solidFill>
              <a:srgbClr val="E3E3E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2" name="Google Shape;2482;p18"/>
            <p:cNvSpPr/>
            <p:nvPr/>
          </p:nvSpPr>
          <p:spPr>
            <a:xfrm rot="10800000" flipH="1">
              <a:off x="7010657" y="1968868"/>
              <a:ext cx="269845" cy="1223405"/>
            </a:xfrm>
            <a:custGeom>
              <a:avLst/>
              <a:gdLst/>
              <a:ahLst/>
              <a:cxnLst/>
              <a:rect l="l" t="t" r="r" b="b"/>
              <a:pathLst>
                <a:path w="269845" h="1223405" extrusionOk="0">
                  <a:moveTo>
                    <a:pt x="94843" y="-2676"/>
                  </a:moveTo>
                  <a:cubicBezTo>
                    <a:pt x="94741" y="-2638"/>
                    <a:pt x="94932" y="-1774"/>
                    <a:pt x="95389" y="-110"/>
                  </a:cubicBezTo>
                  <a:cubicBezTo>
                    <a:pt x="95973" y="1883"/>
                    <a:pt x="96697" y="4297"/>
                    <a:pt x="97573" y="7268"/>
                  </a:cubicBezTo>
                  <a:cubicBezTo>
                    <a:pt x="99757" y="14177"/>
                    <a:pt x="102755" y="23626"/>
                    <a:pt x="106539" y="35615"/>
                  </a:cubicBezTo>
                  <a:cubicBezTo>
                    <a:pt x="114769" y="60735"/>
                    <a:pt x="126465" y="96448"/>
                    <a:pt x="141007" y="140911"/>
                  </a:cubicBezTo>
                  <a:cubicBezTo>
                    <a:pt x="171004" y="230839"/>
                    <a:pt x="212762" y="356061"/>
                    <a:pt x="260552" y="499406"/>
                  </a:cubicBezTo>
                  <a:lnTo>
                    <a:pt x="260844" y="496739"/>
                  </a:lnTo>
                  <a:cubicBezTo>
                    <a:pt x="236689" y="537747"/>
                    <a:pt x="211911" y="581080"/>
                    <a:pt x="186867" y="625809"/>
                  </a:cubicBezTo>
                  <a:cubicBezTo>
                    <a:pt x="141159" y="707483"/>
                    <a:pt x="99148" y="786172"/>
                    <a:pt x="63232" y="858918"/>
                  </a:cubicBezTo>
                  <a:cubicBezTo>
                    <a:pt x="45503" y="895405"/>
                    <a:pt x="28955" y="930241"/>
                    <a:pt x="14972" y="963553"/>
                  </a:cubicBezTo>
                  <a:cubicBezTo>
                    <a:pt x="-255" y="996827"/>
                    <a:pt x="-4027" y="1031752"/>
                    <a:pt x="-2325" y="1062473"/>
                  </a:cubicBezTo>
                  <a:cubicBezTo>
                    <a:pt x="-344" y="1093296"/>
                    <a:pt x="5803" y="1121020"/>
                    <a:pt x="16204" y="1143410"/>
                  </a:cubicBezTo>
                  <a:cubicBezTo>
                    <a:pt x="26453" y="1165851"/>
                    <a:pt x="40118" y="1182590"/>
                    <a:pt x="52818" y="1194261"/>
                  </a:cubicBezTo>
                  <a:cubicBezTo>
                    <a:pt x="65696" y="1205856"/>
                    <a:pt x="77583" y="1212460"/>
                    <a:pt x="85851" y="1216105"/>
                  </a:cubicBezTo>
                  <a:cubicBezTo>
                    <a:pt x="94144" y="1219813"/>
                    <a:pt x="98868" y="1220728"/>
                    <a:pt x="98868" y="1220728"/>
                  </a:cubicBezTo>
                  <a:cubicBezTo>
                    <a:pt x="99516" y="1219712"/>
                    <a:pt x="79679" y="1215711"/>
                    <a:pt x="54571" y="1192382"/>
                  </a:cubicBezTo>
                  <a:cubicBezTo>
                    <a:pt x="42379" y="1180647"/>
                    <a:pt x="29285" y="1163997"/>
                    <a:pt x="19582" y="1141886"/>
                  </a:cubicBezTo>
                  <a:cubicBezTo>
                    <a:pt x="9727" y="1119928"/>
                    <a:pt x="3999" y="1092521"/>
                    <a:pt x="2348" y="1062232"/>
                  </a:cubicBezTo>
                  <a:cubicBezTo>
                    <a:pt x="1002" y="1031993"/>
                    <a:pt x="4901" y="998161"/>
                    <a:pt x="20027" y="965699"/>
                  </a:cubicBezTo>
                  <a:cubicBezTo>
                    <a:pt x="34162" y="932616"/>
                    <a:pt x="50862" y="897945"/>
                    <a:pt x="68693" y="861610"/>
                  </a:cubicBezTo>
                  <a:cubicBezTo>
                    <a:pt x="104863" y="789144"/>
                    <a:pt x="146976" y="710645"/>
                    <a:pt x="192633" y="629022"/>
                  </a:cubicBezTo>
                  <a:cubicBezTo>
                    <a:pt x="217652" y="584356"/>
                    <a:pt x="242391" y="540998"/>
                    <a:pt x="266394" y="500028"/>
                  </a:cubicBezTo>
                  <a:lnTo>
                    <a:pt x="267143" y="498746"/>
                  </a:lnTo>
                  <a:lnTo>
                    <a:pt x="266674" y="497349"/>
                  </a:lnTo>
                  <a:cubicBezTo>
                    <a:pt x="218007" y="354296"/>
                    <a:pt x="175488" y="229328"/>
                    <a:pt x="144944" y="139577"/>
                  </a:cubicBezTo>
                  <a:cubicBezTo>
                    <a:pt x="129640" y="95381"/>
                    <a:pt x="117334" y="59884"/>
                    <a:pt x="108673" y="34903"/>
                  </a:cubicBezTo>
                  <a:cubicBezTo>
                    <a:pt x="104444" y="23067"/>
                    <a:pt x="101116" y="13733"/>
                    <a:pt x="98665" y="6900"/>
                  </a:cubicBezTo>
                  <a:cubicBezTo>
                    <a:pt x="97573" y="4004"/>
                    <a:pt x="96671" y="1642"/>
                    <a:pt x="95935" y="-301"/>
                  </a:cubicBezTo>
                  <a:cubicBezTo>
                    <a:pt x="95300" y="-1901"/>
                    <a:pt x="94919" y="-2714"/>
                    <a:pt x="94843" y="-2676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3" name="Google Shape;2483;p18"/>
            <p:cNvSpPr/>
            <p:nvPr/>
          </p:nvSpPr>
          <p:spPr>
            <a:xfrm rot="10800000" flipH="1">
              <a:off x="7276113" y="2666348"/>
              <a:ext cx="141123" cy="25814"/>
            </a:xfrm>
            <a:custGeom>
              <a:avLst/>
              <a:gdLst/>
              <a:ahLst/>
              <a:cxnLst/>
              <a:rect l="l" t="t" r="r" b="b"/>
              <a:pathLst>
                <a:path w="141123" h="25814" extrusionOk="0">
                  <a:moveTo>
                    <a:pt x="138266" y="1923"/>
                  </a:moveTo>
                  <a:cubicBezTo>
                    <a:pt x="137707" y="983"/>
                    <a:pt x="130341" y="4946"/>
                    <a:pt x="117806" y="9137"/>
                  </a:cubicBezTo>
                  <a:cubicBezTo>
                    <a:pt x="105309" y="13366"/>
                    <a:pt x="87288" y="17138"/>
                    <a:pt x="67209" y="16566"/>
                  </a:cubicBezTo>
                  <a:cubicBezTo>
                    <a:pt x="47106" y="15893"/>
                    <a:pt x="29351" y="11004"/>
                    <a:pt x="17133" y="6000"/>
                  </a:cubicBezTo>
                  <a:cubicBezTo>
                    <a:pt x="4891" y="1034"/>
                    <a:pt x="-2196" y="-3373"/>
                    <a:pt x="-2818" y="-2471"/>
                  </a:cubicBezTo>
                  <a:cubicBezTo>
                    <a:pt x="-3250" y="-1900"/>
                    <a:pt x="2973" y="3981"/>
                    <a:pt x="15216" y="10254"/>
                  </a:cubicBezTo>
                  <a:cubicBezTo>
                    <a:pt x="27370" y="16554"/>
                    <a:pt x="45899" y="22485"/>
                    <a:pt x="66994" y="23171"/>
                  </a:cubicBezTo>
                  <a:cubicBezTo>
                    <a:pt x="88089" y="23793"/>
                    <a:pt x="106948" y="19043"/>
                    <a:pt x="119470" y="13506"/>
                  </a:cubicBezTo>
                  <a:cubicBezTo>
                    <a:pt x="132068" y="8006"/>
                    <a:pt x="138672" y="2533"/>
                    <a:pt x="138266" y="1923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4" name="Google Shape;2484;p18"/>
            <p:cNvSpPr/>
            <p:nvPr/>
          </p:nvSpPr>
          <p:spPr>
            <a:xfrm rot="10800000" flipH="1">
              <a:off x="7028103" y="2218652"/>
              <a:ext cx="170053" cy="498639"/>
            </a:xfrm>
            <a:custGeom>
              <a:avLst/>
              <a:gdLst/>
              <a:ahLst/>
              <a:cxnLst/>
              <a:rect l="l" t="t" r="r" b="b"/>
              <a:pathLst>
                <a:path w="170053" h="498639" extrusionOk="0">
                  <a:moveTo>
                    <a:pt x="-2680" y="495862"/>
                  </a:moveTo>
                  <a:lnTo>
                    <a:pt x="146342" y="-2778"/>
                  </a:lnTo>
                  <a:lnTo>
                    <a:pt x="167373" y="161167"/>
                  </a:lnTo>
                  <a:close/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5" name="Google Shape;2485;p18"/>
            <p:cNvSpPr/>
            <p:nvPr/>
          </p:nvSpPr>
          <p:spPr>
            <a:xfrm rot="10800000" flipH="1">
              <a:off x="7266967" y="3196256"/>
              <a:ext cx="22648" cy="21620"/>
            </a:xfrm>
            <a:custGeom>
              <a:avLst/>
              <a:gdLst/>
              <a:ahLst/>
              <a:cxnLst/>
              <a:rect l="l" t="t" r="r" b="b"/>
              <a:pathLst>
                <a:path w="22648" h="21620" extrusionOk="0">
                  <a:moveTo>
                    <a:pt x="4520" y="17467"/>
                  </a:moveTo>
                  <a:cubicBezTo>
                    <a:pt x="4926" y="16590"/>
                    <a:pt x="2640" y="14888"/>
                    <a:pt x="2412" y="11193"/>
                  </a:cubicBezTo>
                  <a:cubicBezTo>
                    <a:pt x="2005" y="7370"/>
                    <a:pt x="4634" y="3230"/>
                    <a:pt x="9651" y="4754"/>
                  </a:cubicBezTo>
                  <a:cubicBezTo>
                    <a:pt x="14680" y="6176"/>
                    <a:pt x="14654" y="11078"/>
                    <a:pt x="12254" y="14088"/>
                  </a:cubicBezTo>
                  <a:cubicBezTo>
                    <a:pt x="10057" y="17060"/>
                    <a:pt x="7225" y="17263"/>
                    <a:pt x="7085" y="18216"/>
                  </a:cubicBezTo>
                  <a:cubicBezTo>
                    <a:pt x="6653" y="18952"/>
                    <a:pt x="10629" y="21060"/>
                    <a:pt x="15493" y="17467"/>
                  </a:cubicBezTo>
                  <a:cubicBezTo>
                    <a:pt x="17677" y="15739"/>
                    <a:pt x="20001" y="12641"/>
                    <a:pt x="19849" y="8234"/>
                  </a:cubicBezTo>
                  <a:cubicBezTo>
                    <a:pt x="19734" y="3738"/>
                    <a:pt x="15937" y="-390"/>
                    <a:pt x="11505" y="-1596"/>
                  </a:cubicBezTo>
                  <a:cubicBezTo>
                    <a:pt x="7149" y="-2981"/>
                    <a:pt x="1726" y="-1571"/>
                    <a:pt x="-801" y="2163"/>
                  </a:cubicBezTo>
                  <a:cubicBezTo>
                    <a:pt x="-3329" y="5783"/>
                    <a:pt x="-3049" y="9656"/>
                    <a:pt x="-2148" y="12272"/>
                  </a:cubicBezTo>
                  <a:cubicBezTo>
                    <a:pt x="-14" y="17936"/>
                    <a:pt x="4494" y="18317"/>
                    <a:pt x="4520" y="17467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6" name="Google Shape;2486;p18"/>
            <p:cNvSpPr/>
            <p:nvPr/>
          </p:nvSpPr>
          <p:spPr>
            <a:xfrm rot="10800000" flipH="1">
              <a:off x="7281951" y="3160353"/>
              <a:ext cx="22625" cy="21618"/>
            </a:xfrm>
            <a:custGeom>
              <a:avLst/>
              <a:gdLst/>
              <a:ahLst/>
              <a:cxnLst/>
              <a:rect l="l" t="t" r="r" b="b"/>
              <a:pathLst>
                <a:path w="22625" h="21618" extrusionOk="0">
                  <a:moveTo>
                    <a:pt x="4499" y="17433"/>
                  </a:moveTo>
                  <a:cubicBezTo>
                    <a:pt x="4905" y="16556"/>
                    <a:pt x="2619" y="14855"/>
                    <a:pt x="2378" y="11159"/>
                  </a:cubicBezTo>
                  <a:cubicBezTo>
                    <a:pt x="1997" y="7336"/>
                    <a:pt x="4626" y="3196"/>
                    <a:pt x="9630" y="4720"/>
                  </a:cubicBezTo>
                  <a:cubicBezTo>
                    <a:pt x="14672" y="6142"/>
                    <a:pt x="14633" y="11045"/>
                    <a:pt x="12246" y="14054"/>
                  </a:cubicBezTo>
                  <a:cubicBezTo>
                    <a:pt x="10049" y="17039"/>
                    <a:pt x="7191" y="17242"/>
                    <a:pt x="7064" y="18182"/>
                  </a:cubicBezTo>
                  <a:cubicBezTo>
                    <a:pt x="6632" y="18919"/>
                    <a:pt x="10620" y="21027"/>
                    <a:pt x="15472" y="17433"/>
                  </a:cubicBezTo>
                  <a:cubicBezTo>
                    <a:pt x="17643" y="15718"/>
                    <a:pt x="19980" y="12607"/>
                    <a:pt x="19815" y="8213"/>
                  </a:cubicBezTo>
                  <a:cubicBezTo>
                    <a:pt x="19726" y="3704"/>
                    <a:pt x="15929" y="-424"/>
                    <a:pt x="11497" y="-1630"/>
                  </a:cubicBezTo>
                  <a:cubicBezTo>
                    <a:pt x="7128" y="-3014"/>
                    <a:pt x="1705" y="-1592"/>
                    <a:pt x="-835" y="2129"/>
                  </a:cubicBezTo>
                  <a:cubicBezTo>
                    <a:pt x="-3337" y="5748"/>
                    <a:pt x="-3058" y="9622"/>
                    <a:pt x="-2156" y="12251"/>
                  </a:cubicBezTo>
                  <a:cubicBezTo>
                    <a:pt x="-22" y="17902"/>
                    <a:pt x="4461" y="18284"/>
                    <a:pt x="4499" y="17433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7" name="Google Shape;2487;p18"/>
            <p:cNvSpPr/>
            <p:nvPr/>
          </p:nvSpPr>
          <p:spPr>
            <a:xfrm rot="10800000" flipH="1">
              <a:off x="7139048" y="2527236"/>
              <a:ext cx="84648" cy="276754"/>
            </a:xfrm>
            <a:custGeom>
              <a:avLst/>
              <a:gdLst/>
              <a:ahLst/>
              <a:cxnLst/>
              <a:rect l="l" t="t" r="r" b="b"/>
              <a:pathLst>
                <a:path w="84648" h="276754" extrusionOk="0">
                  <a:moveTo>
                    <a:pt x="25998" y="274153"/>
                  </a:moveTo>
                  <a:cubicBezTo>
                    <a:pt x="3786" y="262431"/>
                    <a:pt x="-3974" y="229728"/>
                    <a:pt x="-1408" y="204735"/>
                  </a:cubicBezTo>
                  <a:cubicBezTo>
                    <a:pt x="1157" y="179741"/>
                    <a:pt x="10339" y="155433"/>
                    <a:pt x="9691" y="130313"/>
                  </a:cubicBezTo>
                  <a:cubicBezTo>
                    <a:pt x="9234" y="112381"/>
                    <a:pt x="3773" y="95019"/>
                    <a:pt x="166" y="77443"/>
                  </a:cubicBezTo>
                  <a:cubicBezTo>
                    <a:pt x="-3428" y="59866"/>
                    <a:pt x="-5079" y="41044"/>
                    <a:pt x="1767" y="24459"/>
                  </a:cubicBezTo>
                  <a:cubicBezTo>
                    <a:pt x="8612" y="7885"/>
                    <a:pt x="26163" y="-5386"/>
                    <a:pt x="43804" y="-2097"/>
                  </a:cubicBezTo>
                  <a:lnTo>
                    <a:pt x="61393" y="33488"/>
                  </a:lnTo>
                  <a:cubicBezTo>
                    <a:pt x="89320" y="89939"/>
                    <a:pt x="88393" y="156373"/>
                    <a:pt x="58917" y="212025"/>
                  </a:cubicBezTo>
                  <a:lnTo>
                    <a:pt x="25998" y="274153"/>
                  </a:ln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8" name="Google Shape;2488;p18"/>
            <p:cNvSpPr/>
            <p:nvPr/>
          </p:nvSpPr>
          <p:spPr>
            <a:xfrm rot="10800000" flipH="1">
              <a:off x="5336092" y="726197"/>
              <a:ext cx="735107" cy="791617"/>
            </a:xfrm>
            <a:custGeom>
              <a:avLst/>
              <a:gdLst/>
              <a:ahLst/>
              <a:cxnLst/>
              <a:rect l="l" t="t" r="r" b="b"/>
              <a:pathLst>
                <a:path w="735107" h="791617" extrusionOk="0">
                  <a:moveTo>
                    <a:pt x="365949" y="787460"/>
                  </a:moveTo>
                  <a:cubicBezTo>
                    <a:pt x="365949" y="787625"/>
                    <a:pt x="368133" y="787676"/>
                    <a:pt x="372413" y="787612"/>
                  </a:cubicBezTo>
                  <a:cubicBezTo>
                    <a:pt x="377189" y="787498"/>
                    <a:pt x="383475" y="787333"/>
                    <a:pt x="391438" y="787130"/>
                  </a:cubicBezTo>
                  <a:cubicBezTo>
                    <a:pt x="399845" y="787244"/>
                    <a:pt x="410120" y="785961"/>
                    <a:pt x="422235" y="784094"/>
                  </a:cubicBezTo>
                  <a:cubicBezTo>
                    <a:pt x="428281" y="783142"/>
                    <a:pt x="434885" y="782545"/>
                    <a:pt x="441793" y="781097"/>
                  </a:cubicBezTo>
                  <a:cubicBezTo>
                    <a:pt x="448664" y="779408"/>
                    <a:pt x="455967" y="777592"/>
                    <a:pt x="463676" y="775700"/>
                  </a:cubicBezTo>
                  <a:cubicBezTo>
                    <a:pt x="494232" y="767216"/>
                    <a:pt x="531519" y="753754"/>
                    <a:pt x="569340" y="728431"/>
                  </a:cubicBezTo>
                  <a:cubicBezTo>
                    <a:pt x="607186" y="703551"/>
                    <a:pt x="645971" y="667559"/>
                    <a:pt x="676439" y="618994"/>
                  </a:cubicBezTo>
                  <a:cubicBezTo>
                    <a:pt x="706957" y="570836"/>
                    <a:pt x="729855" y="510143"/>
                    <a:pt x="732725" y="442604"/>
                  </a:cubicBezTo>
                  <a:cubicBezTo>
                    <a:pt x="736916" y="375536"/>
                    <a:pt x="721422" y="301837"/>
                    <a:pt x="682636" y="236534"/>
                  </a:cubicBezTo>
                  <a:cubicBezTo>
                    <a:pt x="645057" y="170557"/>
                    <a:pt x="582141" y="115198"/>
                    <a:pt x="506144" y="82966"/>
                  </a:cubicBezTo>
                  <a:cubicBezTo>
                    <a:pt x="468044" y="66887"/>
                    <a:pt x="426249" y="58124"/>
                    <a:pt x="383729" y="56016"/>
                  </a:cubicBezTo>
                  <a:cubicBezTo>
                    <a:pt x="341159" y="53032"/>
                    <a:pt x="297471" y="58950"/>
                    <a:pt x="255675" y="71942"/>
                  </a:cubicBezTo>
                  <a:lnTo>
                    <a:pt x="251865" y="73148"/>
                  </a:lnTo>
                  <a:lnTo>
                    <a:pt x="254875" y="73174"/>
                  </a:lnTo>
                  <a:cubicBezTo>
                    <a:pt x="181647" y="47812"/>
                    <a:pt x="110006" y="22983"/>
                    <a:pt x="40867" y="-956"/>
                  </a:cubicBezTo>
                  <a:lnTo>
                    <a:pt x="32168" y="-3979"/>
                  </a:lnTo>
                  <a:lnTo>
                    <a:pt x="34911" y="4810"/>
                  </a:lnTo>
                  <a:cubicBezTo>
                    <a:pt x="54088" y="66392"/>
                    <a:pt x="72655" y="125981"/>
                    <a:pt x="90448" y="183080"/>
                  </a:cubicBezTo>
                  <a:lnTo>
                    <a:pt x="91375" y="178787"/>
                  </a:lnTo>
                  <a:cubicBezTo>
                    <a:pt x="50329" y="225002"/>
                    <a:pt x="22503" y="279562"/>
                    <a:pt x="8914" y="334781"/>
                  </a:cubicBezTo>
                  <a:cubicBezTo>
                    <a:pt x="-4891" y="390064"/>
                    <a:pt x="-4408" y="445589"/>
                    <a:pt x="5510" y="495703"/>
                  </a:cubicBezTo>
                  <a:cubicBezTo>
                    <a:pt x="15505" y="545957"/>
                    <a:pt x="35647" y="590737"/>
                    <a:pt x="60717" y="627605"/>
                  </a:cubicBezTo>
                  <a:cubicBezTo>
                    <a:pt x="85812" y="664600"/>
                    <a:pt x="115670" y="693734"/>
                    <a:pt x="145464" y="716010"/>
                  </a:cubicBezTo>
                  <a:cubicBezTo>
                    <a:pt x="160031" y="727706"/>
                    <a:pt x="175627" y="736152"/>
                    <a:pt x="189851" y="744800"/>
                  </a:cubicBezTo>
                  <a:cubicBezTo>
                    <a:pt x="204900" y="751862"/>
                    <a:pt x="218629" y="759583"/>
                    <a:pt x="232497" y="764143"/>
                  </a:cubicBezTo>
                  <a:cubicBezTo>
                    <a:pt x="246213" y="769058"/>
                    <a:pt x="258825" y="773934"/>
                    <a:pt x="271017" y="776386"/>
                  </a:cubicBezTo>
                  <a:cubicBezTo>
                    <a:pt x="283031" y="779383"/>
                    <a:pt x="293927" y="782342"/>
                    <a:pt x="304024" y="783307"/>
                  </a:cubicBezTo>
                  <a:cubicBezTo>
                    <a:pt x="314044" y="784628"/>
                    <a:pt x="322858" y="786139"/>
                    <a:pt x="330542" y="786800"/>
                  </a:cubicBezTo>
                  <a:cubicBezTo>
                    <a:pt x="338111" y="787041"/>
                    <a:pt x="344588" y="787244"/>
                    <a:pt x="350023" y="787409"/>
                  </a:cubicBezTo>
                  <a:cubicBezTo>
                    <a:pt x="354900" y="787511"/>
                    <a:pt x="358812" y="787587"/>
                    <a:pt x="361910" y="787638"/>
                  </a:cubicBezTo>
                  <a:cubicBezTo>
                    <a:pt x="364590" y="787651"/>
                    <a:pt x="365949" y="787587"/>
                    <a:pt x="365949" y="787460"/>
                  </a:cubicBezTo>
                  <a:cubicBezTo>
                    <a:pt x="365949" y="787333"/>
                    <a:pt x="364590" y="787143"/>
                    <a:pt x="361923" y="786876"/>
                  </a:cubicBezTo>
                  <a:cubicBezTo>
                    <a:pt x="358837" y="786622"/>
                    <a:pt x="354951" y="786304"/>
                    <a:pt x="350087" y="785911"/>
                  </a:cubicBezTo>
                  <a:cubicBezTo>
                    <a:pt x="344702" y="785530"/>
                    <a:pt x="338276" y="785085"/>
                    <a:pt x="330757" y="784564"/>
                  </a:cubicBezTo>
                  <a:cubicBezTo>
                    <a:pt x="323137" y="783663"/>
                    <a:pt x="314412" y="781936"/>
                    <a:pt x="304519" y="780399"/>
                  </a:cubicBezTo>
                  <a:cubicBezTo>
                    <a:pt x="294537" y="779218"/>
                    <a:pt x="283805" y="776056"/>
                    <a:pt x="271956" y="772881"/>
                  </a:cubicBezTo>
                  <a:cubicBezTo>
                    <a:pt x="259942" y="770251"/>
                    <a:pt x="247547" y="765210"/>
                    <a:pt x="234060" y="760155"/>
                  </a:cubicBezTo>
                  <a:cubicBezTo>
                    <a:pt x="220445" y="755456"/>
                    <a:pt x="206983" y="747620"/>
                    <a:pt x="192213" y="740496"/>
                  </a:cubicBezTo>
                  <a:cubicBezTo>
                    <a:pt x="178294" y="731783"/>
                    <a:pt x="163016" y="723300"/>
                    <a:pt x="148779" y="711603"/>
                  </a:cubicBezTo>
                  <a:cubicBezTo>
                    <a:pt x="119671" y="689365"/>
                    <a:pt x="90575" y="660435"/>
                    <a:pt x="66216" y="623922"/>
                  </a:cubicBezTo>
                  <a:cubicBezTo>
                    <a:pt x="41858" y="587524"/>
                    <a:pt x="22427" y="543493"/>
                    <a:pt x="12915" y="494230"/>
                  </a:cubicBezTo>
                  <a:cubicBezTo>
                    <a:pt x="3491" y="445093"/>
                    <a:pt x="3275" y="390750"/>
                    <a:pt x="16991" y="336801"/>
                  </a:cubicBezTo>
                  <a:cubicBezTo>
                    <a:pt x="30491" y="282914"/>
                    <a:pt x="57847" y="229740"/>
                    <a:pt x="98030" y="184731"/>
                  </a:cubicBezTo>
                  <a:lnTo>
                    <a:pt x="99706" y="182851"/>
                  </a:lnTo>
                  <a:lnTo>
                    <a:pt x="98970" y="180438"/>
                  </a:lnTo>
                  <a:cubicBezTo>
                    <a:pt x="81291" y="123301"/>
                    <a:pt x="62851" y="63674"/>
                    <a:pt x="43788" y="2054"/>
                  </a:cubicBezTo>
                  <a:lnTo>
                    <a:pt x="37819" y="7832"/>
                  </a:lnTo>
                  <a:cubicBezTo>
                    <a:pt x="106945" y="31823"/>
                    <a:pt x="178573" y="56702"/>
                    <a:pt x="251776" y="82115"/>
                  </a:cubicBezTo>
                  <a:lnTo>
                    <a:pt x="253262" y="82635"/>
                  </a:lnTo>
                  <a:lnTo>
                    <a:pt x="254811" y="82153"/>
                  </a:lnTo>
                  <a:lnTo>
                    <a:pt x="258520" y="80972"/>
                  </a:lnTo>
                  <a:cubicBezTo>
                    <a:pt x="299223" y="68310"/>
                    <a:pt x="341768" y="62518"/>
                    <a:pt x="383272" y="65414"/>
                  </a:cubicBezTo>
                  <a:cubicBezTo>
                    <a:pt x="424725" y="67433"/>
                    <a:pt x="465454" y="75917"/>
                    <a:pt x="502614" y="91538"/>
                  </a:cubicBezTo>
                  <a:cubicBezTo>
                    <a:pt x="576718" y="122856"/>
                    <a:pt x="638263" y="176666"/>
                    <a:pt x="675131" y="240979"/>
                  </a:cubicBezTo>
                  <a:cubicBezTo>
                    <a:pt x="713193" y="304606"/>
                    <a:pt x="728661" y="376513"/>
                    <a:pt x="724889" y="442198"/>
                  </a:cubicBezTo>
                  <a:cubicBezTo>
                    <a:pt x="722426" y="508339"/>
                    <a:pt x="700391" y="567902"/>
                    <a:pt x="670774" y="615413"/>
                  </a:cubicBezTo>
                  <a:cubicBezTo>
                    <a:pt x="641247" y="663330"/>
                    <a:pt x="603426" y="699106"/>
                    <a:pt x="566406" y="724036"/>
                  </a:cubicBezTo>
                  <a:cubicBezTo>
                    <a:pt x="529411" y="749411"/>
                    <a:pt x="492797" y="763215"/>
                    <a:pt x="462698" y="772144"/>
                  </a:cubicBezTo>
                  <a:cubicBezTo>
                    <a:pt x="455091" y="774188"/>
                    <a:pt x="447902" y="776106"/>
                    <a:pt x="441120" y="777910"/>
                  </a:cubicBezTo>
                  <a:cubicBezTo>
                    <a:pt x="434313" y="779484"/>
                    <a:pt x="427785" y="780221"/>
                    <a:pt x="421804" y="781313"/>
                  </a:cubicBezTo>
                  <a:cubicBezTo>
                    <a:pt x="409828" y="783459"/>
                    <a:pt x="399642" y="785034"/>
                    <a:pt x="391311" y="785225"/>
                  </a:cubicBezTo>
                  <a:cubicBezTo>
                    <a:pt x="383386" y="785822"/>
                    <a:pt x="377138" y="786291"/>
                    <a:pt x="372388" y="786647"/>
                  </a:cubicBezTo>
                  <a:cubicBezTo>
                    <a:pt x="368133" y="787028"/>
                    <a:pt x="365949" y="787295"/>
                    <a:pt x="365949" y="787460"/>
                  </a:cubicBezTo>
                </a:path>
              </a:pathLst>
            </a:custGeom>
            <a:solidFill>
              <a:srgbClr val="F0365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9" name="Google Shape;2489;p18"/>
            <p:cNvSpPr/>
            <p:nvPr/>
          </p:nvSpPr>
          <p:spPr>
            <a:xfrm rot="10800000" flipH="1">
              <a:off x="5488583" y="951852"/>
              <a:ext cx="430339" cy="313703"/>
            </a:xfrm>
            <a:custGeom>
              <a:avLst/>
              <a:gdLst/>
              <a:ahLst/>
              <a:cxnLst/>
              <a:rect l="l" t="t" r="r" b="b"/>
              <a:pathLst>
                <a:path w="430339" h="313703" extrusionOk="0">
                  <a:moveTo>
                    <a:pt x="-1718" y="144816"/>
                  </a:moveTo>
                  <a:lnTo>
                    <a:pt x="54581" y="201127"/>
                  </a:lnTo>
                  <a:lnTo>
                    <a:pt x="163179" y="104607"/>
                  </a:lnTo>
                  <a:lnTo>
                    <a:pt x="376335" y="309713"/>
                  </a:lnTo>
                  <a:lnTo>
                    <a:pt x="428622" y="253413"/>
                  </a:lnTo>
                  <a:lnTo>
                    <a:pt x="155127" y="-3991"/>
                  </a:lnTo>
                  <a:lnTo>
                    <a:pt x="-1718" y="144816"/>
                  </a:lnTo>
                </a:path>
              </a:pathLst>
            </a:custGeom>
            <a:solidFill>
              <a:srgbClr val="F0365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90" name="Google Shape;2490;p18"/>
          <p:cNvSpPr txBox="1"/>
          <p:nvPr/>
        </p:nvSpPr>
        <p:spPr>
          <a:xfrm>
            <a:off x="7583127" y="1680300"/>
            <a:ext cx="8757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1"/>
              <a:buFont typeface="Arial"/>
              <a:buNone/>
            </a:pPr>
            <a:r>
              <a:rPr lang="en" sz="105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Phygital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91" name="Google Shape;2491;p18"/>
          <p:cNvGrpSpPr/>
          <p:nvPr/>
        </p:nvGrpSpPr>
        <p:grpSpPr>
          <a:xfrm>
            <a:off x="7648201" y="1048858"/>
            <a:ext cx="525525" cy="528256"/>
            <a:chOff x="2790907" y="603108"/>
            <a:chExt cx="6610378" cy="5643760"/>
          </a:xfrm>
        </p:grpSpPr>
        <p:sp>
          <p:nvSpPr>
            <p:cNvPr id="2492" name="Google Shape;2492;p18"/>
            <p:cNvSpPr/>
            <p:nvPr/>
          </p:nvSpPr>
          <p:spPr>
            <a:xfrm rot="10800000" flipH="1">
              <a:off x="3208027" y="645983"/>
              <a:ext cx="5854555" cy="5338671"/>
            </a:xfrm>
            <a:custGeom>
              <a:avLst/>
              <a:gdLst/>
              <a:ahLst/>
              <a:cxnLst/>
              <a:rect l="l" t="t" r="r" b="b"/>
              <a:pathLst>
                <a:path w="5854555" h="5338671" extrusionOk="0">
                  <a:moveTo>
                    <a:pt x="1923073" y="5074590"/>
                  </a:moveTo>
                  <a:cubicBezTo>
                    <a:pt x="1290080" y="4819423"/>
                    <a:pt x="742098" y="4387828"/>
                    <a:pt x="418349" y="3848679"/>
                  </a:cubicBezTo>
                  <a:cubicBezTo>
                    <a:pt x="24475" y="3192825"/>
                    <a:pt x="-109472" y="2409048"/>
                    <a:pt x="66253" y="1682122"/>
                  </a:cubicBezTo>
                  <a:cubicBezTo>
                    <a:pt x="120864" y="1456241"/>
                    <a:pt x="210524" y="1243467"/>
                    <a:pt x="335709" y="1040218"/>
                  </a:cubicBezTo>
                  <a:cubicBezTo>
                    <a:pt x="798182" y="289748"/>
                    <a:pt x="1498564" y="216008"/>
                    <a:pt x="2434816" y="43363"/>
                  </a:cubicBezTo>
                  <a:cubicBezTo>
                    <a:pt x="3101051" y="-79491"/>
                    <a:pt x="3723735" y="13908"/>
                    <a:pt x="4322773" y="315150"/>
                  </a:cubicBezTo>
                  <a:cubicBezTo>
                    <a:pt x="5753351" y="1034577"/>
                    <a:pt x="6079861" y="2196172"/>
                    <a:pt x="5696671" y="3508896"/>
                  </a:cubicBezTo>
                  <a:cubicBezTo>
                    <a:pt x="5545678" y="4026357"/>
                    <a:pt x="5260211" y="4548886"/>
                    <a:pt x="4756903" y="4882421"/>
                  </a:cubicBezTo>
                  <a:cubicBezTo>
                    <a:pt x="3910364" y="5443391"/>
                    <a:pt x="2829568" y="5439911"/>
                    <a:pt x="1923073" y="5074590"/>
                  </a:cubicBezTo>
                </a:path>
              </a:pathLst>
            </a:custGeom>
            <a:solidFill>
              <a:srgbClr val="A0AD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3" name="Google Shape;2493;p18"/>
            <p:cNvSpPr/>
            <p:nvPr/>
          </p:nvSpPr>
          <p:spPr>
            <a:xfrm rot="10800000" flipH="1">
              <a:off x="3373607" y="741941"/>
              <a:ext cx="1616721" cy="1564891"/>
            </a:xfrm>
            <a:custGeom>
              <a:avLst/>
              <a:gdLst/>
              <a:ahLst/>
              <a:cxnLst/>
              <a:rect l="l" t="t" r="r" b="b"/>
              <a:pathLst>
                <a:path w="1616721" h="1564891" extrusionOk="0">
                  <a:moveTo>
                    <a:pt x="-3925" y="3384"/>
                  </a:moveTo>
                  <a:cubicBezTo>
                    <a:pt x="58326" y="175286"/>
                    <a:pt x="146149" y="339790"/>
                    <a:pt x="250796" y="494869"/>
                  </a:cubicBezTo>
                  <a:cubicBezTo>
                    <a:pt x="355032" y="650389"/>
                    <a:pt x="478123" y="795706"/>
                    <a:pt x="614911" y="929235"/>
                  </a:cubicBezTo>
                  <a:cubicBezTo>
                    <a:pt x="751838" y="1062696"/>
                    <a:pt x="903216" y="1184132"/>
                    <a:pt x="1067261" y="1288982"/>
                  </a:cubicBezTo>
                  <a:cubicBezTo>
                    <a:pt x="1231130" y="1393765"/>
                    <a:pt x="1406906" y="1483415"/>
                    <a:pt x="1592904" y="1548845"/>
                  </a:cubicBezTo>
                  <a:cubicBezTo>
                    <a:pt x="1600129" y="1551378"/>
                    <a:pt x="1608253" y="1548136"/>
                    <a:pt x="1611074" y="1541549"/>
                  </a:cubicBezTo>
                  <a:cubicBezTo>
                    <a:pt x="1613485" y="1535941"/>
                    <a:pt x="1611141" y="1529658"/>
                    <a:pt x="1605811" y="1526415"/>
                  </a:cubicBezTo>
                  <a:cubicBezTo>
                    <a:pt x="1442006" y="1425956"/>
                    <a:pt x="1283987" y="1321985"/>
                    <a:pt x="1134157" y="1209399"/>
                  </a:cubicBezTo>
                  <a:cubicBezTo>
                    <a:pt x="984465" y="1096779"/>
                    <a:pt x="842238" y="976965"/>
                    <a:pt x="709303" y="848908"/>
                  </a:cubicBezTo>
                  <a:cubicBezTo>
                    <a:pt x="576265" y="720987"/>
                    <a:pt x="453275" y="584519"/>
                    <a:pt x="338926" y="441667"/>
                  </a:cubicBezTo>
                  <a:cubicBezTo>
                    <a:pt x="225023" y="298410"/>
                    <a:pt x="121784" y="147823"/>
                    <a:pt x="24432" y="-8000"/>
                  </a:cubicBezTo>
                  <a:cubicBezTo>
                    <a:pt x="20200" y="-14789"/>
                    <a:pt x="10701" y="-17188"/>
                    <a:pt x="3199" y="-13371"/>
                  </a:cubicBezTo>
                  <a:cubicBezTo>
                    <a:pt x="-3371" y="-9959"/>
                    <a:pt x="-6195" y="-2899"/>
                    <a:pt x="-3925" y="3384"/>
                  </a:cubicBezTo>
                </a:path>
              </a:pathLst>
            </a:custGeom>
            <a:solidFill>
              <a:srgbClr val="A0AD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4" name="Google Shape;2494;p18"/>
            <p:cNvSpPr/>
            <p:nvPr/>
          </p:nvSpPr>
          <p:spPr>
            <a:xfrm rot="10800000" flipH="1">
              <a:off x="2790907" y="1629359"/>
              <a:ext cx="787989" cy="1878134"/>
            </a:xfrm>
            <a:custGeom>
              <a:avLst/>
              <a:gdLst/>
              <a:ahLst/>
              <a:cxnLst/>
              <a:rect l="l" t="t" r="r" b="b"/>
              <a:pathLst>
                <a:path w="787989" h="1878134" extrusionOk="0">
                  <a:moveTo>
                    <a:pt x="784436" y="1852863"/>
                  </a:moveTo>
                  <a:cubicBezTo>
                    <a:pt x="688149" y="1708491"/>
                    <a:pt x="601360" y="1563545"/>
                    <a:pt x="525688" y="1414005"/>
                  </a:cubicBezTo>
                  <a:cubicBezTo>
                    <a:pt x="449742" y="1264769"/>
                    <a:pt x="384221" y="1111851"/>
                    <a:pt x="326273" y="956197"/>
                  </a:cubicBezTo>
                  <a:cubicBezTo>
                    <a:pt x="268284" y="800476"/>
                    <a:pt x="217734" y="641984"/>
                    <a:pt x="170004" y="481635"/>
                  </a:cubicBezTo>
                  <a:cubicBezTo>
                    <a:pt x="121758" y="321421"/>
                    <a:pt x="77541" y="159213"/>
                    <a:pt x="24133" y="-3028"/>
                  </a:cubicBezTo>
                  <a:cubicBezTo>
                    <a:pt x="22035" y="-9446"/>
                    <a:pt x="14566" y="-13094"/>
                    <a:pt x="7476" y="-11168"/>
                  </a:cubicBezTo>
                  <a:cubicBezTo>
                    <a:pt x="1697" y="-9615"/>
                    <a:pt x="-2023" y="-4818"/>
                    <a:pt x="-2090" y="384"/>
                  </a:cubicBezTo>
                  <a:cubicBezTo>
                    <a:pt x="-3191" y="170090"/>
                    <a:pt x="13533" y="338850"/>
                    <a:pt x="42958" y="506496"/>
                  </a:cubicBezTo>
                  <a:cubicBezTo>
                    <a:pt x="72859" y="673939"/>
                    <a:pt x="116735" y="840234"/>
                    <a:pt x="177611" y="1002069"/>
                  </a:cubicBezTo>
                  <a:cubicBezTo>
                    <a:pt x="238485" y="1163871"/>
                    <a:pt x="316531" y="1321113"/>
                    <a:pt x="414092" y="1467951"/>
                  </a:cubicBezTo>
                  <a:cubicBezTo>
                    <a:pt x="511855" y="1614383"/>
                    <a:pt x="628755" y="1751357"/>
                    <a:pt x="769499" y="1864213"/>
                  </a:cubicBezTo>
                  <a:cubicBezTo>
                    <a:pt x="773562" y="1867490"/>
                    <a:pt x="779788" y="1867118"/>
                    <a:pt x="783402" y="1863436"/>
                  </a:cubicBezTo>
                  <a:cubicBezTo>
                    <a:pt x="786294" y="1860430"/>
                    <a:pt x="786601" y="1856140"/>
                    <a:pt x="784436" y="1852863"/>
                  </a:cubicBezTo>
                </a:path>
              </a:pathLst>
            </a:custGeom>
            <a:solidFill>
              <a:srgbClr val="A0AD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5" name="Google Shape;2495;p18"/>
            <p:cNvSpPr/>
            <p:nvPr/>
          </p:nvSpPr>
          <p:spPr>
            <a:xfrm rot="10800000" flipH="1">
              <a:off x="3390899" y="4980079"/>
              <a:ext cx="1070119" cy="976539"/>
            </a:xfrm>
            <a:custGeom>
              <a:avLst/>
              <a:gdLst/>
              <a:ahLst/>
              <a:cxnLst/>
              <a:rect l="l" t="t" r="r" b="b"/>
              <a:pathLst>
                <a:path w="1070119" h="976539" extrusionOk="0">
                  <a:moveTo>
                    <a:pt x="18809" y="969716"/>
                  </a:moveTo>
                  <a:cubicBezTo>
                    <a:pt x="91282" y="875203"/>
                    <a:pt x="164234" y="784033"/>
                    <a:pt x="242386" y="697356"/>
                  </a:cubicBezTo>
                  <a:cubicBezTo>
                    <a:pt x="320466" y="610712"/>
                    <a:pt x="402644" y="528122"/>
                    <a:pt x="489946" y="450295"/>
                  </a:cubicBezTo>
                  <a:cubicBezTo>
                    <a:pt x="577387" y="372603"/>
                    <a:pt x="669026" y="299201"/>
                    <a:pt x="764279" y="228671"/>
                  </a:cubicBezTo>
                  <a:cubicBezTo>
                    <a:pt x="859327" y="157633"/>
                    <a:pt x="958847" y="91325"/>
                    <a:pt x="1060397" y="21335"/>
                  </a:cubicBezTo>
                  <a:cubicBezTo>
                    <a:pt x="1066694" y="17011"/>
                    <a:pt x="1067933" y="8904"/>
                    <a:pt x="1063218" y="3195"/>
                  </a:cubicBezTo>
                  <a:cubicBezTo>
                    <a:pt x="1059641" y="-1128"/>
                    <a:pt x="1053618" y="-2817"/>
                    <a:pt x="1048213" y="-1534"/>
                  </a:cubicBezTo>
                  <a:cubicBezTo>
                    <a:pt x="923092" y="28327"/>
                    <a:pt x="805574" y="79772"/>
                    <a:pt x="695867" y="142027"/>
                  </a:cubicBezTo>
                  <a:cubicBezTo>
                    <a:pt x="586402" y="204856"/>
                    <a:pt x="485609" y="280319"/>
                    <a:pt x="395311" y="364767"/>
                  </a:cubicBezTo>
                  <a:cubicBezTo>
                    <a:pt x="304877" y="449113"/>
                    <a:pt x="224044" y="541938"/>
                    <a:pt x="156320" y="641857"/>
                  </a:cubicBezTo>
                  <a:cubicBezTo>
                    <a:pt x="88630" y="741674"/>
                    <a:pt x="32918" y="848179"/>
                    <a:pt x="-3526" y="959988"/>
                  </a:cubicBezTo>
                  <a:cubicBezTo>
                    <a:pt x="-5485" y="966001"/>
                    <a:pt x="-1702" y="972351"/>
                    <a:pt x="4942" y="974108"/>
                  </a:cubicBezTo>
                  <a:cubicBezTo>
                    <a:pt x="10273" y="975560"/>
                    <a:pt x="15816" y="973601"/>
                    <a:pt x="18809" y="969716"/>
                  </a:cubicBezTo>
                </a:path>
              </a:pathLst>
            </a:custGeom>
            <a:solidFill>
              <a:srgbClr val="A0AD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6" name="Google Shape;2496;p18"/>
            <p:cNvSpPr/>
            <p:nvPr/>
          </p:nvSpPr>
          <p:spPr>
            <a:xfrm rot="10800000" flipH="1">
              <a:off x="8032657" y="4801094"/>
              <a:ext cx="902112" cy="1024067"/>
            </a:xfrm>
            <a:custGeom>
              <a:avLst/>
              <a:gdLst/>
              <a:ahLst/>
              <a:cxnLst/>
              <a:rect l="l" t="t" r="r" b="b"/>
              <a:pathLst>
                <a:path w="902112" h="1024067" extrusionOk="0">
                  <a:moveTo>
                    <a:pt x="-11803" y="17852"/>
                  </a:moveTo>
                  <a:cubicBezTo>
                    <a:pt x="73253" y="93821"/>
                    <a:pt x="156789" y="168844"/>
                    <a:pt x="236879" y="246503"/>
                  </a:cubicBezTo>
                  <a:cubicBezTo>
                    <a:pt x="316530" y="324498"/>
                    <a:pt x="393276" y="404352"/>
                    <a:pt x="466138" y="487179"/>
                  </a:cubicBezTo>
                  <a:cubicBezTo>
                    <a:pt x="539033" y="569937"/>
                    <a:pt x="607605" y="655736"/>
                    <a:pt x="673406" y="743798"/>
                  </a:cubicBezTo>
                  <a:cubicBezTo>
                    <a:pt x="738837" y="832097"/>
                    <a:pt x="800213" y="923165"/>
                    <a:pt x="861860" y="1015788"/>
                  </a:cubicBezTo>
                  <a:cubicBezTo>
                    <a:pt x="865609" y="1021462"/>
                    <a:pt x="873750" y="1023286"/>
                    <a:pt x="879999" y="1019875"/>
                  </a:cubicBezTo>
                  <a:cubicBezTo>
                    <a:pt x="885235" y="1017004"/>
                    <a:pt x="887498" y="1011295"/>
                    <a:pt x="885843" y="1006194"/>
                  </a:cubicBezTo>
                  <a:cubicBezTo>
                    <a:pt x="851692" y="901344"/>
                    <a:pt x="802949" y="800581"/>
                    <a:pt x="745288" y="704277"/>
                  </a:cubicBezTo>
                  <a:cubicBezTo>
                    <a:pt x="687965" y="607736"/>
                    <a:pt x="620441" y="516060"/>
                    <a:pt x="545418" y="429889"/>
                  </a:cubicBezTo>
                  <a:cubicBezTo>
                    <a:pt x="470326" y="343786"/>
                    <a:pt x="387331" y="263257"/>
                    <a:pt x="296635" y="190767"/>
                  </a:cubicBezTo>
                  <a:cubicBezTo>
                    <a:pt x="206376" y="117939"/>
                    <a:pt x="108957" y="52307"/>
                    <a:pt x="3702" y="-997"/>
                  </a:cubicBezTo>
                  <a:cubicBezTo>
                    <a:pt x="-2615" y="-4138"/>
                    <a:pt x="-10553" y="-2112"/>
                    <a:pt x="-14099" y="3597"/>
                  </a:cubicBezTo>
                  <a:cubicBezTo>
                    <a:pt x="-17004" y="8360"/>
                    <a:pt x="-15924" y="14204"/>
                    <a:pt x="-11803" y="17852"/>
                  </a:cubicBezTo>
                </a:path>
              </a:pathLst>
            </a:custGeom>
            <a:solidFill>
              <a:srgbClr val="A0AD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7" name="Google Shape;2497;p18"/>
            <p:cNvSpPr/>
            <p:nvPr/>
          </p:nvSpPr>
          <p:spPr>
            <a:xfrm rot="10800000" flipH="1">
              <a:off x="8893886" y="2870014"/>
              <a:ext cx="507399" cy="2340003"/>
            </a:xfrm>
            <a:custGeom>
              <a:avLst/>
              <a:gdLst/>
              <a:ahLst/>
              <a:cxnLst/>
              <a:rect l="l" t="t" r="r" b="b"/>
              <a:pathLst>
                <a:path w="507399" h="2340003" extrusionOk="0">
                  <a:moveTo>
                    <a:pt x="-16340" y="10007"/>
                  </a:moveTo>
                  <a:cubicBezTo>
                    <a:pt x="71215" y="192042"/>
                    <a:pt x="144921" y="377050"/>
                    <a:pt x="201569" y="566044"/>
                  </a:cubicBezTo>
                  <a:cubicBezTo>
                    <a:pt x="258722" y="754701"/>
                    <a:pt x="300777" y="946633"/>
                    <a:pt x="323409" y="1139782"/>
                  </a:cubicBezTo>
                  <a:cubicBezTo>
                    <a:pt x="344893" y="1335194"/>
                    <a:pt x="362424" y="1532363"/>
                    <a:pt x="373031" y="1728484"/>
                  </a:cubicBezTo>
                  <a:cubicBezTo>
                    <a:pt x="382861" y="1924943"/>
                    <a:pt x="385192" y="2121065"/>
                    <a:pt x="365464" y="2318436"/>
                  </a:cubicBezTo>
                  <a:cubicBezTo>
                    <a:pt x="364722" y="2325901"/>
                    <a:pt x="370734" y="2332522"/>
                    <a:pt x="378942" y="2333198"/>
                  </a:cubicBezTo>
                  <a:cubicBezTo>
                    <a:pt x="386036" y="2333806"/>
                    <a:pt x="392454" y="2329752"/>
                    <a:pt x="394549" y="2323875"/>
                  </a:cubicBezTo>
                  <a:cubicBezTo>
                    <a:pt x="428800" y="2227908"/>
                    <a:pt x="449102" y="2128260"/>
                    <a:pt x="464235" y="2028443"/>
                  </a:cubicBezTo>
                  <a:cubicBezTo>
                    <a:pt x="467781" y="2003446"/>
                    <a:pt x="471024" y="1978382"/>
                    <a:pt x="473524" y="1953352"/>
                  </a:cubicBezTo>
                  <a:cubicBezTo>
                    <a:pt x="476530" y="1928254"/>
                    <a:pt x="478996" y="1903190"/>
                    <a:pt x="480989" y="1878092"/>
                  </a:cubicBezTo>
                  <a:cubicBezTo>
                    <a:pt x="483117" y="1852960"/>
                    <a:pt x="484637" y="1827862"/>
                    <a:pt x="485921" y="1802731"/>
                  </a:cubicBezTo>
                  <a:cubicBezTo>
                    <a:pt x="487542" y="1777565"/>
                    <a:pt x="488150" y="1752467"/>
                    <a:pt x="488792" y="1727336"/>
                  </a:cubicBezTo>
                  <a:cubicBezTo>
                    <a:pt x="494062" y="1526012"/>
                    <a:pt x="481124" y="1326277"/>
                    <a:pt x="457479" y="1126440"/>
                  </a:cubicBezTo>
                  <a:cubicBezTo>
                    <a:pt x="432077" y="924576"/>
                    <a:pt x="380091" y="726360"/>
                    <a:pt x="305406" y="536150"/>
                  </a:cubicBezTo>
                  <a:cubicBezTo>
                    <a:pt x="229639" y="346446"/>
                    <a:pt x="132862" y="163195"/>
                    <a:pt x="6494" y="-1647"/>
                  </a:cubicBezTo>
                  <a:cubicBezTo>
                    <a:pt x="2306" y="-7052"/>
                    <a:pt x="-5869" y="-8369"/>
                    <a:pt x="-11814" y="-4586"/>
                  </a:cubicBezTo>
                  <a:cubicBezTo>
                    <a:pt x="-17050" y="-1309"/>
                    <a:pt x="-18806" y="4906"/>
                    <a:pt x="-16340" y="10007"/>
                  </a:cubicBezTo>
                </a:path>
              </a:pathLst>
            </a:custGeom>
            <a:solidFill>
              <a:srgbClr val="A0AD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8" name="Google Shape;2498;p18"/>
            <p:cNvSpPr/>
            <p:nvPr/>
          </p:nvSpPr>
          <p:spPr>
            <a:xfrm rot="10800000" flipH="1">
              <a:off x="7531624" y="603108"/>
              <a:ext cx="967381" cy="682426"/>
            </a:xfrm>
            <a:custGeom>
              <a:avLst/>
              <a:gdLst/>
              <a:ahLst/>
              <a:cxnLst/>
              <a:rect l="l" t="t" r="r" b="b"/>
              <a:pathLst>
                <a:path w="967381" h="682426" extrusionOk="0">
                  <a:moveTo>
                    <a:pt x="4251" y="665075"/>
                  </a:moveTo>
                  <a:cubicBezTo>
                    <a:pt x="105554" y="648355"/>
                    <a:pt x="203446" y="617176"/>
                    <a:pt x="296913" y="577486"/>
                  </a:cubicBezTo>
                  <a:cubicBezTo>
                    <a:pt x="390346" y="537526"/>
                    <a:pt x="478982" y="488073"/>
                    <a:pt x="561470" y="431256"/>
                  </a:cubicBezTo>
                  <a:cubicBezTo>
                    <a:pt x="643891" y="374474"/>
                    <a:pt x="720131" y="309956"/>
                    <a:pt x="786507" y="237939"/>
                  </a:cubicBezTo>
                  <a:cubicBezTo>
                    <a:pt x="852748" y="165989"/>
                    <a:pt x="910611" y="87419"/>
                    <a:pt x="951653" y="1114"/>
                  </a:cubicBezTo>
                  <a:cubicBezTo>
                    <a:pt x="954828" y="-5508"/>
                    <a:pt x="951450" y="-13209"/>
                    <a:pt x="944154" y="-16080"/>
                  </a:cubicBezTo>
                  <a:cubicBezTo>
                    <a:pt x="938783" y="-18175"/>
                    <a:pt x="932703" y="-17026"/>
                    <a:pt x="928649" y="-13648"/>
                  </a:cubicBezTo>
                  <a:cubicBezTo>
                    <a:pt x="853524" y="48911"/>
                    <a:pt x="782724" y="111166"/>
                    <a:pt x="709490" y="170549"/>
                  </a:cubicBezTo>
                  <a:cubicBezTo>
                    <a:pt x="636393" y="229899"/>
                    <a:pt x="562382" y="287324"/>
                    <a:pt x="485603" y="341776"/>
                  </a:cubicBezTo>
                  <a:cubicBezTo>
                    <a:pt x="408856" y="396295"/>
                    <a:pt x="329273" y="447504"/>
                    <a:pt x="247156" y="496382"/>
                  </a:cubicBezTo>
                  <a:cubicBezTo>
                    <a:pt x="165106" y="545464"/>
                    <a:pt x="80220" y="591268"/>
                    <a:pt x="-6728" y="638390"/>
                  </a:cubicBezTo>
                  <a:cubicBezTo>
                    <a:pt x="-14294" y="642477"/>
                    <a:pt x="-16794" y="651361"/>
                    <a:pt x="-12301" y="658252"/>
                  </a:cubicBezTo>
                  <a:cubicBezTo>
                    <a:pt x="-8822" y="663555"/>
                    <a:pt x="-2100" y="666089"/>
                    <a:pt x="4251" y="665075"/>
                  </a:cubicBezTo>
                </a:path>
              </a:pathLst>
            </a:custGeom>
            <a:solidFill>
              <a:srgbClr val="A0ADD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9" name="Google Shape;2499;p18"/>
            <p:cNvSpPr/>
            <p:nvPr/>
          </p:nvSpPr>
          <p:spPr>
            <a:xfrm rot="10800000" flipH="1">
              <a:off x="3163098" y="1223665"/>
              <a:ext cx="2508419" cy="1302734"/>
            </a:xfrm>
            <a:custGeom>
              <a:avLst/>
              <a:gdLst/>
              <a:ahLst/>
              <a:cxnLst/>
              <a:rect l="l" t="t" r="r" b="b"/>
              <a:pathLst>
                <a:path w="2508419" h="1302734" extrusionOk="0">
                  <a:moveTo>
                    <a:pt x="2485143" y="690279"/>
                  </a:moveTo>
                  <a:cubicBezTo>
                    <a:pt x="2385906" y="1053607"/>
                    <a:pt x="2030773" y="1073402"/>
                    <a:pt x="1755011" y="880219"/>
                  </a:cubicBezTo>
                  <a:cubicBezTo>
                    <a:pt x="1713459" y="1033542"/>
                    <a:pt x="1603167" y="1166834"/>
                    <a:pt x="1460312" y="1236284"/>
                  </a:cubicBezTo>
                  <a:cubicBezTo>
                    <a:pt x="1347020" y="1291378"/>
                    <a:pt x="1212367" y="1306207"/>
                    <a:pt x="1093099" y="1265638"/>
                  </a:cubicBezTo>
                  <a:cubicBezTo>
                    <a:pt x="914881" y="1205005"/>
                    <a:pt x="798025" y="1036819"/>
                    <a:pt x="705657" y="872787"/>
                  </a:cubicBezTo>
                  <a:cubicBezTo>
                    <a:pt x="614490" y="956492"/>
                    <a:pt x="475685" y="976625"/>
                    <a:pt x="357404" y="940244"/>
                  </a:cubicBezTo>
                  <a:cubicBezTo>
                    <a:pt x="191752" y="889238"/>
                    <a:pt x="59723" y="745305"/>
                    <a:pt x="13334" y="577153"/>
                  </a:cubicBezTo>
                  <a:cubicBezTo>
                    <a:pt x="-28667" y="424911"/>
                    <a:pt x="-2978" y="167953"/>
                    <a:pt x="124254" y="59117"/>
                  </a:cubicBezTo>
                  <a:cubicBezTo>
                    <a:pt x="185060" y="7063"/>
                    <a:pt x="256077" y="-132"/>
                    <a:pt x="332472" y="-3881"/>
                  </a:cubicBezTo>
                  <a:cubicBezTo>
                    <a:pt x="495318" y="-11853"/>
                    <a:pt x="1440423" y="-20973"/>
                    <a:pt x="1879402" y="-5942"/>
                  </a:cubicBezTo>
                  <a:cubicBezTo>
                    <a:pt x="1997582" y="-1888"/>
                    <a:pt x="2119572" y="3043"/>
                    <a:pt x="2226425" y="53678"/>
                  </a:cubicBezTo>
                  <a:cubicBezTo>
                    <a:pt x="2442111" y="155962"/>
                    <a:pt x="2548032" y="460007"/>
                    <a:pt x="2485143" y="690279"/>
                  </a:cubicBezTo>
                </a:path>
              </a:pathLst>
            </a:custGeom>
            <a:solidFill>
              <a:srgbClr val="F78F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0" name="Google Shape;2500;p18"/>
            <p:cNvSpPr/>
            <p:nvPr/>
          </p:nvSpPr>
          <p:spPr>
            <a:xfrm rot="10800000" flipH="1">
              <a:off x="4452792" y="2164868"/>
              <a:ext cx="31978" cy="79752"/>
            </a:xfrm>
            <a:custGeom>
              <a:avLst/>
              <a:gdLst/>
              <a:ahLst/>
              <a:cxnLst/>
              <a:rect l="l" t="t" r="r" b="b"/>
              <a:pathLst>
                <a:path w="31978" h="79752" extrusionOk="0">
                  <a:moveTo>
                    <a:pt x="-5361" y="50973"/>
                  </a:moveTo>
                  <a:cubicBezTo>
                    <a:pt x="-5412" y="37023"/>
                    <a:pt x="-5435" y="23072"/>
                    <a:pt x="-5435" y="9121"/>
                  </a:cubicBezTo>
                  <a:cubicBezTo>
                    <a:pt x="-5435" y="7095"/>
                    <a:pt x="-5435" y="5068"/>
                    <a:pt x="-5429" y="3041"/>
                  </a:cubicBezTo>
                  <a:cubicBezTo>
                    <a:pt x="-5429" y="-5775"/>
                    <a:pt x="1722" y="-12936"/>
                    <a:pt x="10532" y="-12903"/>
                  </a:cubicBezTo>
                  <a:cubicBezTo>
                    <a:pt x="19342" y="-12903"/>
                    <a:pt x="26482" y="-5775"/>
                    <a:pt x="26472" y="3041"/>
                  </a:cubicBezTo>
                  <a:cubicBezTo>
                    <a:pt x="26472" y="5102"/>
                    <a:pt x="26472" y="7095"/>
                    <a:pt x="26472" y="9121"/>
                  </a:cubicBezTo>
                  <a:cubicBezTo>
                    <a:pt x="26472" y="23038"/>
                    <a:pt x="26499" y="36921"/>
                    <a:pt x="26543" y="50839"/>
                  </a:cubicBezTo>
                  <a:cubicBezTo>
                    <a:pt x="26574" y="59655"/>
                    <a:pt x="19453" y="66816"/>
                    <a:pt x="10643" y="66850"/>
                  </a:cubicBezTo>
                  <a:cubicBezTo>
                    <a:pt x="1834" y="66884"/>
                    <a:pt x="-5334" y="59756"/>
                    <a:pt x="-5361" y="50940"/>
                  </a:cubicBezTo>
                  <a:lnTo>
                    <a:pt x="-5361" y="5097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1" name="Google Shape;2501;p18"/>
            <p:cNvSpPr/>
            <p:nvPr/>
          </p:nvSpPr>
          <p:spPr>
            <a:xfrm rot="10800000" flipH="1">
              <a:off x="4453170" y="2307415"/>
              <a:ext cx="2287892" cy="2200204"/>
            </a:xfrm>
            <a:custGeom>
              <a:avLst/>
              <a:gdLst/>
              <a:ahLst/>
              <a:cxnLst/>
              <a:rect l="l" t="t" r="r" b="b"/>
              <a:pathLst>
                <a:path w="2287892" h="2200204" extrusionOk="0">
                  <a:moveTo>
                    <a:pt x="-8330" y="2175258"/>
                  </a:moveTo>
                  <a:cubicBezTo>
                    <a:pt x="-8097" y="2143641"/>
                    <a:pt x="-7745" y="2112057"/>
                    <a:pt x="-7279" y="2080440"/>
                  </a:cubicBezTo>
                  <a:cubicBezTo>
                    <a:pt x="-7151" y="2071624"/>
                    <a:pt x="91" y="2064598"/>
                    <a:pt x="8901" y="2064733"/>
                  </a:cubicBezTo>
                  <a:cubicBezTo>
                    <a:pt x="17721" y="2064868"/>
                    <a:pt x="24750" y="2072096"/>
                    <a:pt x="24622" y="2080913"/>
                  </a:cubicBezTo>
                  <a:cubicBezTo>
                    <a:pt x="24156" y="2112429"/>
                    <a:pt x="23811" y="2143979"/>
                    <a:pt x="23571" y="2175494"/>
                  </a:cubicBezTo>
                  <a:cubicBezTo>
                    <a:pt x="23511" y="2184311"/>
                    <a:pt x="16309" y="2191404"/>
                    <a:pt x="7499" y="2191337"/>
                  </a:cubicBezTo>
                  <a:cubicBezTo>
                    <a:pt x="-1310" y="2191269"/>
                    <a:pt x="-8401" y="2184074"/>
                    <a:pt x="-8330" y="2175258"/>
                  </a:cubicBezTo>
                  <a:close/>
                  <a:moveTo>
                    <a:pt x="-5550" y="1985656"/>
                  </a:moveTo>
                  <a:cubicBezTo>
                    <a:pt x="-4864" y="1954039"/>
                    <a:pt x="-4053" y="1922455"/>
                    <a:pt x="-3134" y="1890872"/>
                  </a:cubicBezTo>
                  <a:cubicBezTo>
                    <a:pt x="-2885" y="1882055"/>
                    <a:pt x="4462" y="1875131"/>
                    <a:pt x="13272" y="1875401"/>
                  </a:cubicBezTo>
                  <a:cubicBezTo>
                    <a:pt x="22082" y="1875637"/>
                    <a:pt x="29016" y="1883001"/>
                    <a:pt x="28756" y="1891784"/>
                  </a:cubicBezTo>
                  <a:cubicBezTo>
                    <a:pt x="27838" y="1923300"/>
                    <a:pt x="27037" y="1954816"/>
                    <a:pt x="26348" y="1986332"/>
                  </a:cubicBezTo>
                  <a:cubicBezTo>
                    <a:pt x="26159" y="1995148"/>
                    <a:pt x="18856" y="2002140"/>
                    <a:pt x="10056" y="2001938"/>
                  </a:cubicBezTo>
                  <a:cubicBezTo>
                    <a:pt x="1247" y="2001769"/>
                    <a:pt x="-5742" y="1994472"/>
                    <a:pt x="-5550" y="1985656"/>
                  </a:cubicBezTo>
                  <a:close/>
                  <a:moveTo>
                    <a:pt x="-44" y="1796088"/>
                  </a:moveTo>
                  <a:cubicBezTo>
                    <a:pt x="1098" y="1764538"/>
                    <a:pt x="2365" y="1732921"/>
                    <a:pt x="3733" y="1701371"/>
                  </a:cubicBezTo>
                  <a:cubicBezTo>
                    <a:pt x="4118" y="1692555"/>
                    <a:pt x="11560" y="1685731"/>
                    <a:pt x="20369" y="1686103"/>
                  </a:cubicBezTo>
                  <a:cubicBezTo>
                    <a:pt x="29172" y="1686508"/>
                    <a:pt x="35992" y="1693940"/>
                    <a:pt x="35614" y="1702756"/>
                  </a:cubicBezTo>
                  <a:cubicBezTo>
                    <a:pt x="34245" y="1734238"/>
                    <a:pt x="32992" y="1765754"/>
                    <a:pt x="31847" y="1797270"/>
                  </a:cubicBezTo>
                  <a:cubicBezTo>
                    <a:pt x="31526" y="1806086"/>
                    <a:pt x="24129" y="1812944"/>
                    <a:pt x="15329" y="1812639"/>
                  </a:cubicBezTo>
                  <a:cubicBezTo>
                    <a:pt x="6520" y="1812302"/>
                    <a:pt x="-365" y="1804904"/>
                    <a:pt x="-44" y="1796121"/>
                  </a:cubicBezTo>
                  <a:close/>
                  <a:moveTo>
                    <a:pt x="8222" y="1606553"/>
                  </a:moveTo>
                  <a:cubicBezTo>
                    <a:pt x="10158" y="1574294"/>
                    <a:pt x="13512" y="1539164"/>
                    <a:pt x="30351" y="1508087"/>
                  </a:cubicBezTo>
                  <a:cubicBezTo>
                    <a:pt x="34573" y="1500385"/>
                    <a:pt x="44268" y="1497548"/>
                    <a:pt x="52003" y="1501770"/>
                  </a:cubicBezTo>
                  <a:cubicBezTo>
                    <a:pt x="59739" y="1505959"/>
                    <a:pt x="62576" y="1515654"/>
                    <a:pt x="58360" y="1523389"/>
                  </a:cubicBezTo>
                  <a:cubicBezTo>
                    <a:pt x="45551" y="1546629"/>
                    <a:pt x="41792" y="1577131"/>
                    <a:pt x="40079" y="1608377"/>
                  </a:cubicBezTo>
                  <a:cubicBezTo>
                    <a:pt x="39579" y="1617194"/>
                    <a:pt x="32036" y="1623916"/>
                    <a:pt x="23244" y="1623409"/>
                  </a:cubicBezTo>
                  <a:cubicBezTo>
                    <a:pt x="14441" y="1622902"/>
                    <a:pt x="7722" y="1615369"/>
                    <a:pt x="8222" y="1606553"/>
                  </a:cubicBezTo>
                  <a:close/>
                  <a:moveTo>
                    <a:pt x="112741" y="1444549"/>
                  </a:moveTo>
                  <a:cubicBezTo>
                    <a:pt x="138559" y="1436171"/>
                    <a:pt x="165761" y="1432456"/>
                    <a:pt x="191055" y="1429686"/>
                  </a:cubicBezTo>
                  <a:cubicBezTo>
                    <a:pt x="197084" y="1429010"/>
                    <a:pt x="203124" y="1428369"/>
                    <a:pt x="209174" y="1427727"/>
                  </a:cubicBezTo>
                  <a:cubicBezTo>
                    <a:pt x="217929" y="1426815"/>
                    <a:pt x="225776" y="1433199"/>
                    <a:pt x="226695" y="1441948"/>
                  </a:cubicBezTo>
                  <a:cubicBezTo>
                    <a:pt x="227610" y="1450730"/>
                    <a:pt x="221243" y="1458567"/>
                    <a:pt x="212484" y="1459479"/>
                  </a:cubicBezTo>
                  <a:cubicBezTo>
                    <a:pt x="206488" y="1460087"/>
                    <a:pt x="200499" y="1460729"/>
                    <a:pt x="194520" y="1461404"/>
                  </a:cubicBezTo>
                  <a:cubicBezTo>
                    <a:pt x="169916" y="1464073"/>
                    <a:pt x="144727" y="1467687"/>
                    <a:pt x="122608" y="1474882"/>
                  </a:cubicBezTo>
                  <a:cubicBezTo>
                    <a:pt x="114228" y="1477618"/>
                    <a:pt x="105222" y="1473024"/>
                    <a:pt x="102503" y="1464647"/>
                  </a:cubicBezTo>
                  <a:cubicBezTo>
                    <a:pt x="99777" y="1456270"/>
                    <a:pt x="104361" y="1447285"/>
                    <a:pt x="112741" y="1444549"/>
                  </a:cubicBezTo>
                  <a:close/>
                  <a:moveTo>
                    <a:pt x="303857" y="1419045"/>
                  </a:moveTo>
                  <a:cubicBezTo>
                    <a:pt x="335457" y="1416512"/>
                    <a:pt x="367064" y="1414384"/>
                    <a:pt x="398678" y="1412560"/>
                  </a:cubicBezTo>
                  <a:cubicBezTo>
                    <a:pt x="407481" y="1412053"/>
                    <a:pt x="415017" y="1418775"/>
                    <a:pt x="415524" y="1427558"/>
                  </a:cubicBezTo>
                  <a:cubicBezTo>
                    <a:pt x="416034" y="1436374"/>
                    <a:pt x="409312" y="1443907"/>
                    <a:pt x="400512" y="1444414"/>
                  </a:cubicBezTo>
                  <a:cubicBezTo>
                    <a:pt x="369121" y="1446204"/>
                    <a:pt x="337744" y="1448366"/>
                    <a:pt x="306393" y="1450865"/>
                  </a:cubicBezTo>
                  <a:cubicBezTo>
                    <a:pt x="297611" y="1451541"/>
                    <a:pt x="289920" y="1444988"/>
                    <a:pt x="289224" y="1436205"/>
                  </a:cubicBezTo>
                  <a:cubicBezTo>
                    <a:pt x="288518" y="1427422"/>
                    <a:pt x="295074" y="1419755"/>
                    <a:pt x="303857" y="1419045"/>
                  </a:cubicBezTo>
                  <a:close/>
                  <a:moveTo>
                    <a:pt x="493587" y="1408067"/>
                  </a:moveTo>
                  <a:cubicBezTo>
                    <a:pt x="525225" y="1406851"/>
                    <a:pt x="556872" y="1405939"/>
                    <a:pt x="588523" y="1405297"/>
                  </a:cubicBezTo>
                  <a:cubicBezTo>
                    <a:pt x="597323" y="1405128"/>
                    <a:pt x="604619" y="1412121"/>
                    <a:pt x="604801" y="1420937"/>
                  </a:cubicBezTo>
                  <a:cubicBezTo>
                    <a:pt x="604980" y="1429720"/>
                    <a:pt x="597985" y="1437016"/>
                    <a:pt x="589175" y="1437185"/>
                  </a:cubicBezTo>
                  <a:cubicBezTo>
                    <a:pt x="557700" y="1437860"/>
                    <a:pt x="526238" y="1438738"/>
                    <a:pt x="494793" y="1439921"/>
                  </a:cubicBezTo>
                  <a:cubicBezTo>
                    <a:pt x="485994" y="1440293"/>
                    <a:pt x="478586" y="1433401"/>
                    <a:pt x="478248" y="1424619"/>
                  </a:cubicBezTo>
                  <a:cubicBezTo>
                    <a:pt x="477914" y="1415803"/>
                    <a:pt x="484778" y="1408405"/>
                    <a:pt x="493587" y="1408067"/>
                  </a:cubicBezTo>
                  <a:close/>
                  <a:moveTo>
                    <a:pt x="683449" y="1404081"/>
                  </a:moveTo>
                  <a:cubicBezTo>
                    <a:pt x="697309" y="1403980"/>
                    <a:pt x="711178" y="1403946"/>
                    <a:pt x="725038" y="1403946"/>
                  </a:cubicBezTo>
                  <a:cubicBezTo>
                    <a:pt x="742802" y="1403946"/>
                    <a:pt x="760577" y="1404014"/>
                    <a:pt x="778341" y="1404149"/>
                  </a:cubicBezTo>
                  <a:cubicBezTo>
                    <a:pt x="787151" y="1404183"/>
                    <a:pt x="794238" y="1411377"/>
                    <a:pt x="794187" y="1420194"/>
                  </a:cubicBezTo>
                  <a:cubicBezTo>
                    <a:pt x="794127" y="1429010"/>
                    <a:pt x="786935" y="1436104"/>
                    <a:pt x="778125" y="1436036"/>
                  </a:cubicBezTo>
                  <a:cubicBezTo>
                    <a:pt x="760428" y="1435935"/>
                    <a:pt x="742735" y="1435867"/>
                    <a:pt x="725038" y="1435867"/>
                  </a:cubicBezTo>
                  <a:cubicBezTo>
                    <a:pt x="711229" y="1435867"/>
                    <a:pt x="697430" y="1435901"/>
                    <a:pt x="683632" y="1435969"/>
                  </a:cubicBezTo>
                  <a:cubicBezTo>
                    <a:pt x="674822" y="1436036"/>
                    <a:pt x="667637" y="1428943"/>
                    <a:pt x="667583" y="1420126"/>
                  </a:cubicBezTo>
                  <a:cubicBezTo>
                    <a:pt x="667532" y="1411310"/>
                    <a:pt x="674629" y="1404115"/>
                    <a:pt x="683449" y="1404081"/>
                  </a:cubicBezTo>
                  <a:close/>
                  <a:moveTo>
                    <a:pt x="873190" y="1405264"/>
                  </a:moveTo>
                  <a:cubicBezTo>
                    <a:pt x="904787" y="1405804"/>
                    <a:pt x="936387" y="1406446"/>
                    <a:pt x="967984" y="1407223"/>
                  </a:cubicBezTo>
                  <a:cubicBezTo>
                    <a:pt x="976787" y="1407426"/>
                    <a:pt x="983756" y="1414755"/>
                    <a:pt x="983549" y="1423572"/>
                  </a:cubicBezTo>
                  <a:cubicBezTo>
                    <a:pt x="983333" y="1432354"/>
                    <a:pt x="976020" y="1439313"/>
                    <a:pt x="967214" y="1439110"/>
                  </a:cubicBezTo>
                  <a:cubicBezTo>
                    <a:pt x="935681" y="1438333"/>
                    <a:pt x="904162" y="1437691"/>
                    <a:pt x="872656" y="1437151"/>
                  </a:cubicBezTo>
                  <a:cubicBezTo>
                    <a:pt x="863846" y="1437016"/>
                    <a:pt x="856817" y="1429753"/>
                    <a:pt x="856966" y="1420937"/>
                  </a:cubicBezTo>
                  <a:cubicBezTo>
                    <a:pt x="857121" y="1412155"/>
                    <a:pt x="864380" y="1405095"/>
                    <a:pt x="873190" y="1405264"/>
                  </a:cubicBezTo>
                  <a:close/>
                  <a:moveTo>
                    <a:pt x="1062731" y="1409756"/>
                  </a:moveTo>
                  <a:cubicBezTo>
                    <a:pt x="1094298" y="1410702"/>
                    <a:pt x="1125861" y="1411682"/>
                    <a:pt x="1157424" y="1412695"/>
                  </a:cubicBezTo>
                  <a:cubicBezTo>
                    <a:pt x="1166234" y="1412965"/>
                    <a:pt x="1173145" y="1420329"/>
                    <a:pt x="1172861" y="1429145"/>
                  </a:cubicBezTo>
                  <a:cubicBezTo>
                    <a:pt x="1172577" y="1437962"/>
                    <a:pt x="1165210" y="1444886"/>
                    <a:pt x="1156400" y="1444583"/>
                  </a:cubicBezTo>
                  <a:cubicBezTo>
                    <a:pt x="1124861" y="1443569"/>
                    <a:pt x="1093325" y="1442589"/>
                    <a:pt x="1061795" y="1441677"/>
                  </a:cubicBezTo>
                  <a:cubicBezTo>
                    <a:pt x="1052986" y="1441407"/>
                    <a:pt x="1046051" y="1434043"/>
                    <a:pt x="1046308" y="1425261"/>
                  </a:cubicBezTo>
                  <a:cubicBezTo>
                    <a:pt x="1046568" y="1416444"/>
                    <a:pt x="1053921" y="1409520"/>
                    <a:pt x="1062731" y="1409756"/>
                  </a:cubicBezTo>
                  <a:close/>
                  <a:moveTo>
                    <a:pt x="1252083" y="1415769"/>
                  </a:moveTo>
                  <a:cubicBezTo>
                    <a:pt x="1283619" y="1416782"/>
                    <a:pt x="1315169" y="1417795"/>
                    <a:pt x="1346685" y="1418742"/>
                  </a:cubicBezTo>
                  <a:cubicBezTo>
                    <a:pt x="1355501" y="1419045"/>
                    <a:pt x="1362426" y="1426375"/>
                    <a:pt x="1362156" y="1435192"/>
                  </a:cubicBezTo>
                  <a:cubicBezTo>
                    <a:pt x="1361885" y="1444008"/>
                    <a:pt x="1354522" y="1450933"/>
                    <a:pt x="1345739" y="1450663"/>
                  </a:cubicBezTo>
                  <a:cubicBezTo>
                    <a:pt x="1314156" y="1449683"/>
                    <a:pt x="1282606" y="1448670"/>
                    <a:pt x="1251053" y="1447656"/>
                  </a:cubicBezTo>
                  <a:cubicBezTo>
                    <a:pt x="1242243" y="1447352"/>
                    <a:pt x="1235335" y="1439988"/>
                    <a:pt x="1235619" y="1431206"/>
                  </a:cubicBezTo>
                  <a:cubicBezTo>
                    <a:pt x="1235903" y="1422390"/>
                    <a:pt x="1243273" y="1415499"/>
                    <a:pt x="1252083" y="1415769"/>
                  </a:cubicBezTo>
                  <a:close/>
                  <a:moveTo>
                    <a:pt x="1441300" y="1421444"/>
                  </a:moveTo>
                  <a:cubicBezTo>
                    <a:pt x="1472816" y="1422254"/>
                    <a:pt x="1504366" y="1422998"/>
                    <a:pt x="1535848" y="1423606"/>
                  </a:cubicBezTo>
                  <a:cubicBezTo>
                    <a:pt x="1544664" y="1423774"/>
                    <a:pt x="1551690" y="1431071"/>
                    <a:pt x="1551521" y="1439853"/>
                  </a:cubicBezTo>
                  <a:cubicBezTo>
                    <a:pt x="1551352" y="1448670"/>
                    <a:pt x="1544056" y="1455662"/>
                    <a:pt x="1535240" y="1455493"/>
                  </a:cubicBezTo>
                  <a:cubicBezTo>
                    <a:pt x="1503656" y="1454885"/>
                    <a:pt x="1472039" y="1454176"/>
                    <a:pt x="1440456" y="1453331"/>
                  </a:cubicBezTo>
                  <a:cubicBezTo>
                    <a:pt x="1431639" y="1453129"/>
                    <a:pt x="1424715" y="1445798"/>
                    <a:pt x="1424917" y="1436982"/>
                  </a:cubicBezTo>
                  <a:cubicBezTo>
                    <a:pt x="1425154" y="1428166"/>
                    <a:pt x="1432484" y="1421207"/>
                    <a:pt x="1441300" y="1421444"/>
                  </a:cubicBezTo>
                  <a:close/>
                  <a:moveTo>
                    <a:pt x="1630395" y="1424991"/>
                  </a:moveTo>
                  <a:cubicBezTo>
                    <a:pt x="1657824" y="1425261"/>
                    <a:pt x="1685219" y="1425430"/>
                    <a:pt x="1712614" y="1425430"/>
                  </a:cubicBezTo>
                  <a:cubicBezTo>
                    <a:pt x="1716701" y="1425430"/>
                    <a:pt x="1720822" y="1425396"/>
                    <a:pt x="1724909" y="1425396"/>
                  </a:cubicBezTo>
                  <a:cubicBezTo>
                    <a:pt x="1733726" y="1425396"/>
                    <a:pt x="1740887" y="1432523"/>
                    <a:pt x="1740887" y="1441340"/>
                  </a:cubicBezTo>
                  <a:cubicBezTo>
                    <a:pt x="1740921" y="1450156"/>
                    <a:pt x="1733793" y="1457317"/>
                    <a:pt x="1724977" y="1457317"/>
                  </a:cubicBezTo>
                  <a:cubicBezTo>
                    <a:pt x="1720856" y="1457317"/>
                    <a:pt x="1716735" y="1457317"/>
                    <a:pt x="1712614" y="1457317"/>
                  </a:cubicBezTo>
                  <a:cubicBezTo>
                    <a:pt x="1685117" y="1457317"/>
                    <a:pt x="1657587" y="1457182"/>
                    <a:pt x="1630091" y="1456912"/>
                  </a:cubicBezTo>
                  <a:cubicBezTo>
                    <a:pt x="1621275" y="1456810"/>
                    <a:pt x="1614215" y="1449615"/>
                    <a:pt x="1614283" y="1440799"/>
                  </a:cubicBezTo>
                  <a:cubicBezTo>
                    <a:pt x="1614384" y="1431983"/>
                    <a:pt x="1621579" y="1424923"/>
                    <a:pt x="1630395" y="1424991"/>
                  </a:cubicBezTo>
                  <a:close/>
                  <a:moveTo>
                    <a:pt x="1819389" y="1424619"/>
                  </a:moveTo>
                  <a:cubicBezTo>
                    <a:pt x="1850871" y="1424112"/>
                    <a:pt x="1882354" y="1423369"/>
                    <a:pt x="1913802" y="1422356"/>
                  </a:cubicBezTo>
                  <a:cubicBezTo>
                    <a:pt x="1922618" y="1422085"/>
                    <a:pt x="1929982" y="1429010"/>
                    <a:pt x="1930252" y="1437793"/>
                  </a:cubicBezTo>
                  <a:cubicBezTo>
                    <a:pt x="1930556" y="1446609"/>
                    <a:pt x="1923632" y="1453973"/>
                    <a:pt x="1914815" y="1454277"/>
                  </a:cubicBezTo>
                  <a:cubicBezTo>
                    <a:pt x="1883198" y="1455290"/>
                    <a:pt x="1851547" y="1456033"/>
                    <a:pt x="1819896" y="1456506"/>
                  </a:cubicBezTo>
                  <a:cubicBezTo>
                    <a:pt x="1811080" y="1456641"/>
                    <a:pt x="1803817" y="1449615"/>
                    <a:pt x="1803682" y="1440799"/>
                  </a:cubicBezTo>
                  <a:cubicBezTo>
                    <a:pt x="1803547" y="1432017"/>
                    <a:pt x="1810573" y="1424754"/>
                    <a:pt x="1819389" y="1424619"/>
                  </a:cubicBezTo>
                  <a:close/>
                  <a:moveTo>
                    <a:pt x="2008113" y="1418471"/>
                  </a:moveTo>
                  <a:cubicBezTo>
                    <a:pt x="2039528" y="1416850"/>
                    <a:pt x="2070909" y="1414924"/>
                    <a:pt x="2102289" y="1412661"/>
                  </a:cubicBezTo>
                  <a:cubicBezTo>
                    <a:pt x="2111072" y="1412019"/>
                    <a:pt x="2118706" y="1418640"/>
                    <a:pt x="2119348" y="1427422"/>
                  </a:cubicBezTo>
                  <a:cubicBezTo>
                    <a:pt x="2119990" y="1436205"/>
                    <a:pt x="2113403" y="1443839"/>
                    <a:pt x="2104586" y="1444481"/>
                  </a:cubicBezTo>
                  <a:cubicBezTo>
                    <a:pt x="2072969" y="1446778"/>
                    <a:pt x="2041386" y="1448703"/>
                    <a:pt x="2009734" y="1450325"/>
                  </a:cubicBezTo>
                  <a:cubicBezTo>
                    <a:pt x="2000952" y="1450764"/>
                    <a:pt x="1993453" y="1444008"/>
                    <a:pt x="1992980" y="1435226"/>
                  </a:cubicBezTo>
                  <a:cubicBezTo>
                    <a:pt x="1992541" y="1426409"/>
                    <a:pt x="1999331" y="1418910"/>
                    <a:pt x="2008113" y="1418471"/>
                  </a:cubicBezTo>
                  <a:close/>
                  <a:moveTo>
                    <a:pt x="2188798" y="1399859"/>
                  </a:moveTo>
                  <a:cubicBezTo>
                    <a:pt x="2192243" y="1397967"/>
                    <a:pt x="2195182" y="1395805"/>
                    <a:pt x="2197749" y="1393171"/>
                  </a:cubicBezTo>
                  <a:cubicBezTo>
                    <a:pt x="2205586" y="1385334"/>
                    <a:pt x="2209943" y="1371248"/>
                    <a:pt x="2213321" y="1355000"/>
                  </a:cubicBezTo>
                  <a:cubicBezTo>
                    <a:pt x="2215314" y="1345981"/>
                    <a:pt x="2217172" y="1336962"/>
                    <a:pt x="2218929" y="1327943"/>
                  </a:cubicBezTo>
                  <a:cubicBezTo>
                    <a:pt x="2220584" y="1319296"/>
                    <a:pt x="2228961" y="1313655"/>
                    <a:pt x="2237608" y="1315310"/>
                  </a:cubicBezTo>
                  <a:cubicBezTo>
                    <a:pt x="2246256" y="1316999"/>
                    <a:pt x="2251897" y="1325342"/>
                    <a:pt x="2250242" y="1334023"/>
                  </a:cubicBezTo>
                  <a:cubicBezTo>
                    <a:pt x="2248418" y="1343279"/>
                    <a:pt x="2246526" y="1352535"/>
                    <a:pt x="2244499" y="1361790"/>
                  </a:cubicBezTo>
                  <a:cubicBezTo>
                    <a:pt x="2240716" y="1378510"/>
                    <a:pt x="2236291" y="1398947"/>
                    <a:pt x="2220651" y="1415364"/>
                  </a:cubicBezTo>
                  <a:cubicBezTo>
                    <a:pt x="2215584" y="1420599"/>
                    <a:pt x="2209910" y="1424720"/>
                    <a:pt x="2203964" y="1427896"/>
                  </a:cubicBezTo>
                  <a:cubicBezTo>
                    <a:pt x="2196229" y="1432118"/>
                    <a:pt x="2186534" y="1429213"/>
                    <a:pt x="2182346" y="1421478"/>
                  </a:cubicBezTo>
                  <a:cubicBezTo>
                    <a:pt x="2178157" y="1413708"/>
                    <a:pt x="2181028" y="1404048"/>
                    <a:pt x="2188798" y="1399859"/>
                  </a:cubicBezTo>
                  <a:close/>
                  <a:moveTo>
                    <a:pt x="2233454" y="1235490"/>
                  </a:moveTo>
                  <a:cubicBezTo>
                    <a:pt x="2237304" y="1204514"/>
                    <a:pt x="2240176" y="1173370"/>
                    <a:pt x="2242304" y="1142091"/>
                  </a:cubicBezTo>
                  <a:cubicBezTo>
                    <a:pt x="2242878" y="1133308"/>
                    <a:pt x="2250512" y="1126687"/>
                    <a:pt x="2259295" y="1127262"/>
                  </a:cubicBezTo>
                  <a:cubicBezTo>
                    <a:pt x="2268077" y="1127870"/>
                    <a:pt x="2274731" y="1135470"/>
                    <a:pt x="2274124" y="1144252"/>
                  </a:cubicBezTo>
                  <a:cubicBezTo>
                    <a:pt x="2271962" y="1176039"/>
                    <a:pt x="2269057" y="1207757"/>
                    <a:pt x="2265138" y="1239408"/>
                  </a:cubicBezTo>
                  <a:cubicBezTo>
                    <a:pt x="2264057" y="1248157"/>
                    <a:pt x="2256086" y="1254372"/>
                    <a:pt x="2247337" y="1253291"/>
                  </a:cubicBezTo>
                  <a:cubicBezTo>
                    <a:pt x="2238588" y="1252211"/>
                    <a:pt x="2232373" y="1244239"/>
                    <a:pt x="2233454" y="1235490"/>
                  </a:cubicBezTo>
                  <a:close/>
                  <a:moveTo>
                    <a:pt x="2246594" y="1048151"/>
                  </a:moveTo>
                  <a:cubicBezTo>
                    <a:pt x="2247337" y="1019642"/>
                    <a:pt x="2247641" y="991064"/>
                    <a:pt x="2247641" y="962420"/>
                  </a:cubicBezTo>
                  <a:cubicBezTo>
                    <a:pt x="2247641" y="959582"/>
                    <a:pt x="2247641" y="956778"/>
                    <a:pt x="2247641" y="953941"/>
                  </a:cubicBezTo>
                  <a:cubicBezTo>
                    <a:pt x="2247607" y="945125"/>
                    <a:pt x="2254735" y="937963"/>
                    <a:pt x="2263551" y="937930"/>
                  </a:cubicBezTo>
                  <a:cubicBezTo>
                    <a:pt x="2272367" y="937930"/>
                    <a:pt x="2279528" y="945057"/>
                    <a:pt x="2279562" y="953874"/>
                  </a:cubicBezTo>
                  <a:cubicBezTo>
                    <a:pt x="2279562" y="956711"/>
                    <a:pt x="2279562" y="959582"/>
                    <a:pt x="2279562" y="962420"/>
                  </a:cubicBezTo>
                  <a:cubicBezTo>
                    <a:pt x="2279562" y="991301"/>
                    <a:pt x="2279258" y="1020148"/>
                    <a:pt x="2278481" y="1048995"/>
                  </a:cubicBezTo>
                  <a:cubicBezTo>
                    <a:pt x="2278278" y="1057812"/>
                    <a:pt x="2270948" y="1064770"/>
                    <a:pt x="2262132" y="1064534"/>
                  </a:cubicBezTo>
                  <a:cubicBezTo>
                    <a:pt x="2253316" y="1064297"/>
                    <a:pt x="2246357" y="1056967"/>
                    <a:pt x="2246594" y="1048151"/>
                  </a:cubicBezTo>
                  <a:close/>
                  <a:moveTo>
                    <a:pt x="2246628" y="859495"/>
                  </a:moveTo>
                  <a:cubicBezTo>
                    <a:pt x="2246290" y="839599"/>
                    <a:pt x="2245884" y="819737"/>
                    <a:pt x="2245513" y="799841"/>
                  </a:cubicBezTo>
                  <a:cubicBezTo>
                    <a:pt x="2245276" y="788187"/>
                    <a:pt x="2245040" y="776533"/>
                    <a:pt x="2244803" y="764846"/>
                  </a:cubicBezTo>
                  <a:cubicBezTo>
                    <a:pt x="2244634" y="756029"/>
                    <a:pt x="2251627" y="748733"/>
                    <a:pt x="2260443" y="748564"/>
                  </a:cubicBezTo>
                  <a:cubicBezTo>
                    <a:pt x="2269260" y="748395"/>
                    <a:pt x="2276522" y="755421"/>
                    <a:pt x="2276691" y="764204"/>
                  </a:cubicBezTo>
                  <a:cubicBezTo>
                    <a:pt x="2276927" y="775891"/>
                    <a:pt x="2277164" y="787545"/>
                    <a:pt x="2277400" y="799233"/>
                  </a:cubicBezTo>
                  <a:cubicBezTo>
                    <a:pt x="2277806" y="819095"/>
                    <a:pt x="2278211" y="838991"/>
                    <a:pt x="2278549" y="858920"/>
                  </a:cubicBezTo>
                  <a:cubicBezTo>
                    <a:pt x="2278684" y="867737"/>
                    <a:pt x="2271658" y="874999"/>
                    <a:pt x="2262842" y="875168"/>
                  </a:cubicBezTo>
                  <a:cubicBezTo>
                    <a:pt x="2254059" y="875303"/>
                    <a:pt x="2246796" y="868311"/>
                    <a:pt x="2246628" y="859461"/>
                  </a:cubicBezTo>
                  <a:close/>
                  <a:moveTo>
                    <a:pt x="2242912" y="670163"/>
                  </a:moveTo>
                  <a:cubicBezTo>
                    <a:pt x="2242270" y="638613"/>
                    <a:pt x="2241662" y="607030"/>
                    <a:pt x="2241020" y="575480"/>
                  </a:cubicBezTo>
                  <a:cubicBezTo>
                    <a:pt x="2240851" y="566698"/>
                    <a:pt x="2247843" y="559401"/>
                    <a:pt x="2256660" y="559199"/>
                  </a:cubicBezTo>
                  <a:cubicBezTo>
                    <a:pt x="2265476" y="559030"/>
                    <a:pt x="2272739" y="566022"/>
                    <a:pt x="2272908" y="574838"/>
                  </a:cubicBezTo>
                  <a:cubicBezTo>
                    <a:pt x="2273549" y="606388"/>
                    <a:pt x="2274191" y="637971"/>
                    <a:pt x="2274799" y="669521"/>
                  </a:cubicBezTo>
                  <a:cubicBezTo>
                    <a:pt x="2275002" y="678337"/>
                    <a:pt x="2267976" y="685634"/>
                    <a:pt x="2259193" y="685803"/>
                  </a:cubicBezTo>
                  <a:cubicBezTo>
                    <a:pt x="2250377" y="685971"/>
                    <a:pt x="2243081" y="678979"/>
                    <a:pt x="2242912" y="670163"/>
                  </a:cubicBezTo>
                  <a:close/>
                  <a:moveTo>
                    <a:pt x="2239129" y="480797"/>
                  </a:moveTo>
                  <a:cubicBezTo>
                    <a:pt x="2238487" y="449248"/>
                    <a:pt x="2237879" y="417698"/>
                    <a:pt x="2237237" y="386115"/>
                  </a:cubicBezTo>
                  <a:cubicBezTo>
                    <a:pt x="2237068" y="377332"/>
                    <a:pt x="2244060" y="370036"/>
                    <a:pt x="2252877" y="369867"/>
                  </a:cubicBezTo>
                  <a:cubicBezTo>
                    <a:pt x="2261693" y="369664"/>
                    <a:pt x="2268955" y="376690"/>
                    <a:pt x="2269158" y="385507"/>
                  </a:cubicBezTo>
                  <a:cubicBezTo>
                    <a:pt x="2269766" y="417056"/>
                    <a:pt x="2270408" y="448606"/>
                    <a:pt x="2271016" y="480155"/>
                  </a:cubicBezTo>
                  <a:cubicBezTo>
                    <a:pt x="2271219" y="488972"/>
                    <a:pt x="2264193" y="496268"/>
                    <a:pt x="2255410" y="496437"/>
                  </a:cubicBezTo>
                  <a:cubicBezTo>
                    <a:pt x="2246594" y="496606"/>
                    <a:pt x="2239297" y="489614"/>
                    <a:pt x="2239129" y="480797"/>
                  </a:cubicBezTo>
                  <a:close/>
                  <a:moveTo>
                    <a:pt x="2235345" y="291432"/>
                  </a:moveTo>
                  <a:cubicBezTo>
                    <a:pt x="2234703" y="259882"/>
                    <a:pt x="2234095" y="228332"/>
                    <a:pt x="2233454" y="196749"/>
                  </a:cubicBezTo>
                  <a:cubicBezTo>
                    <a:pt x="2233285" y="187966"/>
                    <a:pt x="2240277" y="180670"/>
                    <a:pt x="2249093" y="180501"/>
                  </a:cubicBezTo>
                  <a:cubicBezTo>
                    <a:pt x="2257910" y="180332"/>
                    <a:pt x="2265172" y="187325"/>
                    <a:pt x="2265375" y="196107"/>
                  </a:cubicBezTo>
                  <a:cubicBezTo>
                    <a:pt x="2265983" y="227691"/>
                    <a:pt x="2266625" y="259240"/>
                    <a:pt x="2267266" y="290824"/>
                  </a:cubicBezTo>
                  <a:cubicBezTo>
                    <a:pt x="2267435" y="299606"/>
                    <a:pt x="2260443" y="306903"/>
                    <a:pt x="2251627" y="307071"/>
                  </a:cubicBezTo>
                  <a:cubicBezTo>
                    <a:pt x="2242810" y="307240"/>
                    <a:pt x="2235514" y="300248"/>
                    <a:pt x="2235345" y="291432"/>
                  </a:cubicBezTo>
                  <a:close/>
                  <a:moveTo>
                    <a:pt x="2231562" y="102066"/>
                  </a:moveTo>
                  <a:cubicBezTo>
                    <a:pt x="2230954" y="70517"/>
                    <a:pt x="2230312" y="38967"/>
                    <a:pt x="2229670" y="7417"/>
                  </a:cubicBezTo>
                  <a:cubicBezTo>
                    <a:pt x="2229501" y="-1399"/>
                    <a:pt x="2236494" y="-8695"/>
                    <a:pt x="2245310" y="-8864"/>
                  </a:cubicBezTo>
                  <a:cubicBezTo>
                    <a:pt x="2254126" y="-9033"/>
                    <a:pt x="2261389" y="-2041"/>
                    <a:pt x="2261592" y="6775"/>
                  </a:cubicBezTo>
                  <a:cubicBezTo>
                    <a:pt x="2262200" y="38325"/>
                    <a:pt x="2262842" y="69875"/>
                    <a:pt x="2263483" y="101458"/>
                  </a:cubicBezTo>
                  <a:cubicBezTo>
                    <a:pt x="2263652" y="110241"/>
                    <a:pt x="2256660" y="117537"/>
                    <a:pt x="2247843" y="117706"/>
                  </a:cubicBezTo>
                  <a:cubicBezTo>
                    <a:pt x="2239027" y="117909"/>
                    <a:pt x="2231731" y="110883"/>
                    <a:pt x="2231562" y="10206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2" name="Google Shape;2502;p18"/>
            <p:cNvSpPr/>
            <p:nvPr/>
          </p:nvSpPr>
          <p:spPr>
            <a:xfrm rot="10800000" flipH="1">
              <a:off x="6640988" y="4570949"/>
              <a:ext cx="80180" cy="86978"/>
            </a:xfrm>
            <a:custGeom>
              <a:avLst/>
              <a:gdLst/>
              <a:ahLst/>
              <a:cxnLst/>
              <a:rect l="l" t="t" r="r" b="b"/>
              <a:pathLst>
                <a:path w="80180" h="86978" extrusionOk="0">
                  <a:moveTo>
                    <a:pt x="37179" y="66551"/>
                  </a:moveTo>
                  <a:cubicBezTo>
                    <a:pt x="36841" y="50574"/>
                    <a:pt x="36537" y="34630"/>
                    <a:pt x="36233" y="18686"/>
                  </a:cubicBezTo>
                  <a:lnTo>
                    <a:pt x="52177" y="18349"/>
                  </a:lnTo>
                  <a:lnTo>
                    <a:pt x="49576" y="34089"/>
                  </a:lnTo>
                  <a:cubicBezTo>
                    <a:pt x="33970" y="31522"/>
                    <a:pt x="18296" y="29124"/>
                    <a:pt x="2623" y="26928"/>
                  </a:cubicBezTo>
                  <a:cubicBezTo>
                    <a:pt x="-6092" y="25712"/>
                    <a:pt x="-12173" y="17639"/>
                    <a:pt x="-10957" y="8924"/>
                  </a:cubicBezTo>
                  <a:cubicBezTo>
                    <a:pt x="-9740" y="175"/>
                    <a:pt x="-1667" y="-5905"/>
                    <a:pt x="7048" y="-4655"/>
                  </a:cubicBezTo>
                  <a:cubicBezTo>
                    <a:pt x="22991" y="-2426"/>
                    <a:pt x="38902" y="6"/>
                    <a:pt x="54778" y="2641"/>
                  </a:cubicBezTo>
                  <a:cubicBezTo>
                    <a:pt x="62378" y="3891"/>
                    <a:pt x="67952" y="10343"/>
                    <a:pt x="68120" y="18044"/>
                  </a:cubicBezTo>
                  <a:cubicBezTo>
                    <a:pt x="68424" y="33988"/>
                    <a:pt x="68762" y="49932"/>
                    <a:pt x="69066" y="65909"/>
                  </a:cubicBezTo>
                  <a:cubicBezTo>
                    <a:pt x="69235" y="74726"/>
                    <a:pt x="62243" y="81988"/>
                    <a:pt x="53427" y="82157"/>
                  </a:cubicBezTo>
                  <a:cubicBezTo>
                    <a:pt x="44610" y="82326"/>
                    <a:pt x="37348" y="75334"/>
                    <a:pt x="37179" y="66517"/>
                  </a:cubicBezTo>
                  <a:lnTo>
                    <a:pt x="37179" y="6655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3" name="Google Shape;2503;p18"/>
            <p:cNvSpPr/>
            <p:nvPr/>
          </p:nvSpPr>
          <p:spPr>
            <a:xfrm rot="10800000" flipH="1">
              <a:off x="6232014" y="4637704"/>
              <a:ext cx="339038" cy="39653"/>
            </a:xfrm>
            <a:custGeom>
              <a:avLst/>
              <a:gdLst/>
              <a:ahLst/>
              <a:cxnLst/>
              <a:rect l="l" t="t" r="r" b="b"/>
              <a:pathLst>
                <a:path w="339038" h="39653" extrusionOk="0">
                  <a:moveTo>
                    <a:pt x="311281" y="34917"/>
                  </a:moveTo>
                  <a:cubicBezTo>
                    <a:pt x="277536" y="31944"/>
                    <a:pt x="243689" y="29782"/>
                    <a:pt x="209809" y="28499"/>
                  </a:cubicBezTo>
                  <a:cubicBezTo>
                    <a:pt x="201026" y="28195"/>
                    <a:pt x="194135" y="20763"/>
                    <a:pt x="194473" y="11947"/>
                  </a:cubicBezTo>
                  <a:cubicBezTo>
                    <a:pt x="194811" y="3164"/>
                    <a:pt x="202208" y="-3727"/>
                    <a:pt x="211025" y="-3389"/>
                  </a:cubicBezTo>
                  <a:cubicBezTo>
                    <a:pt x="245446" y="-2071"/>
                    <a:pt x="279799" y="91"/>
                    <a:pt x="314118" y="3131"/>
                  </a:cubicBezTo>
                  <a:cubicBezTo>
                    <a:pt x="322901" y="3941"/>
                    <a:pt x="329387" y="11677"/>
                    <a:pt x="328576" y="20459"/>
                  </a:cubicBezTo>
                  <a:cubicBezTo>
                    <a:pt x="327799" y="29208"/>
                    <a:pt x="320064" y="35694"/>
                    <a:pt x="311281" y="34917"/>
                  </a:cubicBezTo>
                  <a:close/>
                  <a:moveTo>
                    <a:pt x="108168" y="27249"/>
                  </a:moveTo>
                  <a:cubicBezTo>
                    <a:pt x="74287" y="27654"/>
                    <a:pt x="40406" y="28972"/>
                    <a:pt x="6560" y="31134"/>
                  </a:cubicBezTo>
                  <a:cubicBezTo>
                    <a:pt x="-2223" y="31674"/>
                    <a:pt x="-9789" y="25020"/>
                    <a:pt x="-10363" y="16203"/>
                  </a:cubicBezTo>
                  <a:cubicBezTo>
                    <a:pt x="-10904" y="7421"/>
                    <a:pt x="-4250" y="-146"/>
                    <a:pt x="4533" y="-720"/>
                  </a:cubicBezTo>
                  <a:cubicBezTo>
                    <a:pt x="38920" y="-2916"/>
                    <a:pt x="73307" y="-4233"/>
                    <a:pt x="107762" y="-4672"/>
                  </a:cubicBezTo>
                  <a:cubicBezTo>
                    <a:pt x="116545" y="-4774"/>
                    <a:pt x="123807" y="2286"/>
                    <a:pt x="123908" y="11069"/>
                  </a:cubicBezTo>
                  <a:cubicBezTo>
                    <a:pt x="124044" y="19885"/>
                    <a:pt x="116984" y="27114"/>
                    <a:pt x="108168" y="2724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4" name="Google Shape;2504;p18"/>
            <p:cNvSpPr/>
            <p:nvPr/>
          </p:nvSpPr>
          <p:spPr>
            <a:xfrm rot="10800000" flipH="1">
              <a:off x="6082351" y="4626364"/>
              <a:ext cx="79405" cy="37925"/>
            </a:xfrm>
            <a:custGeom>
              <a:avLst/>
              <a:gdLst/>
              <a:ahLst/>
              <a:cxnLst/>
              <a:rect l="l" t="t" r="r" b="b"/>
              <a:pathLst>
                <a:path w="79405" h="37925" extrusionOk="0">
                  <a:moveTo>
                    <a:pt x="55603" y="27078"/>
                  </a:moveTo>
                  <a:cubicBezTo>
                    <a:pt x="39862" y="28902"/>
                    <a:pt x="24155" y="30895"/>
                    <a:pt x="8481" y="33057"/>
                  </a:cubicBezTo>
                  <a:cubicBezTo>
                    <a:pt x="-234" y="34273"/>
                    <a:pt x="-8307" y="28192"/>
                    <a:pt x="-9523" y="19477"/>
                  </a:cubicBezTo>
                  <a:cubicBezTo>
                    <a:pt x="-10739" y="10729"/>
                    <a:pt x="-4625" y="2689"/>
                    <a:pt x="4090" y="1473"/>
                  </a:cubicBezTo>
                  <a:cubicBezTo>
                    <a:pt x="20000" y="-756"/>
                    <a:pt x="35977" y="-2783"/>
                    <a:pt x="51955" y="-4607"/>
                  </a:cubicBezTo>
                  <a:cubicBezTo>
                    <a:pt x="60704" y="-5620"/>
                    <a:pt x="68608" y="662"/>
                    <a:pt x="69621" y="9411"/>
                  </a:cubicBezTo>
                  <a:cubicBezTo>
                    <a:pt x="70635" y="18160"/>
                    <a:pt x="64352" y="26064"/>
                    <a:pt x="55603" y="2707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5" name="Google Shape;2505;p18"/>
            <p:cNvSpPr/>
            <p:nvPr/>
          </p:nvSpPr>
          <p:spPr>
            <a:xfrm rot="10800000" flipH="1">
              <a:off x="4343746" y="1935673"/>
              <a:ext cx="250000" cy="245159"/>
            </a:xfrm>
            <a:custGeom>
              <a:avLst/>
              <a:gdLst/>
              <a:ahLst/>
              <a:cxnLst/>
              <a:rect l="l" t="t" r="r" b="b"/>
              <a:pathLst>
                <a:path w="250000" h="245159" extrusionOk="0">
                  <a:moveTo>
                    <a:pt x="3300" y="152820"/>
                  </a:moveTo>
                  <a:cubicBezTo>
                    <a:pt x="-19440" y="90261"/>
                    <a:pt x="709" y="12400"/>
                    <a:pt x="81570" y="-9083"/>
                  </a:cubicBezTo>
                  <a:cubicBezTo>
                    <a:pt x="193821" y="-38876"/>
                    <a:pt x="287318" y="92524"/>
                    <a:pt x="224148" y="177006"/>
                  </a:cubicBezTo>
                  <a:cubicBezTo>
                    <a:pt x="195388" y="215413"/>
                    <a:pt x="139727" y="238923"/>
                    <a:pt x="92393" y="229802"/>
                  </a:cubicBezTo>
                  <a:cubicBezTo>
                    <a:pt x="50375" y="221695"/>
                    <a:pt x="17666" y="192342"/>
                    <a:pt x="3300" y="15282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6" name="Google Shape;2506;p18"/>
            <p:cNvSpPr/>
            <p:nvPr/>
          </p:nvSpPr>
          <p:spPr>
            <a:xfrm rot="10800000" flipH="1">
              <a:off x="4612631" y="5369598"/>
              <a:ext cx="554625" cy="626175"/>
            </a:xfrm>
            <a:custGeom>
              <a:avLst/>
              <a:gdLst/>
              <a:ahLst/>
              <a:cxnLst/>
              <a:rect l="l" t="t" r="r" b="b"/>
              <a:pathLst>
                <a:path w="554625" h="626175" extrusionOk="0">
                  <a:moveTo>
                    <a:pt x="544023" y="589886"/>
                  </a:moveTo>
                  <a:cubicBezTo>
                    <a:pt x="541935" y="600155"/>
                    <a:pt x="538148" y="609275"/>
                    <a:pt x="531352" y="614984"/>
                  </a:cubicBezTo>
                  <a:cubicBezTo>
                    <a:pt x="522671" y="622246"/>
                    <a:pt x="511541" y="622550"/>
                    <a:pt x="501076" y="622618"/>
                  </a:cubicBezTo>
                  <a:cubicBezTo>
                    <a:pt x="458072" y="622922"/>
                    <a:pt x="210113" y="622820"/>
                    <a:pt x="167088" y="622618"/>
                  </a:cubicBezTo>
                  <a:cubicBezTo>
                    <a:pt x="122679" y="622348"/>
                    <a:pt x="79124" y="627583"/>
                    <a:pt x="34715" y="623158"/>
                  </a:cubicBezTo>
                  <a:cubicBezTo>
                    <a:pt x="25639" y="622246"/>
                    <a:pt x="16055" y="620895"/>
                    <a:pt x="8793" y="614038"/>
                  </a:cubicBezTo>
                  <a:cubicBezTo>
                    <a:pt x="-1196" y="604681"/>
                    <a:pt x="-4155" y="587758"/>
                    <a:pt x="-5401" y="572219"/>
                  </a:cubicBezTo>
                  <a:cubicBezTo>
                    <a:pt x="-7793" y="542933"/>
                    <a:pt x="-5580" y="513477"/>
                    <a:pt x="-5658" y="484090"/>
                  </a:cubicBezTo>
                  <a:cubicBezTo>
                    <a:pt x="-5735" y="454668"/>
                    <a:pt x="-5952" y="425280"/>
                    <a:pt x="-5840" y="395859"/>
                  </a:cubicBezTo>
                  <a:cubicBezTo>
                    <a:pt x="-5506" y="292596"/>
                    <a:pt x="-5050" y="346339"/>
                    <a:pt x="-4445" y="243076"/>
                  </a:cubicBezTo>
                  <a:cubicBezTo>
                    <a:pt x="-4256" y="209736"/>
                    <a:pt x="-4232" y="176362"/>
                    <a:pt x="-4016" y="142988"/>
                  </a:cubicBezTo>
                  <a:cubicBezTo>
                    <a:pt x="-3834" y="112317"/>
                    <a:pt x="-5857" y="79146"/>
                    <a:pt x="-2371" y="48846"/>
                  </a:cubicBezTo>
                  <a:cubicBezTo>
                    <a:pt x="-1196" y="38712"/>
                    <a:pt x="1986" y="28579"/>
                    <a:pt x="7986" y="21586"/>
                  </a:cubicBezTo>
                  <a:cubicBezTo>
                    <a:pt x="12924" y="15776"/>
                    <a:pt x="19393" y="12500"/>
                    <a:pt x="25899" y="10034"/>
                  </a:cubicBezTo>
                  <a:cubicBezTo>
                    <a:pt x="50517" y="846"/>
                    <a:pt x="80131" y="3143"/>
                    <a:pt x="105536" y="1961"/>
                  </a:cubicBezTo>
                  <a:cubicBezTo>
                    <a:pt x="143740" y="170"/>
                    <a:pt x="181982" y="-674"/>
                    <a:pt x="220240" y="-1046"/>
                  </a:cubicBezTo>
                  <a:cubicBezTo>
                    <a:pt x="252114" y="-1350"/>
                    <a:pt x="489240" y="-2059"/>
                    <a:pt x="520813" y="4291"/>
                  </a:cubicBezTo>
                  <a:cubicBezTo>
                    <a:pt x="552998" y="10777"/>
                    <a:pt x="546975" y="65094"/>
                    <a:pt x="547688" y="95394"/>
                  </a:cubicBezTo>
                  <a:cubicBezTo>
                    <a:pt x="548671" y="136435"/>
                    <a:pt x="547627" y="194434"/>
                    <a:pt x="547647" y="235509"/>
                  </a:cubicBezTo>
                  <a:cubicBezTo>
                    <a:pt x="547688" y="301142"/>
                    <a:pt x="547586" y="380422"/>
                    <a:pt x="547465" y="432982"/>
                  </a:cubicBezTo>
                  <a:cubicBezTo>
                    <a:pt x="547363" y="471625"/>
                    <a:pt x="546320" y="509863"/>
                    <a:pt x="546553" y="548473"/>
                  </a:cubicBezTo>
                  <a:cubicBezTo>
                    <a:pt x="546630" y="560498"/>
                    <a:pt x="546836" y="576205"/>
                    <a:pt x="544023" y="589886"/>
                  </a:cubicBezTo>
                </a:path>
              </a:pathLst>
            </a:custGeom>
            <a:solidFill>
              <a:srgbClr val="5F4DA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7" name="Google Shape;2507;p18"/>
            <p:cNvSpPr/>
            <p:nvPr/>
          </p:nvSpPr>
          <p:spPr>
            <a:xfrm rot="10800000" flipH="1">
              <a:off x="4267514" y="5922231"/>
              <a:ext cx="1244842" cy="147094"/>
            </a:xfrm>
            <a:custGeom>
              <a:avLst/>
              <a:gdLst/>
              <a:ahLst/>
              <a:cxnLst/>
              <a:rect l="l" t="t" r="r" b="b"/>
              <a:pathLst>
                <a:path w="1244842" h="147094" extrusionOk="0">
                  <a:moveTo>
                    <a:pt x="1229596" y="140270"/>
                  </a:moveTo>
                  <a:lnTo>
                    <a:pt x="1229144" y="140844"/>
                  </a:lnTo>
                  <a:cubicBezTo>
                    <a:pt x="1224455" y="146317"/>
                    <a:pt x="1217220" y="146722"/>
                    <a:pt x="1210680" y="146823"/>
                  </a:cubicBezTo>
                  <a:cubicBezTo>
                    <a:pt x="1183751" y="147262"/>
                    <a:pt x="1157255" y="145911"/>
                    <a:pt x="1130404" y="145945"/>
                  </a:cubicBezTo>
                  <a:cubicBezTo>
                    <a:pt x="1033657" y="145979"/>
                    <a:pt x="475944" y="145979"/>
                    <a:pt x="379181" y="145911"/>
                  </a:cubicBezTo>
                  <a:cubicBezTo>
                    <a:pt x="279289" y="145877"/>
                    <a:pt x="181309" y="147093"/>
                    <a:pt x="81452" y="146046"/>
                  </a:cubicBezTo>
                  <a:cubicBezTo>
                    <a:pt x="66667" y="145911"/>
                    <a:pt x="51875" y="145742"/>
                    <a:pt x="37103" y="144932"/>
                  </a:cubicBezTo>
                  <a:cubicBezTo>
                    <a:pt x="25041" y="144256"/>
                    <a:pt x="9539" y="147668"/>
                    <a:pt x="216" y="136081"/>
                  </a:cubicBezTo>
                  <a:cubicBezTo>
                    <a:pt x="-8921" y="124698"/>
                    <a:pt x="-5938" y="105849"/>
                    <a:pt x="-6256" y="91324"/>
                  </a:cubicBezTo>
                  <a:cubicBezTo>
                    <a:pt x="-6668" y="72340"/>
                    <a:pt x="-6590" y="53356"/>
                    <a:pt x="-6023" y="34406"/>
                  </a:cubicBezTo>
                  <a:cubicBezTo>
                    <a:pt x="-5800" y="27043"/>
                    <a:pt x="-5361" y="19138"/>
                    <a:pt x="-1594" y="13362"/>
                  </a:cubicBezTo>
                  <a:cubicBezTo>
                    <a:pt x="4935" y="3296"/>
                    <a:pt x="17531" y="2114"/>
                    <a:pt x="26723" y="2249"/>
                  </a:cubicBezTo>
                  <a:cubicBezTo>
                    <a:pt x="39042" y="2451"/>
                    <a:pt x="49260" y="2924"/>
                    <a:pt x="61606" y="2451"/>
                  </a:cubicBezTo>
                  <a:cubicBezTo>
                    <a:pt x="117001" y="323"/>
                    <a:pt x="183596" y="864"/>
                    <a:pt x="240703" y="560"/>
                  </a:cubicBezTo>
                  <a:cubicBezTo>
                    <a:pt x="326664" y="154"/>
                    <a:pt x="412713" y="-48"/>
                    <a:pt x="498725" y="-116"/>
                  </a:cubicBezTo>
                  <a:cubicBezTo>
                    <a:pt x="537990" y="-183"/>
                    <a:pt x="577237" y="-183"/>
                    <a:pt x="616502" y="-183"/>
                  </a:cubicBezTo>
                  <a:cubicBezTo>
                    <a:pt x="683253" y="-183"/>
                    <a:pt x="750004" y="-150"/>
                    <a:pt x="816738" y="-116"/>
                  </a:cubicBezTo>
                  <a:cubicBezTo>
                    <a:pt x="885820" y="-48"/>
                    <a:pt x="954867" y="19"/>
                    <a:pt x="1023932" y="188"/>
                  </a:cubicBezTo>
                  <a:cubicBezTo>
                    <a:pt x="1070142" y="323"/>
                    <a:pt x="1116365" y="357"/>
                    <a:pt x="1162572" y="931"/>
                  </a:cubicBezTo>
                  <a:cubicBezTo>
                    <a:pt x="1179356" y="1134"/>
                    <a:pt x="1194919" y="1202"/>
                    <a:pt x="1207728" y="2890"/>
                  </a:cubicBezTo>
                  <a:cubicBezTo>
                    <a:pt x="1214730" y="3803"/>
                    <a:pt x="1223212" y="3938"/>
                    <a:pt x="1228505" y="9511"/>
                  </a:cubicBezTo>
                  <a:cubicBezTo>
                    <a:pt x="1240774" y="22449"/>
                    <a:pt x="1238477" y="47479"/>
                    <a:pt x="1237487" y="73354"/>
                  </a:cubicBezTo>
                  <a:cubicBezTo>
                    <a:pt x="1236788" y="91561"/>
                    <a:pt x="1235842" y="107234"/>
                    <a:pt x="1234322" y="125441"/>
                  </a:cubicBezTo>
                  <a:cubicBezTo>
                    <a:pt x="1233866" y="130812"/>
                    <a:pt x="1232643" y="136352"/>
                    <a:pt x="1229596" y="140270"/>
                  </a:cubicBezTo>
                </a:path>
              </a:pathLst>
            </a:custGeom>
            <a:solidFill>
              <a:srgbClr val="8069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8" name="Google Shape;2508;p18"/>
            <p:cNvSpPr/>
            <p:nvPr/>
          </p:nvSpPr>
          <p:spPr>
            <a:xfrm rot="10800000" flipH="1">
              <a:off x="3290542" y="3312588"/>
              <a:ext cx="3115819" cy="2213793"/>
            </a:xfrm>
            <a:custGeom>
              <a:avLst/>
              <a:gdLst/>
              <a:ahLst/>
              <a:cxnLst/>
              <a:rect l="l" t="t" r="r" b="b"/>
              <a:pathLst>
                <a:path w="3115819" h="2213793" extrusionOk="0">
                  <a:moveTo>
                    <a:pt x="3107097" y="336124"/>
                  </a:moveTo>
                  <a:cubicBezTo>
                    <a:pt x="3103010" y="229011"/>
                    <a:pt x="3136890" y="37078"/>
                    <a:pt x="2956138" y="14108"/>
                  </a:cubicBezTo>
                  <a:cubicBezTo>
                    <a:pt x="2778764" y="-8456"/>
                    <a:pt x="1446608" y="-5889"/>
                    <a:pt x="1267491" y="-4775"/>
                  </a:cubicBezTo>
                  <a:cubicBezTo>
                    <a:pt x="1052673" y="-3457"/>
                    <a:pt x="837736" y="-485"/>
                    <a:pt x="623097" y="5900"/>
                  </a:cubicBezTo>
                  <a:cubicBezTo>
                    <a:pt x="480408" y="10055"/>
                    <a:pt x="314086" y="1914"/>
                    <a:pt x="175687" y="34409"/>
                  </a:cubicBezTo>
                  <a:cubicBezTo>
                    <a:pt x="139236" y="42989"/>
                    <a:pt x="102801" y="54677"/>
                    <a:pt x="75049" y="75181"/>
                  </a:cubicBezTo>
                  <a:cubicBezTo>
                    <a:pt x="41377" y="99941"/>
                    <a:pt x="23404" y="135713"/>
                    <a:pt x="16891" y="171654"/>
                  </a:cubicBezTo>
                  <a:cubicBezTo>
                    <a:pt x="2103" y="252622"/>
                    <a:pt x="4927" y="339367"/>
                    <a:pt x="6784" y="423781"/>
                  </a:cubicBezTo>
                  <a:cubicBezTo>
                    <a:pt x="7386" y="451074"/>
                    <a:pt x="7892" y="477996"/>
                    <a:pt x="7713" y="504378"/>
                  </a:cubicBezTo>
                  <a:cubicBezTo>
                    <a:pt x="6568" y="622402"/>
                    <a:pt x="6362" y="740325"/>
                    <a:pt x="5217" y="858315"/>
                  </a:cubicBezTo>
                  <a:cubicBezTo>
                    <a:pt x="1768" y="1223400"/>
                    <a:pt x="-779" y="1033291"/>
                    <a:pt x="-2610" y="1398375"/>
                  </a:cubicBezTo>
                  <a:cubicBezTo>
                    <a:pt x="-3120" y="1502381"/>
                    <a:pt x="-2008" y="1606421"/>
                    <a:pt x="-1586" y="1710359"/>
                  </a:cubicBezTo>
                  <a:cubicBezTo>
                    <a:pt x="-1201" y="1814297"/>
                    <a:pt x="-13537" y="1918303"/>
                    <a:pt x="-178" y="2022005"/>
                  </a:cubicBezTo>
                  <a:cubicBezTo>
                    <a:pt x="6869" y="2076828"/>
                    <a:pt x="23404" y="2136685"/>
                    <a:pt x="79632" y="2169856"/>
                  </a:cubicBezTo>
                  <a:cubicBezTo>
                    <a:pt x="120481" y="2193940"/>
                    <a:pt x="174251" y="2198838"/>
                    <a:pt x="225291" y="2202047"/>
                  </a:cubicBezTo>
                  <a:cubicBezTo>
                    <a:pt x="282847" y="2205628"/>
                    <a:pt x="340187" y="2207418"/>
                    <a:pt x="397473" y="2208026"/>
                  </a:cubicBezTo>
                  <a:cubicBezTo>
                    <a:pt x="529712" y="2209546"/>
                    <a:pt x="661261" y="2204851"/>
                    <a:pt x="793533" y="2202047"/>
                  </a:cubicBezTo>
                  <a:lnTo>
                    <a:pt x="795270" y="2201946"/>
                  </a:lnTo>
                  <a:cubicBezTo>
                    <a:pt x="852920" y="2200730"/>
                    <a:pt x="910801" y="2199886"/>
                    <a:pt x="968864" y="2200055"/>
                  </a:cubicBezTo>
                  <a:cubicBezTo>
                    <a:pt x="1210624" y="2200831"/>
                    <a:pt x="2603518" y="2201203"/>
                    <a:pt x="2845208" y="2200122"/>
                  </a:cubicBezTo>
                  <a:cubicBezTo>
                    <a:pt x="2904017" y="2199987"/>
                    <a:pt x="2966576" y="2198838"/>
                    <a:pt x="3015252" y="2173099"/>
                  </a:cubicBezTo>
                  <a:cubicBezTo>
                    <a:pt x="3053490" y="2152966"/>
                    <a:pt x="3074737" y="2120640"/>
                    <a:pt x="3086559" y="2084462"/>
                  </a:cubicBezTo>
                  <a:cubicBezTo>
                    <a:pt x="3102300" y="2035989"/>
                    <a:pt x="3101050" y="1980592"/>
                    <a:pt x="3100645" y="1937962"/>
                  </a:cubicBezTo>
                  <a:cubicBezTo>
                    <a:pt x="3099328" y="1801529"/>
                    <a:pt x="3105239" y="1666277"/>
                    <a:pt x="3105780" y="1529674"/>
                  </a:cubicBezTo>
                  <a:cubicBezTo>
                    <a:pt x="3106455" y="1343889"/>
                    <a:pt x="3107097" y="1063557"/>
                    <a:pt x="3106894" y="831596"/>
                  </a:cubicBezTo>
                  <a:cubicBezTo>
                    <a:pt x="3106658" y="708167"/>
                    <a:pt x="3110982" y="541433"/>
                    <a:pt x="3108786" y="405067"/>
                  </a:cubicBezTo>
                  <a:cubicBezTo>
                    <a:pt x="3108516" y="380983"/>
                    <a:pt x="3107908" y="357878"/>
                    <a:pt x="3107097" y="33612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9" name="Google Shape;2509;p18"/>
            <p:cNvSpPr/>
            <p:nvPr/>
          </p:nvSpPr>
          <p:spPr>
            <a:xfrm rot="10800000" flipH="1">
              <a:off x="3290542" y="3312884"/>
              <a:ext cx="3115819" cy="1817717"/>
            </a:xfrm>
            <a:custGeom>
              <a:avLst/>
              <a:gdLst/>
              <a:ahLst/>
              <a:cxnLst/>
              <a:rect l="l" t="t" r="r" b="b"/>
              <a:pathLst>
                <a:path w="3115819" h="1817717" extrusionOk="0">
                  <a:moveTo>
                    <a:pt x="3108786" y="8623"/>
                  </a:moveTo>
                  <a:cubicBezTo>
                    <a:pt x="2857267" y="-8435"/>
                    <a:pt x="1429263" y="-6442"/>
                    <a:pt x="1233404" y="-5598"/>
                  </a:cubicBezTo>
                  <a:cubicBezTo>
                    <a:pt x="992742" y="-4483"/>
                    <a:pt x="752005" y="-2085"/>
                    <a:pt x="511525" y="3151"/>
                  </a:cubicBezTo>
                  <a:cubicBezTo>
                    <a:pt x="351713" y="6563"/>
                    <a:pt x="165370" y="-126"/>
                    <a:pt x="10439" y="26661"/>
                  </a:cubicBezTo>
                  <a:lnTo>
                    <a:pt x="6784" y="27337"/>
                  </a:lnTo>
                  <a:cubicBezTo>
                    <a:pt x="7386" y="54630"/>
                    <a:pt x="7892" y="81552"/>
                    <a:pt x="7713" y="107934"/>
                  </a:cubicBezTo>
                  <a:cubicBezTo>
                    <a:pt x="6568" y="225958"/>
                    <a:pt x="6362" y="343881"/>
                    <a:pt x="5217" y="461871"/>
                  </a:cubicBezTo>
                  <a:cubicBezTo>
                    <a:pt x="1768" y="826955"/>
                    <a:pt x="-779" y="636847"/>
                    <a:pt x="-2610" y="1001931"/>
                  </a:cubicBezTo>
                  <a:cubicBezTo>
                    <a:pt x="-3120" y="1105937"/>
                    <a:pt x="-2008" y="1209977"/>
                    <a:pt x="-1586" y="1313915"/>
                  </a:cubicBezTo>
                  <a:cubicBezTo>
                    <a:pt x="-1201" y="1417853"/>
                    <a:pt x="-13537" y="1521859"/>
                    <a:pt x="-178" y="1625561"/>
                  </a:cubicBezTo>
                  <a:cubicBezTo>
                    <a:pt x="6869" y="1680384"/>
                    <a:pt x="23404" y="1740241"/>
                    <a:pt x="79632" y="1773412"/>
                  </a:cubicBezTo>
                  <a:cubicBezTo>
                    <a:pt x="120481" y="1797496"/>
                    <a:pt x="174251" y="1802394"/>
                    <a:pt x="225291" y="1805603"/>
                  </a:cubicBezTo>
                  <a:cubicBezTo>
                    <a:pt x="282847" y="1809184"/>
                    <a:pt x="340187" y="1810974"/>
                    <a:pt x="397473" y="1811582"/>
                  </a:cubicBezTo>
                  <a:cubicBezTo>
                    <a:pt x="529323" y="1810400"/>
                    <a:pt x="660960" y="1806785"/>
                    <a:pt x="793533" y="1805603"/>
                  </a:cubicBezTo>
                  <a:lnTo>
                    <a:pt x="795270" y="1805502"/>
                  </a:lnTo>
                  <a:cubicBezTo>
                    <a:pt x="852920" y="1804286"/>
                    <a:pt x="910801" y="1803442"/>
                    <a:pt x="968864" y="1803610"/>
                  </a:cubicBezTo>
                  <a:cubicBezTo>
                    <a:pt x="1210624" y="1804387"/>
                    <a:pt x="2603518" y="1804759"/>
                    <a:pt x="2845208" y="1803678"/>
                  </a:cubicBezTo>
                  <a:cubicBezTo>
                    <a:pt x="2904017" y="1803543"/>
                    <a:pt x="2966576" y="1802394"/>
                    <a:pt x="3015252" y="1776654"/>
                  </a:cubicBezTo>
                  <a:cubicBezTo>
                    <a:pt x="3053490" y="1756522"/>
                    <a:pt x="3074737" y="1724196"/>
                    <a:pt x="3086559" y="1688018"/>
                  </a:cubicBezTo>
                  <a:cubicBezTo>
                    <a:pt x="3102300" y="1639545"/>
                    <a:pt x="3101050" y="1584148"/>
                    <a:pt x="3100645" y="1541518"/>
                  </a:cubicBezTo>
                  <a:cubicBezTo>
                    <a:pt x="3099328" y="1405084"/>
                    <a:pt x="3105239" y="1269833"/>
                    <a:pt x="3105780" y="1133230"/>
                  </a:cubicBezTo>
                  <a:cubicBezTo>
                    <a:pt x="3106455" y="947445"/>
                    <a:pt x="3107097" y="667113"/>
                    <a:pt x="3106894" y="435152"/>
                  </a:cubicBezTo>
                  <a:cubicBezTo>
                    <a:pt x="3106658" y="311723"/>
                    <a:pt x="3110982" y="144989"/>
                    <a:pt x="3108786" y="8623"/>
                  </a:cubicBezTo>
                </a:path>
              </a:pathLst>
            </a:custGeom>
            <a:solidFill>
              <a:srgbClr val="5F4DA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0" name="Google Shape;2510;p18"/>
            <p:cNvSpPr/>
            <p:nvPr/>
          </p:nvSpPr>
          <p:spPr>
            <a:xfrm rot="10800000" flipH="1">
              <a:off x="3393136" y="3409346"/>
              <a:ext cx="2910661" cy="1618041"/>
            </a:xfrm>
            <a:custGeom>
              <a:avLst/>
              <a:gdLst/>
              <a:ahLst/>
              <a:cxnLst/>
              <a:rect l="l" t="t" r="r" b="b"/>
              <a:pathLst>
                <a:path w="2910661" h="1618041" extrusionOk="0">
                  <a:moveTo>
                    <a:pt x="2882864" y="1521321"/>
                  </a:moveTo>
                  <a:cubicBezTo>
                    <a:pt x="2871818" y="1547804"/>
                    <a:pt x="2851956" y="1571415"/>
                    <a:pt x="2816285" y="1586143"/>
                  </a:cubicBezTo>
                  <a:cubicBezTo>
                    <a:pt x="2770785" y="1604924"/>
                    <a:pt x="2712313" y="1605735"/>
                    <a:pt x="2657456" y="1605904"/>
                  </a:cubicBezTo>
                  <a:cubicBezTo>
                    <a:pt x="2431677" y="1606647"/>
                    <a:pt x="1130475" y="1606377"/>
                    <a:pt x="904679" y="1605836"/>
                  </a:cubicBezTo>
                  <a:cubicBezTo>
                    <a:pt x="820471" y="1605600"/>
                    <a:pt x="736851" y="1607221"/>
                    <a:pt x="653403" y="1608843"/>
                  </a:cubicBezTo>
                  <a:cubicBezTo>
                    <a:pt x="505886" y="1611714"/>
                    <a:pt x="358849" y="1614585"/>
                    <a:pt x="209985" y="1607289"/>
                  </a:cubicBezTo>
                  <a:cubicBezTo>
                    <a:pt x="162367" y="1604958"/>
                    <a:pt x="112134" y="1601377"/>
                    <a:pt x="73936" y="1583745"/>
                  </a:cubicBezTo>
                  <a:cubicBezTo>
                    <a:pt x="21457" y="1559525"/>
                    <a:pt x="6030" y="1515781"/>
                    <a:pt x="-601" y="1475686"/>
                  </a:cubicBezTo>
                  <a:cubicBezTo>
                    <a:pt x="-13082" y="1399953"/>
                    <a:pt x="-1506" y="1323882"/>
                    <a:pt x="-1891" y="1247947"/>
                  </a:cubicBezTo>
                  <a:cubicBezTo>
                    <a:pt x="-2252" y="1171910"/>
                    <a:pt x="-3387" y="1095907"/>
                    <a:pt x="-2881" y="1019904"/>
                  </a:cubicBezTo>
                  <a:cubicBezTo>
                    <a:pt x="-1107" y="753049"/>
                    <a:pt x="1257" y="892016"/>
                    <a:pt x="4466" y="625162"/>
                  </a:cubicBezTo>
                  <a:cubicBezTo>
                    <a:pt x="5490" y="538958"/>
                    <a:pt x="5696" y="452753"/>
                    <a:pt x="6692" y="366515"/>
                  </a:cubicBezTo>
                  <a:cubicBezTo>
                    <a:pt x="7648" y="287202"/>
                    <a:pt x="-2942" y="201504"/>
                    <a:pt x="15333" y="123272"/>
                  </a:cubicBezTo>
                  <a:cubicBezTo>
                    <a:pt x="21457" y="97059"/>
                    <a:pt x="38198" y="70914"/>
                    <a:pt x="69704" y="52775"/>
                  </a:cubicBezTo>
                  <a:cubicBezTo>
                    <a:pt x="95633" y="37811"/>
                    <a:pt x="129631" y="29298"/>
                    <a:pt x="163718" y="23016"/>
                  </a:cubicBezTo>
                  <a:cubicBezTo>
                    <a:pt x="292987" y="-765"/>
                    <a:pt x="448367" y="5180"/>
                    <a:pt x="581592" y="2106"/>
                  </a:cubicBezTo>
                  <a:cubicBezTo>
                    <a:pt x="782156" y="-2521"/>
                    <a:pt x="982932" y="-4683"/>
                    <a:pt x="1183617" y="-5663"/>
                  </a:cubicBezTo>
                  <a:cubicBezTo>
                    <a:pt x="1350911" y="-6440"/>
                    <a:pt x="2595370" y="-8298"/>
                    <a:pt x="2761023" y="8187"/>
                  </a:cubicBezTo>
                  <a:cubicBezTo>
                    <a:pt x="2929884" y="24941"/>
                    <a:pt x="2898267" y="165259"/>
                    <a:pt x="2902050" y="243526"/>
                  </a:cubicBezTo>
                  <a:cubicBezTo>
                    <a:pt x="2907185" y="349626"/>
                    <a:pt x="2901713" y="499503"/>
                    <a:pt x="2901847" y="605604"/>
                  </a:cubicBezTo>
                  <a:cubicBezTo>
                    <a:pt x="2902084" y="775175"/>
                    <a:pt x="2901544" y="980045"/>
                    <a:pt x="2900868" y="1115837"/>
                  </a:cubicBezTo>
                  <a:cubicBezTo>
                    <a:pt x="2900361" y="1215721"/>
                    <a:pt x="2894855" y="1314559"/>
                    <a:pt x="2896071" y="1414275"/>
                  </a:cubicBezTo>
                  <a:cubicBezTo>
                    <a:pt x="2896443" y="1445419"/>
                    <a:pt x="2897591" y="1485921"/>
                    <a:pt x="2882864" y="1521321"/>
                  </a:cubicBezTo>
                </a:path>
              </a:pathLst>
            </a:custGeom>
            <a:solidFill>
              <a:srgbClr val="B1B3E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1" name="Google Shape;2511;p18"/>
            <p:cNvSpPr/>
            <p:nvPr/>
          </p:nvSpPr>
          <p:spPr>
            <a:xfrm rot="10800000" flipH="1">
              <a:off x="3778697" y="4807593"/>
              <a:ext cx="329155" cy="77730"/>
            </a:xfrm>
            <a:custGeom>
              <a:avLst/>
              <a:gdLst/>
              <a:ahLst/>
              <a:cxnLst/>
              <a:rect l="l" t="t" r="r" b="b"/>
              <a:pathLst>
                <a:path w="329155" h="77730" extrusionOk="0">
                  <a:moveTo>
                    <a:pt x="320191" y="68540"/>
                  </a:moveTo>
                  <a:cubicBezTo>
                    <a:pt x="318178" y="70533"/>
                    <a:pt x="315347" y="71850"/>
                    <a:pt x="311354" y="72289"/>
                  </a:cubicBezTo>
                  <a:cubicBezTo>
                    <a:pt x="281460" y="75465"/>
                    <a:pt x="249420" y="72255"/>
                    <a:pt x="219354" y="72222"/>
                  </a:cubicBezTo>
                  <a:cubicBezTo>
                    <a:pt x="194455" y="72222"/>
                    <a:pt x="169506" y="72458"/>
                    <a:pt x="144618" y="72019"/>
                  </a:cubicBezTo>
                  <a:cubicBezTo>
                    <a:pt x="99985" y="71242"/>
                    <a:pt x="75114" y="73134"/>
                    <a:pt x="35258" y="70094"/>
                  </a:cubicBezTo>
                  <a:cubicBezTo>
                    <a:pt x="9812" y="68168"/>
                    <a:pt x="675" y="63574"/>
                    <a:pt x="-1565" y="55231"/>
                  </a:cubicBezTo>
                  <a:cubicBezTo>
                    <a:pt x="-4152" y="45469"/>
                    <a:pt x="-4963" y="29930"/>
                    <a:pt x="-2984" y="18817"/>
                  </a:cubicBezTo>
                  <a:cubicBezTo>
                    <a:pt x="415" y="-302"/>
                    <a:pt x="12021" y="-3308"/>
                    <a:pt x="56015" y="-3714"/>
                  </a:cubicBezTo>
                  <a:cubicBezTo>
                    <a:pt x="132437" y="-4457"/>
                    <a:pt x="224694" y="-3747"/>
                    <a:pt x="307156" y="-3376"/>
                  </a:cubicBezTo>
                  <a:cubicBezTo>
                    <a:pt x="316887" y="-3342"/>
                    <a:pt x="324734" y="4495"/>
                    <a:pt x="324870" y="14223"/>
                  </a:cubicBezTo>
                  <a:cubicBezTo>
                    <a:pt x="324998" y="22229"/>
                    <a:pt x="325170" y="30234"/>
                    <a:pt x="324991" y="38206"/>
                  </a:cubicBezTo>
                  <a:cubicBezTo>
                    <a:pt x="324714" y="49488"/>
                    <a:pt x="326521" y="62257"/>
                    <a:pt x="320191" y="6854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2" name="Google Shape;2512;p18"/>
            <p:cNvSpPr/>
            <p:nvPr/>
          </p:nvSpPr>
          <p:spPr>
            <a:xfrm rot="10800000" flipH="1">
              <a:off x="4154083" y="4807988"/>
              <a:ext cx="1764135" cy="76940"/>
            </a:xfrm>
            <a:custGeom>
              <a:avLst/>
              <a:gdLst/>
              <a:ahLst/>
              <a:cxnLst/>
              <a:rect l="l" t="t" r="r" b="b"/>
              <a:pathLst>
                <a:path w="1764135" h="76940" extrusionOk="0">
                  <a:moveTo>
                    <a:pt x="1755236" y="45784"/>
                  </a:moveTo>
                  <a:cubicBezTo>
                    <a:pt x="1755135" y="53384"/>
                    <a:pt x="1754797" y="65274"/>
                    <a:pt x="1744663" y="70037"/>
                  </a:cubicBezTo>
                  <a:cubicBezTo>
                    <a:pt x="1741826" y="71355"/>
                    <a:pt x="1738482" y="71861"/>
                    <a:pt x="1735036" y="72098"/>
                  </a:cubicBezTo>
                  <a:cubicBezTo>
                    <a:pt x="1719667" y="73077"/>
                    <a:pt x="1704196" y="72942"/>
                    <a:pt x="1688793" y="72807"/>
                  </a:cubicBezTo>
                  <a:cubicBezTo>
                    <a:pt x="1594650" y="71963"/>
                    <a:pt x="1501525" y="71355"/>
                    <a:pt x="1407382" y="71422"/>
                  </a:cubicBezTo>
                  <a:cubicBezTo>
                    <a:pt x="1299137" y="71490"/>
                    <a:pt x="1190889" y="71591"/>
                    <a:pt x="1082593" y="71625"/>
                  </a:cubicBezTo>
                  <a:cubicBezTo>
                    <a:pt x="1008485" y="71692"/>
                    <a:pt x="934397" y="71726"/>
                    <a:pt x="860296" y="71760"/>
                  </a:cubicBezTo>
                  <a:cubicBezTo>
                    <a:pt x="800051" y="71828"/>
                    <a:pt x="739742" y="71861"/>
                    <a:pt x="679419" y="71895"/>
                  </a:cubicBezTo>
                  <a:cubicBezTo>
                    <a:pt x="613776" y="71895"/>
                    <a:pt x="548137" y="71963"/>
                    <a:pt x="482565" y="71963"/>
                  </a:cubicBezTo>
                  <a:cubicBezTo>
                    <a:pt x="412777" y="71996"/>
                    <a:pt x="342996" y="71996"/>
                    <a:pt x="273226" y="71996"/>
                  </a:cubicBezTo>
                  <a:cubicBezTo>
                    <a:pt x="183039" y="72030"/>
                    <a:pt x="92839" y="71996"/>
                    <a:pt x="2645" y="71929"/>
                  </a:cubicBezTo>
                  <a:cubicBezTo>
                    <a:pt x="-2621" y="71929"/>
                    <a:pt x="-6925" y="67639"/>
                    <a:pt x="-6891" y="62369"/>
                  </a:cubicBezTo>
                  <a:cubicBezTo>
                    <a:pt x="-6735" y="43487"/>
                    <a:pt x="-6262" y="24604"/>
                    <a:pt x="-5867" y="5722"/>
                  </a:cubicBezTo>
                  <a:cubicBezTo>
                    <a:pt x="-5762" y="554"/>
                    <a:pt x="-1547" y="-3567"/>
                    <a:pt x="3615" y="-3567"/>
                  </a:cubicBezTo>
                  <a:cubicBezTo>
                    <a:pt x="12363" y="-3567"/>
                    <a:pt x="20872" y="-3567"/>
                    <a:pt x="29054" y="-3601"/>
                  </a:cubicBezTo>
                  <a:cubicBezTo>
                    <a:pt x="178239" y="-4142"/>
                    <a:pt x="1533203" y="-4446"/>
                    <a:pt x="1650284" y="-2892"/>
                  </a:cubicBezTo>
                  <a:cubicBezTo>
                    <a:pt x="1666228" y="-2689"/>
                    <a:pt x="1682071" y="-3331"/>
                    <a:pt x="1697981" y="-3905"/>
                  </a:cubicBezTo>
                  <a:cubicBezTo>
                    <a:pt x="1711931" y="-3905"/>
                    <a:pt x="1725916" y="-3669"/>
                    <a:pt x="1739867" y="-3466"/>
                  </a:cubicBezTo>
                  <a:cubicBezTo>
                    <a:pt x="1751115" y="-3297"/>
                    <a:pt x="1755439" y="4202"/>
                    <a:pt x="1756756" y="13491"/>
                  </a:cubicBezTo>
                  <a:cubicBezTo>
                    <a:pt x="1758411" y="25111"/>
                    <a:pt x="1755337" y="39535"/>
                    <a:pt x="1755236" y="457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3" name="Google Shape;2513;p18"/>
            <p:cNvSpPr/>
            <p:nvPr/>
          </p:nvSpPr>
          <p:spPr>
            <a:xfrm rot="10800000" flipH="1">
              <a:off x="4484598" y="3778157"/>
              <a:ext cx="727747" cy="724122"/>
            </a:xfrm>
            <a:custGeom>
              <a:avLst/>
              <a:gdLst/>
              <a:ahLst/>
              <a:cxnLst/>
              <a:rect l="l" t="t" r="r" b="b"/>
              <a:pathLst>
                <a:path w="727747" h="724122" extrusionOk="0">
                  <a:moveTo>
                    <a:pt x="368701" y="717713"/>
                  </a:moveTo>
                  <a:cubicBezTo>
                    <a:pt x="229639" y="717713"/>
                    <a:pt x="91287" y="640258"/>
                    <a:pt x="28518" y="511965"/>
                  </a:cubicBezTo>
                  <a:cubicBezTo>
                    <a:pt x="4988" y="463863"/>
                    <a:pt x="-7943" y="408601"/>
                    <a:pt x="-6264" y="347562"/>
                  </a:cubicBezTo>
                  <a:cubicBezTo>
                    <a:pt x="-2092" y="194745"/>
                    <a:pt x="108690" y="50711"/>
                    <a:pt x="255338" y="7440"/>
                  </a:cubicBezTo>
                  <a:cubicBezTo>
                    <a:pt x="287097" y="-1916"/>
                    <a:pt x="320005" y="-6409"/>
                    <a:pt x="352963" y="-6409"/>
                  </a:cubicBezTo>
                  <a:cubicBezTo>
                    <a:pt x="472166" y="-6409"/>
                    <a:pt x="591923" y="52299"/>
                    <a:pt x="659647" y="151103"/>
                  </a:cubicBezTo>
                  <a:cubicBezTo>
                    <a:pt x="746131" y="277200"/>
                    <a:pt x="741176" y="458864"/>
                    <a:pt x="647979" y="580063"/>
                  </a:cubicBezTo>
                  <a:cubicBezTo>
                    <a:pt x="574645" y="675388"/>
                    <a:pt x="471480" y="717713"/>
                    <a:pt x="368701" y="717713"/>
                  </a:cubicBezTo>
                  <a:moveTo>
                    <a:pt x="208416" y="129518"/>
                  </a:moveTo>
                  <a:cubicBezTo>
                    <a:pt x="189601" y="129518"/>
                    <a:pt x="173073" y="148637"/>
                    <a:pt x="173660" y="173769"/>
                  </a:cubicBezTo>
                  <a:cubicBezTo>
                    <a:pt x="176059" y="276052"/>
                    <a:pt x="181402" y="471430"/>
                    <a:pt x="188662" y="555911"/>
                  </a:cubicBezTo>
                  <a:cubicBezTo>
                    <a:pt x="189938" y="570808"/>
                    <a:pt x="200329" y="581786"/>
                    <a:pt x="211962" y="581786"/>
                  </a:cubicBezTo>
                  <a:cubicBezTo>
                    <a:pt x="214033" y="581786"/>
                    <a:pt x="216141" y="581415"/>
                    <a:pt x="218249" y="580672"/>
                  </a:cubicBezTo>
                  <a:cubicBezTo>
                    <a:pt x="296089" y="553648"/>
                    <a:pt x="484496" y="441873"/>
                    <a:pt x="596541" y="384179"/>
                  </a:cubicBezTo>
                  <a:cubicBezTo>
                    <a:pt x="605756" y="379450"/>
                    <a:pt x="615872" y="373538"/>
                    <a:pt x="619227" y="362053"/>
                  </a:cubicBezTo>
                  <a:cubicBezTo>
                    <a:pt x="625199" y="341651"/>
                    <a:pt x="612812" y="339759"/>
                    <a:pt x="596723" y="330673"/>
                  </a:cubicBezTo>
                  <a:cubicBezTo>
                    <a:pt x="486715" y="268452"/>
                    <a:pt x="328041" y="185422"/>
                    <a:pt x="221492" y="132660"/>
                  </a:cubicBezTo>
                  <a:cubicBezTo>
                    <a:pt x="217131" y="130498"/>
                    <a:pt x="212709" y="129518"/>
                    <a:pt x="208416" y="129518"/>
                  </a:cubicBezTo>
                </a:path>
              </a:pathLst>
            </a:custGeom>
            <a:solidFill>
              <a:srgbClr val="978C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4" name="Google Shape;2514;p18"/>
            <p:cNvSpPr/>
            <p:nvPr/>
          </p:nvSpPr>
          <p:spPr>
            <a:xfrm rot="10800000" flipH="1">
              <a:off x="4664653" y="3914084"/>
              <a:ext cx="447108" cy="452268"/>
            </a:xfrm>
            <a:custGeom>
              <a:avLst/>
              <a:gdLst/>
              <a:ahLst/>
              <a:cxnLst/>
              <a:rect l="l" t="t" r="r" b="b"/>
              <a:pathLst>
                <a:path w="447108" h="452268" extrusionOk="0">
                  <a:moveTo>
                    <a:pt x="31806" y="445859"/>
                  </a:moveTo>
                  <a:cubicBezTo>
                    <a:pt x="20172" y="445859"/>
                    <a:pt x="9782" y="434881"/>
                    <a:pt x="8505" y="419984"/>
                  </a:cubicBezTo>
                  <a:cubicBezTo>
                    <a:pt x="1246" y="335503"/>
                    <a:pt x="-4098" y="140125"/>
                    <a:pt x="-6496" y="37842"/>
                  </a:cubicBezTo>
                  <a:cubicBezTo>
                    <a:pt x="-7084" y="12710"/>
                    <a:pt x="9444" y="-6409"/>
                    <a:pt x="28259" y="-6409"/>
                  </a:cubicBezTo>
                  <a:cubicBezTo>
                    <a:pt x="32552" y="-6409"/>
                    <a:pt x="36974" y="-5429"/>
                    <a:pt x="41335" y="-3267"/>
                  </a:cubicBezTo>
                  <a:cubicBezTo>
                    <a:pt x="147884" y="49495"/>
                    <a:pt x="306558" y="132524"/>
                    <a:pt x="416567" y="194745"/>
                  </a:cubicBezTo>
                  <a:cubicBezTo>
                    <a:pt x="432656" y="203832"/>
                    <a:pt x="445042" y="205724"/>
                    <a:pt x="439070" y="226126"/>
                  </a:cubicBezTo>
                  <a:cubicBezTo>
                    <a:pt x="435716" y="237611"/>
                    <a:pt x="425599" y="243523"/>
                    <a:pt x="416384" y="248252"/>
                  </a:cubicBezTo>
                  <a:cubicBezTo>
                    <a:pt x="304339" y="305946"/>
                    <a:pt x="115933" y="417721"/>
                    <a:pt x="38092" y="444745"/>
                  </a:cubicBezTo>
                  <a:cubicBezTo>
                    <a:pt x="35984" y="445488"/>
                    <a:pt x="33877" y="445859"/>
                    <a:pt x="31806" y="445859"/>
                  </a:cubicBezTo>
                </a:path>
              </a:pathLst>
            </a:custGeom>
            <a:solidFill>
              <a:srgbClr val="C9C0E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5" name="Google Shape;2515;p18"/>
            <p:cNvSpPr/>
            <p:nvPr/>
          </p:nvSpPr>
          <p:spPr>
            <a:xfrm rot="10800000" flipH="1">
              <a:off x="7614204" y="2921593"/>
              <a:ext cx="1463323" cy="942768"/>
            </a:xfrm>
            <a:custGeom>
              <a:avLst/>
              <a:gdLst/>
              <a:ahLst/>
              <a:cxnLst/>
              <a:rect l="l" t="t" r="r" b="b"/>
              <a:pathLst>
                <a:path w="1463323" h="942768" extrusionOk="0">
                  <a:moveTo>
                    <a:pt x="6148" y="826170"/>
                  </a:moveTo>
                  <a:cubicBezTo>
                    <a:pt x="-102891" y="584278"/>
                    <a:pt x="227536" y="483887"/>
                    <a:pt x="429839" y="384982"/>
                  </a:cubicBezTo>
                  <a:cubicBezTo>
                    <a:pt x="544147" y="329179"/>
                    <a:pt x="963143" y="131571"/>
                    <a:pt x="1041916" y="95225"/>
                  </a:cubicBezTo>
                  <a:cubicBezTo>
                    <a:pt x="1115926" y="61007"/>
                    <a:pt x="1189869" y="22600"/>
                    <a:pt x="1265703" y="-8916"/>
                  </a:cubicBezTo>
                  <a:cubicBezTo>
                    <a:pt x="1320323" y="80767"/>
                    <a:pt x="1367850" y="183152"/>
                    <a:pt x="1404264" y="261891"/>
                  </a:cubicBezTo>
                  <a:cubicBezTo>
                    <a:pt x="1410378" y="275200"/>
                    <a:pt x="1416053" y="287158"/>
                    <a:pt x="1421188" y="298034"/>
                  </a:cubicBezTo>
                  <a:cubicBezTo>
                    <a:pt x="1423518" y="302932"/>
                    <a:pt x="1425680" y="307594"/>
                    <a:pt x="1427741" y="312087"/>
                  </a:cubicBezTo>
                  <a:cubicBezTo>
                    <a:pt x="1437470" y="333063"/>
                    <a:pt x="1444428" y="349480"/>
                    <a:pt x="1447941" y="363262"/>
                  </a:cubicBezTo>
                  <a:cubicBezTo>
                    <a:pt x="1440847" y="368059"/>
                    <a:pt x="1432605" y="373058"/>
                    <a:pt x="1423181" y="378564"/>
                  </a:cubicBezTo>
                  <a:cubicBezTo>
                    <a:pt x="1234592" y="488954"/>
                    <a:pt x="644201" y="776752"/>
                    <a:pt x="529217" y="825056"/>
                  </a:cubicBezTo>
                  <a:cubicBezTo>
                    <a:pt x="379846" y="887716"/>
                    <a:pt x="99750" y="1034284"/>
                    <a:pt x="6148" y="82617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6" name="Google Shape;2516;p18"/>
            <p:cNvSpPr/>
            <p:nvPr/>
          </p:nvSpPr>
          <p:spPr>
            <a:xfrm rot="10800000" flipH="1">
              <a:off x="7555639" y="2869303"/>
              <a:ext cx="1576900" cy="1058147"/>
            </a:xfrm>
            <a:custGeom>
              <a:avLst/>
              <a:gdLst/>
              <a:ahLst/>
              <a:cxnLst/>
              <a:rect l="l" t="t" r="r" b="b"/>
              <a:pathLst>
                <a:path w="1576900" h="1058147" extrusionOk="0">
                  <a:moveTo>
                    <a:pt x="570931" y="955316"/>
                  </a:moveTo>
                  <a:cubicBezTo>
                    <a:pt x="604474" y="941635"/>
                    <a:pt x="637341" y="926131"/>
                    <a:pt x="670208" y="910829"/>
                  </a:cubicBezTo>
                  <a:cubicBezTo>
                    <a:pt x="722971" y="886238"/>
                    <a:pt x="775532" y="861039"/>
                    <a:pt x="827923" y="835671"/>
                  </a:cubicBezTo>
                  <a:cubicBezTo>
                    <a:pt x="891259" y="804999"/>
                    <a:pt x="954358" y="773956"/>
                    <a:pt x="1017255" y="742575"/>
                  </a:cubicBezTo>
                  <a:cubicBezTo>
                    <a:pt x="1082178" y="710215"/>
                    <a:pt x="1146865" y="677517"/>
                    <a:pt x="1211349" y="644312"/>
                  </a:cubicBezTo>
                  <a:cubicBezTo>
                    <a:pt x="1268909" y="614620"/>
                    <a:pt x="1326300" y="584590"/>
                    <a:pt x="1383251" y="553615"/>
                  </a:cubicBezTo>
                  <a:cubicBezTo>
                    <a:pt x="1438109" y="523721"/>
                    <a:pt x="1492864" y="494434"/>
                    <a:pt x="1544884" y="459777"/>
                  </a:cubicBezTo>
                  <a:cubicBezTo>
                    <a:pt x="1549478" y="456737"/>
                    <a:pt x="1554106" y="453527"/>
                    <a:pt x="1557551" y="449204"/>
                  </a:cubicBezTo>
                  <a:cubicBezTo>
                    <a:pt x="1565895" y="438563"/>
                    <a:pt x="1559308" y="428058"/>
                    <a:pt x="1554038" y="417587"/>
                  </a:cubicBezTo>
                  <a:cubicBezTo>
                    <a:pt x="1552349" y="414209"/>
                    <a:pt x="1550120" y="410561"/>
                    <a:pt x="1546438" y="409581"/>
                  </a:cubicBezTo>
                  <a:cubicBezTo>
                    <a:pt x="1542925" y="408601"/>
                    <a:pt x="1539277" y="410392"/>
                    <a:pt x="1536068" y="412114"/>
                  </a:cubicBezTo>
                  <a:cubicBezTo>
                    <a:pt x="1502627" y="429984"/>
                    <a:pt x="1469084" y="447684"/>
                    <a:pt x="1435609" y="465519"/>
                  </a:cubicBezTo>
                  <a:cubicBezTo>
                    <a:pt x="1371496" y="499636"/>
                    <a:pt x="1307349" y="533753"/>
                    <a:pt x="1243237" y="567802"/>
                  </a:cubicBezTo>
                  <a:cubicBezTo>
                    <a:pt x="1203513" y="588880"/>
                    <a:pt x="1164092" y="610668"/>
                    <a:pt x="1123862" y="630766"/>
                  </a:cubicBezTo>
                  <a:cubicBezTo>
                    <a:pt x="1052892" y="666201"/>
                    <a:pt x="981753" y="701263"/>
                    <a:pt x="910411" y="735955"/>
                  </a:cubicBezTo>
                  <a:cubicBezTo>
                    <a:pt x="849305" y="765714"/>
                    <a:pt x="788064" y="795271"/>
                    <a:pt x="726586" y="824287"/>
                  </a:cubicBezTo>
                  <a:cubicBezTo>
                    <a:pt x="687267" y="842866"/>
                    <a:pt x="647948" y="861545"/>
                    <a:pt x="607988" y="878705"/>
                  </a:cubicBezTo>
                  <a:cubicBezTo>
                    <a:pt x="606366" y="879415"/>
                    <a:pt x="604711" y="880124"/>
                    <a:pt x="603055" y="880799"/>
                  </a:cubicBezTo>
                  <a:cubicBezTo>
                    <a:pt x="448482" y="945993"/>
                    <a:pt x="158185" y="1097459"/>
                    <a:pt x="64651" y="889312"/>
                  </a:cubicBezTo>
                  <a:cubicBezTo>
                    <a:pt x="-44118" y="647285"/>
                    <a:pt x="297388" y="541590"/>
                    <a:pt x="506954" y="439205"/>
                  </a:cubicBezTo>
                  <a:cubicBezTo>
                    <a:pt x="544415" y="421201"/>
                    <a:pt x="581842" y="403062"/>
                    <a:pt x="619404" y="385159"/>
                  </a:cubicBezTo>
                  <a:cubicBezTo>
                    <a:pt x="679633" y="356447"/>
                    <a:pt x="739929" y="327836"/>
                    <a:pt x="800224" y="299292"/>
                  </a:cubicBezTo>
                  <a:cubicBezTo>
                    <a:pt x="861938" y="270040"/>
                    <a:pt x="923720" y="240888"/>
                    <a:pt x="985503" y="211804"/>
                  </a:cubicBezTo>
                  <a:cubicBezTo>
                    <a:pt x="1030260" y="190726"/>
                    <a:pt x="1075051" y="169614"/>
                    <a:pt x="1119910" y="148705"/>
                  </a:cubicBezTo>
                  <a:cubicBezTo>
                    <a:pt x="1165410" y="127492"/>
                    <a:pt x="1301033" y="65237"/>
                    <a:pt x="1324239" y="54191"/>
                  </a:cubicBezTo>
                  <a:cubicBezTo>
                    <a:pt x="1335116" y="49023"/>
                    <a:pt x="1350114" y="42369"/>
                    <a:pt x="1360011" y="35478"/>
                  </a:cubicBezTo>
                  <a:cubicBezTo>
                    <a:pt x="1369740" y="28755"/>
                    <a:pt x="1361092" y="16359"/>
                    <a:pt x="1357647" y="8117"/>
                  </a:cubicBezTo>
                  <a:cubicBezTo>
                    <a:pt x="1352343" y="-4821"/>
                    <a:pt x="1348628" y="-11104"/>
                    <a:pt x="1336062" y="-8199"/>
                  </a:cubicBezTo>
                  <a:cubicBezTo>
                    <a:pt x="1312856" y="-2760"/>
                    <a:pt x="1218274" y="42706"/>
                    <a:pt x="1195744" y="53347"/>
                  </a:cubicBezTo>
                  <a:cubicBezTo>
                    <a:pt x="1150851" y="74560"/>
                    <a:pt x="1106432" y="96685"/>
                    <a:pt x="1061303" y="117426"/>
                  </a:cubicBezTo>
                  <a:cubicBezTo>
                    <a:pt x="979692" y="154751"/>
                    <a:pt x="899433" y="195388"/>
                    <a:pt x="818600" y="234572"/>
                  </a:cubicBezTo>
                  <a:cubicBezTo>
                    <a:pt x="700272" y="291996"/>
                    <a:pt x="582045" y="349657"/>
                    <a:pt x="464122" y="408162"/>
                  </a:cubicBezTo>
                  <a:cubicBezTo>
                    <a:pt x="300834" y="489131"/>
                    <a:pt x="-121067" y="629010"/>
                    <a:pt x="9219" y="913599"/>
                  </a:cubicBezTo>
                  <a:cubicBezTo>
                    <a:pt x="117481" y="1150086"/>
                    <a:pt x="415683" y="1018652"/>
                    <a:pt x="570931" y="955316"/>
                  </a:cubicBezTo>
                </a:path>
              </a:pathLst>
            </a:custGeom>
            <a:solidFill>
              <a:srgbClr val="F0387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7" name="Google Shape;2517;p18"/>
            <p:cNvSpPr/>
            <p:nvPr/>
          </p:nvSpPr>
          <p:spPr>
            <a:xfrm rot="10800000" flipH="1">
              <a:off x="7983795" y="3010666"/>
              <a:ext cx="1073533" cy="546745"/>
            </a:xfrm>
            <a:custGeom>
              <a:avLst/>
              <a:gdLst/>
              <a:ahLst/>
              <a:cxnLst/>
              <a:rect l="l" t="t" r="r" b="b"/>
              <a:pathLst>
                <a:path w="1073533" h="546745" extrusionOk="0">
                  <a:moveTo>
                    <a:pt x="-15088" y="533008"/>
                  </a:moveTo>
                  <a:cubicBezTo>
                    <a:pt x="-16912" y="529191"/>
                    <a:pt x="-15257" y="524597"/>
                    <a:pt x="-11440" y="522739"/>
                  </a:cubicBezTo>
                  <a:lnTo>
                    <a:pt x="-11304" y="522705"/>
                  </a:lnTo>
                  <a:cubicBezTo>
                    <a:pt x="345910" y="355701"/>
                    <a:pt x="703089" y="176875"/>
                    <a:pt x="1051149" y="-9282"/>
                  </a:cubicBezTo>
                  <a:cubicBezTo>
                    <a:pt x="1053480" y="-4384"/>
                    <a:pt x="1055642" y="278"/>
                    <a:pt x="1057702" y="4771"/>
                  </a:cubicBezTo>
                  <a:cubicBezTo>
                    <a:pt x="709676" y="190927"/>
                    <a:pt x="352462" y="369754"/>
                    <a:pt x="-4752" y="536757"/>
                  </a:cubicBezTo>
                  <a:cubicBezTo>
                    <a:pt x="-8636" y="538514"/>
                    <a:pt x="-13297" y="536893"/>
                    <a:pt x="-15088" y="533008"/>
                  </a:cubicBezTo>
                </a:path>
              </a:pathLst>
            </a:custGeom>
            <a:solidFill>
              <a:srgbClr val="E8F0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8" name="Google Shape;2518;p18"/>
            <p:cNvSpPr/>
            <p:nvPr/>
          </p:nvSpPr>
          <p:spPr>
            <a:xfrm rot="10800000" flipH="1">
              <a:off x="7741775" y="2963576"/>
              <a:ext cx="1143712" cy="559509"/>
            </a:xfrm>
            <a:custGeom>
              <a:avLst/>
              <a:gdLst/>
              <a:ahLst/>
              <a:cxnLst/>
              <a:rect l="l" t="t" r="r" b="b"/>
              <a:pathLst>
                <a:path w="1143712" h="559509" extrusionOk="0">
                  <a:moveTo>
                    <a:pt x="1124095" y="5303"/>
                  </a:moveTo>
                  <a:cubicBezTo>
                    <a:pt x="749857" y="190480"/>
                    <a:pt x="373760" y="371840"/>
                    <a:pt x="-4228" y="549350"/>
                  </a:cubicBezTo>
                  <a:cubicBezTo>
                    <a:pt x="-8112" y="551173"/>
                    <a:pt x="-12740" y="549518"/>
                    <a:pt x="-14564" y="545634"/>
                  </a:cubicBezTo>
                  <a:cubicBezTo>
                    <a:pt x="-16388" y="541749"/>
                    <a:pt x="-14699" y="537155"/>
                    <a:pt x="-10848" y="535331"/>
                  </a:cubicBezTo>
                  <a:cubicBezTo>
                    <a:pt x="367072" y="357889"/>
                    <a:pt x="743101" y="176530"/>
                    <a:pt x="1117204" y="-8614"/>
                  </a:cubicBezTo>
                  <a:cubicBezTo>
                    <a:pt x="1121055" y="-10505"/>
                    <a:pt x="1125717" y="-8952"/>
                    <a:pt x="1127609" y="-5101"/>
                  </a:cubicBezTo>
                  <a:cubicBezTo>
                    <a:pt x="1129500" y="-1284"/>
                    <a:pt x="1127946" y="3378"/>
                    <a:pt x="1124095" y="5303"/>
                  </a:cubicBezTo>
                </a:path>
              </a:pathLst>
            </a:custGeom>
            <a:solidFill>
              <a:srgbClr val="E8F0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9" name="Google Shape;2519;p18"/>
            <p:cNvSpPr/>
            <p:nvPr/>
          </p:nvSpPr>
          <p:spPr>
            <a:xfrm rot="10800000" flipH="1">
              <a:off x="7644377" y="3043322"/>
              <a:ext cx="1297346" cy="635140"/>
            </a:xfrm>
            <a:custGeom>
              <a:avLst/>
              <a:gdLst/>
              <a:ahLst/>
              <a:cxnLst/>
              <a:rect l="l" t="t" r="r" b="b"/>
              <a:pathLst>
                <a:path w="1297346" h="635140" extrusionOk="0">
                  <a:moveTo>
                    <a:pt x="1277788" y="5658"/>
                  </a:moveTo>
                  <a:cubicBezTo>
                    <a:pt x="865514" y="208704"/>
                    <a:pt x="427264" y="427458"/>
                    <a:pt x="-4264" y="625403"/>
                  </a:cubicBezTo>
                  <a:cubicBezTo>
                    <a:pt x="-8149" y="627193"/>
                    <a:pt x="-12776" y="625504"/>
                    <a:pt x="-14533" y="621586"/>
                  </a:cubicBezTo>
                  <a:cubicBezTo>
                    <a:pt x="-16323" y="617701"/>
                    <a:pt x="-14634" y="613107"/>
                    <a:pt x="-10749" y="611317"/>
                  </a:cubicBezTo>
                  <a:cubicBezTo>
                    <a:pt x="420508" y="413507"/>
                    <a:pt x="858623" y="194821"/>
                    <a:pt x="1270930" y="-8225"/>
                  </a:cubicBezTo>
                  <a:cubicBezTo>
                    <a:pt x="1274781" y="-10117"/>
                    <a:pt x="1279409" y="-8529"/>
                    <a:pt x="1281301" y="-4712"/>
                  </a:cubicBezTo>
                  <a:cubicBezTo>
                    <a:pt x="1283192" y="-861"/>
                    <a:pt x="1281605" y="3766"/>
                    <a:pt x="1277788" y="5658"/>
                  </a:cubicBezTo>
                </a:path>
              </a:pathLst>
            </a:custGeom>
            <a:solidFill>
              <a:srgbClr val="E8F0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0" name="Google Shape;2520;p18"/>
            <p:cNvSpPr/>
            <p:nvPr/>
          </p:nvSpPr>
          <p:spPr>
            <a:xfrm rot="10800000" flipH="1">
              <a:off x="7663982" y="3146821"/>
              <a:ext cx="907290" cy="443563"/>
            </a:xfrm>
            <a:custGeom>
              <a:avLst/>
              <a:gdLst/>
              <a:ahLst/>
              <a:cxnLst/>
              <a:rect l="l" t="t" r="r" b="b"/>
              <a:pathLst>
                <a:path w="907290" h="443563" extrusionOk="0">
                  <a:moveTo>
                    <a:pt x="888076" y="5735"/>
                  </a:moveTo>
                  <a:cubicBezTo>
                    <a:pt x="596732" y="145581"/>
                    <a:pt x="266912" y="304646"/>
                    <a:pt x="-3726" y="433818"/>
                  </a:cubicBezTo>
                  <a:cubicBezTo>
                    <a:pt x="-7576" y="435642"/>
                    <a:pt x="-12204" y="434020"/>
                    <a:pt x="-14028" y="430136"/>
                  </a:cubicBezTo>
                  <a:cubicBezTo>
                    <a:pt x="-15886" y="426285"/>
                    <a:pt x="-14265" y="421657"/>
                    <a:pt x="-10380" y="419799"/>
                  </a:cubicBezTo>
                  <a:cubicBezTo>
                    <a:pt x="260190" y="290696"/>
                    <a:pt x="590009" y="131596"/>
                    <a:pt x="881388" y="-8249"/>
                  </a:cubicBezTo>
                  <a:cubicBezTo>
                    <a:pt x="885239" y="-10073"/>
                    <a:pt x="889867" y="-8452"/>
                    <a:pt x="891725" y="-4601"/>
                  </a:cubicBezTo>
                  <a:cubicBezTo>
                    <a:pt x="893582" y="-750"/>
                    <a:pt x="891961" y="3877"/>
                    <a:pt x="888076" y="5735"/>
                  </a:cubicBezTo>
                </a:path>
              </a:pathLst>
            </a:custGeom>
            <a:solidFill>
              <a:srgbClr val="E8F0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1" name="Google Shape;2521;p18"/>
            <p:cNvSpPr/>
            <p:nvPr/>
          </p:nvSpPr>
          <p:spPr>
            <a:xfrm rot="10800000" flipH="1">
              <a:off x="8009164" y="3394124"/>
              <a:ext cx="887091" cy="434666"/>
            </a:xfrm>
            <a:custGeom>
              <a:avLst/>
              <a:gdLst/>
              <a:ahLst/>
              <a:cxnLst/>
              <a:rect l="l" t="t" r="r" b="b"/>
              <a:pathLst>
                <a:path w="887091" h="434666" extrusionOk="0">
                  <a:moveTo>
                    <a:pt x="867023" y="6578"/>
                  </a:moveTo>
                  <a:cubicBezTo>
                    <a:pt x="780008" y="47923"/>
                    <a:pt x="218532" y="317784"/>
                    <a:pt x="-4545" y="425708"/>
                  </a:cubicBezTo>
                  <a:cubicBezTo>
                    <a:pt x="-8396" y="427566"/>
                    <a:pt x="-13023" y="425979"/>
                    <a:pt x="-14881" y="422094"/>
                  </a:cubicBezTo>
                  <a:cubicBezTo>
                    <a:pt x="-16739" y="418243"/>
                    <a:pt x="-15152" y="413616"/>
                    <a:pt x="-11267" y="411758"/>
                  </a:cubicBezTo>
                  <a:cubicBezTo>
                    <a:pt x="211844" y="303800"/>
                    <a:pt x="773252" y="33972"/>
                    <a:pt x="860335" y="-7441"/>
                  </a:cubicBezTo>
                  <a:cubicBezTo>
                    <a:pt x="864220" y="-9265"/>
                    <a:pt x="868847" y="-7610"/>
                    <a:pt x="870671" y="-3759"/>
                  </a:cubicBezTo>
                  <a:cubicBezTo>
                    <a:pt x="872529" y="126"/>
                    <a:pt x="870874" y="4720"/>
                    <a:pt x="867023" y="6578"/>
                  </a:cubicBezTo>
                  <a:lnTo>
                    <a:pt x="867023" y="6578"/>
                  </a:lnTo>
                </a:path>
              </a:pathLst>
            </a:custGeom>
            <a:solidFill>
              <a:srgbClr val="E8F0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2" name="Google Shape;2522;p18"/>
            <p:cNvSpPr/>
            <p:nvPr/>
          </p:nvSpPr>
          <p:spPr>
            <a:xfrm rot="10800000" flipH="1">
              <a:off x="7879924" y="3143212"/>
              <a:ext cx="247431" cy="279386"/>
            </a:xfrm>
            <a:custGeom>
              <a:avLst/>
              <a:gdLst/>
              <a:ahLst/>
              <a:cxnLst/>
              <a:rect l="l" t="t" r="r" b="b"/>
              <a:pathLst>
                <a:path w="247431" h="279386" extrusionOk="0">
                  <a:moveTo>
                    <a:pt x="232927" y="197612"/>
                  </a:moveTo>
                  <a:cubicBezTo>
                    <a:pt x="194182" y="129445"/>
                    <a:pt x="158647" y="53408"/>
                    <a:pt x="122774" y="-9285"/>
                  </a:cubicBezTo>
                  <a:cubicBezTo>
                    <a:pt x="114194" y="20609"/>
                    <a:pt x="94771" y="55672"/>
                    <a:pt x="86224" y="85566"/>
                  </a:cubicBezTo>
                  <a:cubicBezTo>
                    <a:pt x="52175" y="81783"/>
                    <a:pt x="18396" y="75027"/>
                    <a:pt x="-14505" y="65332"/>
                  </a:cubicBezTo>
                  <a:cubicBezTo>
                    <a:pt x="16099" y="133600"/>
                    <a:pt x="46669" y="201868"/>
                    <a:pt x="77307" y="270101"/>
                  </a:cubicBezTo>
                  <a:cubicBezTo>
                    <a:pt x="122706" y="245780"/>
                    <a:pt x="232927" y="197612"/>
                    <a:pt x="232927" y="197612"/>
                  </a:cubicBezTo>
                </a:path>
              </a:pathLst>
            </a:custGeom>
            <a:solidFill>
              <a:srgbClr val="8069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3" name="Google Shape;2523;p18"/>
            <p:cNvSpPr/>
            <p:nvPr/>
          </p:nvSpPr>
          <p:spPr>
            <a:xfrm rot="10800000" flipH="1">
              <a:off x="7868844" y="3502223"/>
              <a:ext cx="1317215" cy="1349709"/>
            </a:xfrm>
            <a:custGeom>
              <a:avLst/>
              <a:gdLst/>
              <a:ahLst/>
              <a:cxnLst/>
              <a:rect l="l" t="t" r="r" b="b"/>
              <a:pathLst>
                <a:path w="1317215" h="1349709" extrusionOk="0">
                  <a:moveTo>
                    <a:pt x="1124736" y="44896"/>
                  </a:moveTo>
                  <a:cubicBezTo>
                    <a:pt x="1089370" y="10441"/>
                    <a:pt x="1053631" y="-27560"/>
                    <a:pt x="1013536" y="7942"/>
                  </a:cubicBezTo>
                  <a:cubicBezTo>
                    <a:pt x="954389" y="60164"/>
                    <a:pt x="481886" y="542563"/>
                    <a:pt x="324476" y="704129"/>
                  </a:cubicBezTo>
                  <a:cubicBezTo>
                    <a:pt x="315626" y="713114"/>
                    <a:pt x="307890" y="721086"/>
                    <a:pt x="301236" y="728078"/>
                  </a:cubicBezTo>
                  <a:cubicBezTo>
                    <a:pt x="295426" y="733922"/>
                    <a:pt x="290494" y="738955"/>
                    <a:pt x="286474" y="743110"/>
                  </a:cubicBezTo>
                  <a:cubicBezTo>
                    <a:pt x="217025" y="814722"/>
                    <a:pt x="107817" y="932915"/>
                    <a:pt x="38773" y="1005033"/>
                  </a:cubicBezTo>
                  <a:cubicBezTo>
                    <a:pt x="21140" y="1023476"/>
                    <a:pt x="-1155" y="1042325"/>
                    <a:pt x="-11423" y="1067187"/>
                  </a:cubicBezTo>
                  <a:cubicBezTo>
                    <a:pt x="-25476" y="1101168"/>
                    <a:pt x="-3755" y="1127009"/>
                    <a:pt x="21376" y="1153898"/>
                  </a:cubicBezTo>
                  <a:cubicBezTo>
                    <a:pt x="57992" y="1193047"/>
                    <a:pt x="197804" y="1331474"/>
                    <a:pt x="235502" y="1341473"/>
                  </a:cubicBezTo>
                  <a:cubicBezTo>
                    <a:pt x="254452" y="1346506"/>
                    <a:pt x="273706" y="1341304"/>
                    <a:pt x="288805" y="1331609"/>
                  </a:cubicBezTo>
                  <a:cubicBezTo>
                    <a:pt x="329070" y="1305768"/>
                    <a:pt x="361329" y="1259998"/>
                    <a:pt x="394094" y="1225745"/>
                  </a:cubicBezTo>
                  <a:cubicBezTo>
                    <a:pt x="429562" y="1188791"/>
                    <a:pt x="464997" y="1151634"/>
                    <a:pt x="500499" y="1114680"/>
                  </a:cubicBezTo>
                  <a:cubicBezTo>
                    <a:pt x="532792" y="1081002"/>
                    <a:pt x="565118" y="1047325"/>
                    <a:pt x="597411" y="1013714"/>
                  </a:cubicBezTo>
                  <a:cubicBezTo>
                    <a:pt x="604640" y="1006181"/>
                    <a:pt x="611767" y="998683"/>
                    <a:pt x="618929" y="991217"/>
                  </a:cubicBezTo>
                  <a:cubicBezTo>
                    <a:pt x="694999" y="911972"/>
                    <a:pt x="771035" y="832760"/>
                    <a:pt x="847106" y="753514"/>
                  </a:cubicBezTo>
                  <a:cubicBezTo>
                    <a:pt x="910678" y="687239"/>
                    <a:pt x="974318" y="620931"/>
                    <a:pt x="1037890" y="554690"/>
                  </a:cubicBezTo>
                  <a:cubicBezTo>
                    <a:pt x="1082378" y="508278"/>
                    <a:pt x="1126898" y="461899"/>
                    <a:pt x="1170338" y="414575"/>
                  </a:cubicBezTo>
                  <a:cubicBezTo>
                    <a:pt x="1197227" y="385288"/>
                    <a:pt x="1227087" y="358771"/>
                    <a:pt x="1252928" y="328472"/>
                  </a:cubicBezTo>
                  <a:cubicBezTo>
                    <a:pt x="1271203" y="307123"/>
                    <a:pt x="1308562" y="277263"/>
                    <a:pt x="1300151" y="243010"/>
                  </a:cubicBezTo>
                  <a:cubicBezTo>
                    <a:pt x="1292484" y="211799"/>
                    <a:pt x="1232289" y="153901"/>
                    <a:pt x="1203138" y="125932"/>
                  </a:cubicBezTo>
                  <a:cubicBezTo>
                    <a:pt x="1178817" y="102625"/>
                    <a:pt x="1148888" y="68339"/>
                    <a:pt x="1124736" y="44896"/>
                  </a:cubicBezTo>
                </a:path>
              </a:pathLst>
            </a:custGeom>
            <a:solidFill>
              <a:srgbClr val="333A5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4" name="Google Shape;2524;p18"/>
            <p:cNvSpPr/>
            <p:nvPr/>
          </p:nvSpPr>
          <p:spPr>
            <a:xfrm rot="10800000" flipH="1">
              <a:off x="8053413" y="3698303"/>
              <a:ext cx="354207" cy="340459"/>
            </a:xfrm>
            <a:custGeom>
              <a:avLst/>
              <a:gdLst/>
              <a:ahLst/>
              <a:cxnLst/>
              <a:rect l="l" t="t" r="r" b="b"/>
              <a:pathLst>
                <a:path w="354207" h="340459" extrusionOk="0">
                  <a:moveTo>
                    <a:pt x="339121" y="277167"/>
                  </a:moveTo>
                  <a:cubicBezTo>
                    <a:pt x="331622" y="284903"/>
                    <a:pt x="324191" y="292705"/>
                    <a:pt x="316726" y="300441"/>
                  </a:cubicBezTo>
                  <a:cubicBezTo>
                    <a:pt x="306288" y="311318"/>
                    <a:pt x="295850" y="322262"/>
                    <a:pt x="285412" y="333139"/>
                  </a:cubicBezTo>
                  <a:cubicBezTo>
                    <a:pt x="187588" y="237274"/>
                    <a:pt x="83177" y="148435"/>
                    <a:pt x="-15087" y="53043"/>
                  </a:cubicBezTo>
                  <a:cubicBezTo>
                    <a:pt x="4235" y="32471"/>
                    <a:pt x="23388" y="12102"/>
                    <a:pt x="41764" y="-7321"/>
                  </a:cubicBezTo>
                  <a:cubicBezTo>
                    <a:pt x="142053" y="86282"/>
                    <a:pt x="241026" y="181234"/>
                    <a:pt x="339121" y="277167"/>
                  </a:cubicBezTo>
                </a:path>
              </a:pathLst>
            </a:custGeom>
            <a:solidFill>
              <a:srgbClr val="5A5D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5" name="Google Shape;2525;p18"/>
            <p:cNvSpPr/>
            <p:nvPr/>
          </p:nvSpPr>
          <p:spPr>
            <a:xfrm rot="10800000" flipH="1">
              <a:off x="8185929" y="3831933"/>
              <a:ext cx="317692" cy="309585"/>
            </a:xfrm>
            <a:custGeom>
              <a:avLst/>
              <a:gdLst/>
              <a:ahLst/>
              <a:cxnLst/>
              <a:rect l="l" t="t" r="r" b="b"/>
              <a:pathLst>
                <a:path w="317692" h="309585" extrusionOk="0">
                  <a:moveTo>
                    <a:pt x="302312" y="280164"/>
                  </a:moveTo>
                  <a:cubicBezTo>
                    <a:pt x="204454" y="184164"/>
                    <a:pt x="106326" y="88367"/>
                    <a:pt x="7860" y="-6924"/>
                  </a:cubicBezTo>
                  <a:cubicBezTo>
                    <a:pt x="-990" y="2061"/>
                    <a:pt x="-8726" y="10033"/>
                    <a:pt x="-15380" y="17025"/>
                  </a:cubicBezTo>
                  <a:cubicBezTo>
                    <a:pt x="82917" y="112654"/>
                    <a:pt x="182633" y="206864"/>
                    <a:pt x="280795" y="302662"/>
                  </a:cubicBezTo>
                  <a:cubicBezTo>
                    <a:pt x="288024" y="295129"/>
                    <a:pt x="295151" y="287630"/>
                    <a:pt x="302312" y="280164"/>
                  </a:cubicBezTo>
                </a:path>
              </a:pathLst>
            </a:custGeom>
            <a:solidFill>
              <a:srgbClr val="5A5D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6" name="Google Shape;2526;p18"/>
            <p:cNvSpPr/>
            <p:nvPr/>
          </p:nvSpPr>
          <p:spPr>
            <a:xfrm rot="10800000" flipH="1">
              <a:off x="8844340" y="4495821"/>
              <a:ext cx="194339" cy="192539"/>
            </a:xfrm>
            <a:custGeom>
              <a:avLst/>
              <a:gdLst/>
              <a:ahLst/>
              <a:cxnLst/>
              <a:rect l="l" t="t" r="r" b="b"/>
              <a:pathLst>
                <a:path w="194339" h="192539" extrusionOk="0">
                  <a:moveTo>
                    <a:pt x="-7949" y="100118"/>
                  </a:moveTo>
                  <a:cubicBezTo>
                    <a:pt x="-11699" y="96335"/>
                    <a:pt x="-15651" y="92180"/>
                    <a:pt x="-16665" y="86877"/>
                  </a:cubicBezTo>
                  <a:cubicBezTo>
                    <a:pt x="-18218" y="78601"/>
                    <a:pt x="-12138" y="71034"/>
                    <a:pt x="-6429" y="64853"/>
                  </a:cubicBezTo>
                  <a:cubicBezTo>
                    <a:pt x="13905" y="42998"/>
                    <a:pt x="34984" y="21818"/>
                    <a:pt x="56704" y="1382"/>
                  </a:cubicBezTo>
                  <a:cubicBezTo>
                    <a:pt x="64980" y="-6421"/>
                    <a:pt x="70756" y="-7198"/>
                    <a:pt x="79843" y="470"/>
                  </a:cubicBezTo>
                  <a:cubicBezTo>
                    <a:pt x="111831" y="29925"/>
                    <a:pt x="142773" y="58773"/>
                    <a:pt x="172296" y="90761"/>
                  </a:cubicBezTo>
                  <a:cubicBezTo>
                    <a:pt x="174424" y="93058"/>
                    <a:pt x="176586" y="95490"/>
                    <a:pt x="177262" y="98531"/>
                  </a:cubicBezTo>
                  <a:cubicBezTo>
                    <a:pt x="178309" y="103935"/>
                    <a:pt x="174222" y="108799"/>
                    <a:pt x="170404" y="112785"/>
                  </a:cubicBezTo>
                  <a:cubicBezTo>
                    <a:pt x="155677" y="128121"/>
                    <a:pt x="140915" y="143457"/>
                    <a:pt x="126221" y="158792"/>
                  </a:cubicBezTo>
                  <a:cubicBezTo>
                    <a:pt x="116898" y="168420"/>
                    <a:pt x="103117" y="188079"/>
                    <a:pt x="87814" y="187640"/>
                  </a:cubicBezTo>
                  <a:cubicBezTo>
                    <a:pt x="78086" y="187336"/>
                    <a:pt x="71432" y="178486"/>
                    <a:pt x="64777" y="172709"/>
                  </a:cubicBezTo>
                  <a:cubicBezTo>
                    <a:pt x="56501" y="165616"/>
                    <a:pt x="48664" y="158117"/>
                    <a:pt x="40997" y="150348"/>
                  </a:cubicBezTo>
                  <a:cubicBezTo>
                    <a:pt x="24546" y="133762"/>
                    <a:pt x="8501" y="116771"/>
                    <a:pt x="-7949" y="100118"/>
                  </a:cubicBezTo>
                </a:path>
              </a:pathLst>
            </a:custGeom>
            <a:solidFill>
              <a:srgbClr val="5A5D7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7" name="Google Shape;2527;p18"/>
            <p:cNvSpPr/>
            <p:nvPr/>
          </p:nvSpPr>
          <p:spPr>
            <a:xfrm rot="10800000" flipH="1">
              <a:off x="5899197" y="3507912"/>
              <a:ext cx="2056972" cy="1808465"/>
            </a:xfrm>
            <a:custGeom>
              <a:avLst/>
              <a:gdLst/>
              <a:ahLst/>
              <a:cxnLst/>
              <a:rect l="l" t="t" r="r" b="b"/>
              <a:pathLst>
                <a:path w="2056972" h="1808465" extrusionOk="0">
                  <a:moveTo>
                    <a:pt x="24625" y="1040967"/>
                  </a:moveTo>
                  <a:lnTo>
                    <a:pt x="21686" y="1039650"/>
                  </a:lnTo>
                  <a:cubicBezTo>
                    <a:pt x="10437" y="1033333"/>
                    <a:pt x="1216" y="1015599"/>
                    <a:pt x="-4729" y="1004688"/>
                  </a:cubicBezTo>
                  <a:cubicBezTo>
                    <a:pt x="-9188" y="996446"/>
                    <a:pt x="-13005" y="987191"/>
                    <a:pt x="-11350" y="978003"/>
                  </a:cubicBezTo>
                  <a:cubicBezTo>
                    <a:pt x="-10539" y="973544"/>
                    <a:pt x="-8512" y="969423"/>
                    <a:pt x="-6486" y="965403"/>
                  </a:cubicBezTo>
                  <a:cubicBezTo>
                    <a:pt x="31921" y="888488"/>
                    <a:pt x="398627" y="186322"/>
                    <a:pt x="488378" y="25027"/>
                  </a:cubicBezTo>
                  <a:cubicBezTo>
                    <a:pt x="495674" y="11989"/>
                    <a:pt x="503612" y="-3820"/>
                    <a:pt x="518441" y="-5374"/>
                  </a:cubicBezTo>
                  <a:cubicBezTo>
                    <a:pt x="527359" y="-6320"/>
                    <a:pt x="535770" y="-1625"/>
                    <a:pt x="543674" y="2632"/>
                  </a:cubicBezTo>
                  <a:cubicBezTo>
                    <a:pt x="1000672" y="247564"/>
                    <a:pt x="1664161" y="576640"/>
                    <a:pt x="2010836" y="752291"/>
                  </a:cubicBezTo>
                  <a:cubicBezTo>
                    <a:pt x="2023232" y="758574"/>
                    <a:pt x="2035021" y="767796"/>
                    <a:pt x="2040933" y="780463"/>
                  </a:cubicBezTo>
                  <a:cubicBezTo>
                    <a:pt x="2048567" y="796913"/>
                    <a:pt x="2045189" y="817012"/>
                    <a:pt x="2037352" y="833361"/>
                  </a:cubicBezTo>
                  <a:cubicBezTo>
                    <a:pt x="1995567" y="920849"/>
                    <a:pt x="1952094" y="1007526"/>
                    <a:pt x="1908688" y="1094203"/>
                  </a:cubicBezTo>
                  <a:cubicBezTo>
                    <a:pt x="1850553" y="1210437"/>
                    <a:pt x="1791913" y="1326434"/>
                    <a:pt x="1732867" y="1442263"/>
                  </a:cubicBezTo>
                  <a:cubicBezTo>
                    <a:pt x="1682840" y="1540459"/>
                    <a:pt x="1632678" y="1638553"/>
                    <a:pt x="1581368" y="1736107"/>
                  </a:cubicBezTo>
                  <a:cubicBezTo>
                    <a:pt x="1570930" y="1755969"/>
                    <a:pt x="1560830" y="1788364"/>
                    <a:pt x="1538908" y="1796639"/>
                  </a:cubicBezTo>
                  <a:cubicBezTo>
                    <a:pt x="1528909" y="1800389"/>
                    <a:pt x="1518032" y="1800963"/>
                    <a:pt x="1507392" y="1801503"/>
                  </a:cubicBezTo>
                  <a:cubicBezTo>
                    <a:pt x="1498103" y="1801976"/>
                    <a:pt x="1488813" y="1802449"/>
                    <a:pt x="1479558" y="1802922"/>
                  </a:cubicBezTo>
                  <a:cubicBezTo>
                    <a:pt x="1477801" y="1802990"/>
                    <a:pt x="1475977" y="1803091"/>
                    <a:pt x="1474390" y="1802348"/>
                  </a:cubicBezTo>
                  <a:cubicBezTo>
                    <a:pt x="1472633" y="1801605"/>
                    <a:pt x="1471451" y="1799983"/>
                    <a:pt x="1470201" y="1798531"/>
                  </a:cubicBezTo>
                  <a:cubicBezTo>
                    <a:pt x="1461283" y="1787924"/>
                    <a:pt x="1447704" y="1783837"/>
                    <a:pt x="1436050" y="1777216"/>
                  </a:cubicBezTo>
                  <a:cubicBezTo>
                    <a:pt x="1423890" y="1770258"/>
                    <a:pt x="1411864" y="1763097"/>
                    <a:pt x="1400245" y="1755260"/>
                  </a:cubicBezTo>
                  <a:cubicBezTo>
                    <a:pt x="1371397" y="1735803"/>
                    <a:pt x="1344340" y="1713678"/>
                    <a:pt x="1318600" y="1690303"/>
                  </a:cubicBezTo>
                  <a:cubicBezTo>
                    <a:pt x="1173350" y="1558362"/>
                    <a:pt x="1003475" y="1455606"/>
                    <a:pt x="833870" y="1357038"/>
                  </a:cubicBezTo>
                  <a:cubicBezTo>
                    <a:pt x="602619" y="1222597"/>
                    <a:pt x="327657" y="1184562"/>
                    <a:pt x="91001" y="1059917"/>
                  </a:cubicBezTo>
                  <a:cubicBezTo>
                    <a:pt x="75969" y="1055391"/>
                    <a:pt x="60937" y="1050831"/>
                    <a:pt x="45906" y="1046304"/>
                  </a:cubicBezTo>
                  <a:cubicBezTo>
                    <a:pt x="39961" y="1044514"/>
                    <a:pt x="30941" y="1043433"/>
                    <a:pt x="24625" y="1040967"/>
                  </a:cubicBezTo>
                </a:path>
              </a:pathLst>
            </a:custGeom>
            <a:solidFill>
              <a:srgbClr val="333A5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8" name="Google Shape;2528;p18"/>
            <p:cNvSpPr/>
            <p:nvPr/>
          </p:nvSpPr>
          <p:spPr>
            <a:xfrm rot="10800000" flipH="1">
              <a:off x="6421714" y="4455308"/>
              <a:ext cx="1482677" cy="806023"/>
            </a:xfrm>
            <a:custGeom>
              <a:avLst/>
              <a:gdLst/>
              <a:ahLst/>
              <a:cxnLst/>
              <a:rect l="l" t="t" r="r" b="b"/>
              <a:pathLst>
                <a:path w="1482677" h="806023" extrusionOk="0">
                  <a:moveTo>
                    <a:pt x="1400767" y="787041"/>
                  </a:moveTo>
                  <a:cubicBezTo>
                    <a:pt x="1152794" y="705228"/>
                    <a:pt x="904214" y="623178"/>
                    <a:pt x="667220" y="513633"/>
                  </a:cubicBezTo>
                  <a:cubicBezTo>
                    <a:pt x="430158" y="404087"/>
                    <a:pt x="252142" y="200940"/>
                    <a:pt x="21127" y="79234"/>
                  </a:cubicBezTo>
                  <a:lnTo>
                    <a:pt x="-12348" y="61601"/>
                  </a:lnTo>
                  <a:lnTo>
                    <a:pt x="-11537" y="24951"/>
                  </a:lnTo>
                  <a:cubicBezTo>
                    <a:pt x="-2586" y="5933"/>
                    <a:pt x="4508" y="-8288"/>
                    <a:pt x="14473" y="-2816"/>
                  </a:cubicBezTo>
                  <a:cubicBezTo>
                    <a:pt x="47981" y="15526"/>
                    <a:pt x="712180" y="382739"/>
                    <a:pt x="957011" y="500695"/>
                  </a:cubicBezTo>
                  <a:cubicBezTo>
                    <a:pt x="1117900" y="578185"/>
                    <a:pt x="1279702" y="660099"/>
                    <a:pt x="1429141" y="732724"/>
                  </a:cubicBezTo>
                  <a:cubicBezTo>
                    <a:pt x="1453056" y="744344"/>
                    <a:pt x="1479776" y="754647"/>
                    <a:pt x="1467041" y="777954"/>
                  </a:cubicBezTo>
                  <a:cubicBezTo>
                    <a:pt x="1463596" y="784170"/>
                    <a:pt x="1461501" y="791297"/>
                    <a:pt x="1455725" y="797918"/>
                  </a:cubicBezTo>
                  <a:cubicBezTo>
                    <a:pt x="1445287" y="809875"/>
                    <a:pt x="1417116" y="792445"/>
                    <a:pt x="1400767" y="787041"/>
                  </a:cubicBezTo>
                </a:path>
              </a:pathLst>
            </a:custGeom>
            <a:solidFill>
              <a:srgbClr val="E0F0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9" name="Google Shape;2529;p18"/>
            <p:cNvSpPr/>
            <p:nvPr/>
          </p:nvSpPr>
          <p:spPr>
            <a:xfrm rot="10800000" flipH="1">
              <a:off x="5910029" y="3910337"/>
              <a:ext cx="1245975" cy="1322010"/>
            </a:xfrm>
            <a:custGeom>
              <a:avLst/>
              <a:gdLst/>
              <a:ahLst/>
              <a:cxnLst/>
              <a:rect l="l" t="t" r="r" b="b"/>
              <a:pathLst>
                <a:path w="1245975" h="1322010" extrusionOk="0">
                  <a:moveTo>
                    <a:pt x="1235244" y="381436"/>
                  </a:moveTo>
                  <a:cubicBezTo>
                    <a:pt x="1182853" y="374106"/>
                    <a:pt x="1115598" y="347488"/>
                    <a:pt x="1037772" y="315365"/>
                  </a:cubicBezTo>
                  <a:cubicBezTo>
                    <a:pt x="824457" y="227303"/>
                    <a:pt x="629382" y="62292"/>
                    <a:pt x="501765" y="-4963"/>
                  </a:cubicBezTo>
                  <a:cubicBezTo>
                    <a:pt x="385734" y="203927"/>
                    <a:pt x="255684" y="457203"/>
                    <a:pt x="139146" y="673153"/>
                  </a:cubicBezTo>
                  <a:cubicBezTo>
                    <a:pt x="110299" y="726794"/>
                    <a:pt x="30547" y="888292"/>
                    <a:pt x="-10732" y="966929"/>
                  </a:cubicBezTo>
                  <a:cubicBezTo>
                    <a:pt x="41119" y="1026820"/>
                    <a:pt x="167284" y="1103431"/>
                    <a:pt x="256630" y="1155957"/>
                  </a:cubicBezTo>
                  <a:cubicBezTo>
                    <a:pt x="333883" y="1201289"/>
                    <a:pt x="412554" y="1244999"/>
                    <a:pt x="496394" y="1276447"/>
                  </a:cubicBezTo>
                  <a:cubicBezTo>
                    <a:pt x="515648" y="1283676"/>
                    <a:pt x="534294" y="1290905"/>
                    <a:pt x="552737" y="1297154"/>
                  </a:cubicBezTo>
                  <a:cubicBezTo>
                    <a:pt x="580504" y="1306646"/>
                    <a:pt x="607730" y="1314111"/>
                    <a:pt x="635665" y="1316306"/>
                  </a:cubicBezTo>
                  <a:cubicBezTo>
                    <a:pt x="661067" y="1318401"/>
                    <a:pt x="687077" y="1316239"/>
                    <a:pt x="714573" y="1307490"/>
                  </a:cubicBezTo>
                  <a:cubicBezTo>
                    <a:pt x="723727" y="1304585"/>
                    <a:pt x="732881" y="1301174"/>
                    <a:pt x="740684" y="1295701"/>
                  </a:cubicBezTo>
                  <a:cubicBezTo>
                    <a:pt x="751494" y="1288101"/>
                    <a:pt x="763215" y="1277629"/>
                    <a:pt x="769464" y="1266043"/>
                  </a:cubicBezTo>
                  <a:cubicBezTo>
                    <a:pt x="846717" y="1123631"/>
                    <a:pt x="1194507" y="460784"/>
                    <a:pt x="1235244" y="38143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0" name="Google Shape;2530;p18"/>
            <p:cNvSpPr/>
            <p:nvPr/>
          </p:nvSpPr>
          <p:spPr>
            <a:xfrm rot="10800000" flipH="1">
              <a:off x="6618241" y="3915334"/>
              <a:ext cx="537763" cy="938720"/>
            </a:xfrm>
            <a:custGeom>
              <a:avLst/>
              <a:gdLst/>
              <a:ahLst/>
              <a:cxnLst/>
              <a:rect l="l" t="t" r="r" b="b"/>
              <a:pathLst>
                <a:path w="537763" h="938720" extrusionOk="0">
                  <a:moveTo>
                    <a:pt x="60377" y="887125"/>
                  </a:moveTo>
                  <a:cubicBezTo>
                    <a:pt x="54060" y="898711"/>
                    <a:pt x="42373" y="909183"/>
                    <a:pt x="31564" y="916749"/>
                  </a:cubicBezTo>
                  <a:cubicBezTo>
                    <a:pt x="23693" y="922255"/>
                    <a:pt x="14640" y="925667"/>
                    <a:pt x="5486" y="928572"/>
                  </a:cubicBezTo>
                  <a:cubicBezTo>
                    <a:pt x="-290" y="930430"/>
                    <a:pt x="-5999" y="931882"/>
                    <a:pt x="-11640" y="933132"/>
                  </a:cubicBezTo>
                  <a:cubicBezTo>
                    <a:pt x="26058" y="861554"/>
                    <a:pt x="419010" y="123177"/>
                    <a:pt x="487345" y="-5589"/>
                  </a:cubicBezTo>
                  <a:cubicBezTo>
                    <a:pt x="501025" y="-1941"/>
                    <a:pt x="513997" y="829"/>
                    <a:pt x="526123" y="2518"/>
                  </a:cubicBezTo>
                  <a:cubicBezTo>
                    <a:pt x="485419" y="81831"/>
                    <a:pt x="137596" y="744712"/>
                    <a:pt x="60377" y="887125"/>
                  </a:cubicBezTo>
                </a:path>
              </a:pathLst>
            </a:custGeom>
            <a:solidFill>
              <a:srgbClr val="E0F0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1" name="Google Shape;2531;p18"/>
            <p:cNvSpPr/>
            <p:nvPr/>
          </p:nvSpPr>
          <p:spPr>
            <a:xfrm rot="10800000" flipH="1">
              <a:off x="6060990" y="4052446"/>
              <a:ext cx="537472" cy="296856"/>
            </a:xfrm>
            <a:custGeom>
              <a:avLst/>
              <a:gdLst/>
              <a:ahLst/>
              <a:cxnLst/>
              <a:rect l="l" t="t" r="r" b="b"/>
              <a:pathLst>
                <a:path w="537472" h="296856" extrusionOk="0">
                  <a:moveTo>
                    <a:pt x="-1970" y="-5082"/>
                  </a:moveTo>
                  <a:cubicBezTo>
                    <a:pt x="153042" y="119157"/>
                    <a:pt x="350684" y="228027"/>
                    <a:pt x="523666" y="280722"/>
                  </a:cubicBezTo>
                  <a:cubicBezTo>
                    <a:pt x="526335" y="281533"/>
                    <a:pt x="527855" y="284371"/>
                    <a:pt x="527044" y="287039"/>
                  </a:cubicBezTo>
                  <a:cubicBezTo>
                    <a:pt x="526234" y="289742"/>
                    <a:pt x="523362" y="291262"/>
                    <a:pt x="520694" y="290417"/>
                  </a:cubicBezTo>
                  <a:cubicBezTo>
                    <a:pt x="346123" y="237181"/>
                    <a:pt x="147739" y="127872"/>
                    <a:pt x="-8321" y="2822"/>
                  </a:cubicBezTo>
                  <a:cubicBezTo>
                    <a:pt x="-10483" y="1099"/>
                    <a:pt x="-10854" y="-2110"/>
                    <a:pt x="-9097" y="-4306"/>
                  </a:cubicBezTo>
                  <a:cubicBezTo>
                    <a:pt x="-7341" y="-6501"/>
                    <a:pt x="-4132" y="-6839"/>
                    <a:pt x="-1970" y="-5082"/>
                  </a:cubicBezTo>
                  <a:lnTo>
                    <a:pt x="-1970" y="-5082"/>
                  </a:lnTo>
                </a:path>
              </a:pathLst>
            </a:custGeom>
            <a:solidFill>
              <a:srgbClr val="E8F0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2" name="Google Shape;2532;p18"/>
            <p:cNvSpPr/>
            <p:nvPr/>
          </p:nvSpPr>
          <p:spPr>
            <a:xfrm rot="10800000" flipH="1">
              <a:off x="6108071" y="4152056"/>
              <a:ext cx="557327" cy="317495"/>
            </a:xfrm>
            <a:custGeom>
              <a:avLst/>
              <a:gdLst/>
              <a:ahLst/>
              <a:cxnLst/>
              <a:rect l="l" t="t" r="r" b="b"/>
              <a:pathLst>
                <a:path w="557327" h="317495" extrusionOk="0">
                  <a:moveTo>
                    <a:pt x="-2211" y="-4752"/>
                  </a:moveTo>
                  <a:cubicBezTo>
                    <a:pt x="161820" y="124960"/>
                    <a:pt x="345950" y="228628"/>
                    <a:pt x="543693" y="301895"/>
                  </a:cubicBezTo>
                  <a:cubicBezTo>
                    <a:pt x="546294" y="302875"/>
                    <a:pt x="547611" y="305779"/>
                    <a:pt x="546665" y="308380"/>
                  </a:cubicBezTo>
                  <a:cubicBezTo>
                    <a:pt x="545685" y="310982"/>
                    <a:pt x="542781" y="312299"/>
                    <a:pt x="540179" y="311353"/>
                  </a:cubicBezTo>
                  <a:cubicBezTo>
                    <a:pt x="341457" y="237715"/>
                    <a:pt x="156381" y="133506"/>
                    <a:pt x="-8461" y="3153"/>
                  </a:cubicBezTo>
                  <a:cubicBezTo>
                    <a:pt x="-10622" y="1430"/>
                    <a:pt x="-10994" y="-1745"/>
                    <a:pt x="-9271" y="-3941"/>
                  </a:cubicBezTo>
                  <a:cubicBezTo>
                    <a:pt x="-7549" y="-6103"/>
                    <a:pt x="-4373" y="-6474"/>
                    <a:pt x="-2211" y="-4752"/>
                  </a:cubicBezTo>
                  <a:lnTo>
                    <a:pt x="-2211" y="-4752"/>
                  </a:lnTo>
                </a:path>
              </a:pathLst>
            </a:custGeom>
            <a:solidFill>
              <a:srgbClr val="E8F0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3" name="Google Shape;2533;p18"/>
            <p:cNvSpPr/>
            <p:nvPr/>
          </p:nvSpPr>
          <p:spPr>
            <a:xfrm rot="10800000" flipH="1">
              <a:off x="6179162" y="4256257"/>
              <a:ext cx="541472" cy="312087"/>
            </a:xfrm>
            <a:custGeom>
              <a:avLst/>
              <a:gdLst/>
              <a:ahLst/>
              <a:cxnLst/>
              <a:rect l="l" t="t" r="r" b="b"/>
              <a:pathLst>
                <a:path w="541472" h="312087" extrusionOk="0">
                  <a:moveTo>
                    <a:pt x="-2291" y="-4354"/>
                  </a:moveTo>
                  <a:cubicBezTo>
                    <a:pt x="154984" y="125831"/>
                    <a:pt x="349890" y="227033"/>
                    <a:pt x="527770" y="296854"/>
                  </a:cubicBezTo>
                  <a:cubicBezTo>
                    <a:pt x="530337" y="297901"/>
                    <a:pt x="531621" y="300806"/>
                    <a:pt x="530608" y="303407"/>
                  </a:cubicBezTo>
                  <a:cubicBezTo>
                    <a:pt x="529594" y="305974"/>
                    <a:pt x="526655" y="307258"/>
                    <a:pt x="524088" y="306245"/>
                  </a:cubicBezTo>
                  <a:cubicBezTo>
                    <a:pt x="345464" y="236119"/>
                    <a:pt x="149748" y="134545"/>
                    <a:pt x="-8676" y="3415"/>
                  </a:cubicBezTo>
                  <a:cubicBezTo>
                    <a:pt x="-10838" y="1625"/>
                    <a:pt x="-11142" y="-1550"/>
                    <a:pt x="-9351" y="-3678"/>
                  </a:cubicBezTo>
                  <a:cubicBezTo>
                    <a:pt x="-7595" y="-5807"/>
                    <a:pt x="-4420" y="-6111"/>
                    <a:pt x="-2291" y="-4354"/>
                  </a:cubicBezTo>
                  <a:lnTo>
                    <a:pt x="-2291" y="-4354"/>
                  </a:lnTo>
                </a:path>
              </a:pathLst>
            </a:custGeom>
            <a:solidFill>
              <a:srgbClr val="E8F0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4" name="Google Shape;2534;p18"/>
            <p:cNvSpPr/>
            <p:nvPr/>
          </p:nvSpPr>
          <p:spPr>
            <a:xfrm rot="10800000" flipH="1">
              <a:off x="6229352" y="4343419"/>
              <a:ext cx="564471" cy="325368"/>
            </a:xfrm>
            <a:custGeom>
              <a:avLst/>
              <a:gdLst/>
              <a:ahLst/>
              <a:cxnLst/>
              <a:rect l="l" t="t" r="r" b="b"/>
              <a:pathLst>
                <a:path w="564471" h="325368" extrusionOk="0">
                  <a:moveTo>
                    <a:pt x="-2444" y="-4022"/>
                  </a:moveTo>
                  <a:cubicBezTo>
                    <a:pt x="161756" y="130419"/>
                    <a:pt x="348926" y="237161"/>
                    <a:pt x="550486" y="310394"/>
                  </a:cubicBezTo>
                  <a:cubicBezTo>
                    <a:pt x="553087" y="311340"/>
                    <a:pt x="554438" y="314245"/>
                    <a:pt x="553493" y="316846"/>
                  </a:cubicBezTo>
                  <a:cubicBezTo>
                    <a:pt x="552547" y="319480"/>
                    <a:pt x="549642" y="320832"/>
                    <a:pt x="547041" y="319886"/>
                  </a:cubicBezTo>
                  <a:cubicBezTo>
                    <a:pt x="344400" y="246247"/>
                    <a:pt x="156251" y="138965"/>
                    <a:pt x="-8828" y="3747"/>
                  </a:cubicBezTo>
                  <a:cubicBezTo>
                    <a:pt x="-10990" y="1991"/>
                    <a:pt x="-11294" y="-1185"/>
                    <a:pt x="-9537" y="-3313"/>
                  </a:cubicBezTo>
                  <a:cubicBezTo>
                    <a:pt x="-7781" y="-5474"/>
                    <a:pt x="-4606" y="-5812"/>
                    <a:pt x="-2444" y="-4056"/>
                  </a:cubicBezTo>
                  <a:lnTo>
                    <a:pt x="-2444" y="-4022"/>
                  </a:lnTo>
                </a:path>
              </a:pathLst>
            </a:custGeom>
            <a:solidFill>
              <a:srgbClr val="E8F0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5" name="Google Shape;2535;p18"/>
            <p:cNvSpPr/>
            <p:nvPr/>
          </p:nvSpPr>
          <p:spPr>
            <a:xfrm rot="10800000" flipH="1">
              <a:off x="6288042" y="4456587"/>
              <a:ext cx="551171" cy="313341"/>
            </a:xfrm>
            <a:custGeom>
              <a:avLst/>
              <a:gdLst/>
              <a:ahLst/>
              <a:cxnLst/>
              <a:rect l="l" t="t" r="r" b="b"/>
              <a:pathLst>
                <a:path w="551171" h="313341" extrusionOk="0">
                  <a:moveTo>
                    <a:pt x="-2594" y="-3724"/>
                  </a:moveTo>
                  <a:cubicBezTo>
                    <a:pt x="158938" y="126427"/>
                    <a:pt x="345196" y="218678"/>
                    <a:pt x="537264" y="298836"/>
                  </a:cubicBezTo>
                  <a:cubicBezTo>
                    <a:pt x="539831" y="299917"/>
                    <a:pt x="541047" y="302855"/>
                    <a:pt x="539966" y="305422"/>
                  </a:cubicBezTo>
                  <a:cubicBezTo>
                    <a:pt x="538885" y="307990"/>
                    <a:pt x="535947" y="309206"/>
                    <a:pt x="533379" y="308125"/>
                  </a:cubicBezTo>
                  <a:cubicBezTo>
                    <a:pt x="340906" y="227798"/>
                    <a:pt x="153770" y="135210"/>
                    <a:pt x="-8910" y="4113"/>
                  </a:cubicBezTo>
                  <a:cubicBezTo>
                    <a:pt x="-11106" y="2390"/>
                    <a:pt x="-11444" y="-785"/>
                    <a:pt x="-9687" y="-2947"/>
                  </a:cubicBezTo>
                  <a:cubicBezTo>
                    <a:pt x="-7931" y="-5109"/>
                    <a:pt x="-4789" y="-5446"/>
                    <a:pt x="-2594" y="-3724"/>
                  </a:cubicBezTo>
                </a:path>
              </a:pathLst>
            </a:custGeom>
            <a:solidFill>
              <a:srgbClr val="E8F0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6" name="Google Shape;2536;p18"/>
            <p:cNvSpPr/>
            <p:nvPr/>
          </p:nvSpPr>
          <p:spPr>
            <a:xfrm rot="10800000" flipH="1">
              <a:off x="6354235" y="4566496"/>
              <a:ext cx="531365" cy="298424"/>
            </a:xfrm>
            <a:custGeom>
              <a:avLst/>
              <a:gdLst/>
              <a:ahLst/>
              <a:cxnLst/>
              <a:rect l="l" t="t" r="r" b="b"/>
              <a:pathLst>
                <a:path w="531365" h="298424" extrusionOk="0">
                  <a:moveTo>
                    <a:pt x="-2791" y="-3409"/>
                  </a:moveTo>
                  <a:cubicBezTo>
                    <a:pt x="153775" y="118770"/>
                    <a:pt x="329190" y="215953"/>
                    <a:pt x="517069" y="284153"/>
                  </a:cubicBezTo>
                  <a:cubicBezTo>
                    <a:pt x="519704" y="285099"/>
                    <a:pt x="521055" y="288004"/>
                    <a:pt x="520109" y="290605"/>
                  </a:cubicBezTo>
                  <a:cubicBezTo>
                    <a:pt x="519163" y="293239"/>
                    <a:pt x="516258" y="294591"/>
                    <a:pt x="513657" y="293645"/>
                  </a:cubicBezTo>
                  <a:cubicBezTo>
                    <a:pt x="324731" y="225039"/>
                    <a:pt x="148404" y="127350"/>
                    <a:pt x="-9007" y="4529"/>
                  </a:cubicBezTo>
                  <a:cubicBezTo>
                    <a:pt x="-11202" y="2807"/>
                    <a:pt x="-11608" y="-369"/>
                    <a:pt x="-9885" y="-2530"/>
                  </a:cubicBezTo>
                  <a:cubicBezTo>
                    <a:pt x="-8162" y="-4726"/>
                    <a:pt x="-4987" y="-5131"/>
                    <a:pt x="-2791" y="-3409"/>
                  </a:cubicBezTo>
                  <a:lnTo>
                    <a:pt x="-2791" y="-3409"/>
                  </a:lnTo>
                </a:path>
              </a:pathLst>
            </a:custGeom>
            <a:solidFill>
              <a:srgbClr val="E8F0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7" name="Google Shape;2537;p18"/>
            <p:cNvSpPr/>
            <p:nvPr/>
          </p:nvSpPr>
          <p:spPr>
            <a:xfrm rot="10800000" flipH="1">
              <a:off x="6402240" y="4676806"/>
              <a:ext cx="530781" cy="299850"/>
            </a:xfrm>
            <a:custGeom>
              <a:avLst/>
              <a:gdLst/>
              <a:ahLst/>
              <a:cxnLst/>
              <a:rect l="l" t="t" r="r" b="b"/>
              <a:pathLst>
                <a:path w="530781" h="299850" extrusionOk="0">
                  <a:moveTo>
                    <a:pt x="-2885" y="-3008"/>
                  </a:moveTo>
                  <a:cubicBezTo>
                    <a:pt x="151080" y="120995"/>
                    <a:pt x="329906" y="219765"/>
                    <a:pt x="516367" y="285939"/>
                  </a:cubicBezTo>
                  <a:cubicBezTo>
                    <a:pt x="518968" y="286885"/>
                    <a:pt x="520353" y="289756"/>
                    <a:pt x="519407" y="292391"/>
                  </a:cubicBezTo>
                  <a:cubicBezTo>
                    <a:pt x="518495" y="294992"/>
                    <a:pt x="515624" y="296377"/>
                    <a:pt x="512989" y="295464"/>
                  </a:cubicBezTo>
                  <a:cubicBezTo>
                    <a:pt x="325482" y="228852"/>
                    <a:pt x="145709" y="129609"/>
                    <a:pt x="-9202" y="4863"/>
                  </a:cubicBezTo>
                  <a:cubicBezTo>
                    <a:pt x="-11364" y="3106"/>
                    <a:pt x="-11701" y="-69"/>
                    <a:pt x="-9979" y="-2231"/>
                  </a:cubicBezTo>
                  <a:cubicBezTo>
                    <a:pt x="-8222" y="-4392"/>
                    <a:pt x="-5047" y="-4730"/>
                    <a:pt x="-2885" y="-3008"/>
                  </a:cubicBezTo>
                </a:path>
              </a:pathLst>
            </a:custGeom>
            <a:solidFill>
              <a:srgbClr val="E8F0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8" name="Google Shape;2538;p18"/>
            <p:cNvSpPr/>
            <p:nvPr/>
          </p:nvSpPr>
          <p:spPr>
            <a:xfrm rot="10800000" flipH="1">
              <a:off x="6681440" y="3484279"/>
              <a:ext cx="1208346" cy="1361533"/>
            </a:xfrm>
            <a:custGeom>
              <a:avLst/>
              <a:gdLst/>
              <a:ahLst/>
              <a:cxnLst/>
              <a:rect l="l" t="t" r="r" b="b"/>
              <a:pathLst>
                <a:path w="1208346" h="1361533" extrusionOk="0">
                  <a:moveTo>
                    <a:pt x="141811" y="1109161"/>
                  </a:moveTo>
                  <a:cubicBezTo>
                    <a:pt x="215213" y="1160539"/>
                    <a:pt x="295742" y="1200736"/>
                    <a:pt x="376846" y="1238772"/>
                  </a:cubicBezTo>
                  <a:cubicBezTo>
                    <a:pt x="470718" y="1282752"/>
                    <a:pt x="610191" y="1330921"/>
                    <a:pt x="701564" y="1355208"/>
                  </a:cubicBezTo>
                  <a:cubicBezTo>
                    <a:pt x="743112" y="1276672"/>
                    <a:pt x="813576" y="1116795"/>
                    <a:pt x="841443" y="1062580"/>
                  </a:cubicBezTo>
                  <a:cubicBezTo>
                    <a:pt x="953691" y="844401"/>
                    <a:pt x="1089010" y="593929"/>
                    <a:pt x="1195684" y="380073"/>
                  </a:cubicBezTo>
                  <a:cubicBezTo>
                    <a:pt x="1068033" y="312853"/>
                    <a:pt x="821581" y="245295"/>
                    <a:pt x="628331" y="119164"/>
                  </a:cubicBezTo>
                  <a:cubicBezTo>
                    <a:pt x="557834" y="73157"/>
                    <a:pt x="497808" y="32723"/>
                    <a:pt x="462138" y="-6326"/>
                  </a:cubicBezTo>
                  <a:cubicBezTo>
                    <a:pt x="419779" y="72143"/>
                    <a:pt x="70638" y="732254"/>
                    <a:pt x="-3000" y="876322"/>
                  </a:cubicBezTo>
                  <a:cubicBezTo>
                    <a:pt x="-8979" y="888043"/>
                    <a:pt x="-12526" y="901217"/>
                    <a:pt x="-12661" y="914391"/>
                  </a:cubicBezTo>
                  <a:cubicBezTo>
                    <a:pt x="-12729" y="923984"/>
                    <a:pt x="-10398" y="933409"/>
                    <a:pt x="-7662" y="942596"/>
                  </a:cubicBezTo>
                  <a:cubicBezTo>
                    <a:pt x="15916" y="1020728"/>
                    <a:pt x="76549" y="1063492"/>
                    <a:pt x="141811" y="110916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9" name="Google Shape;2539;p18"/>
            <p:cNvSpPr/>
            <p:nvPr/>
          </p:nvSpPr>
          <p:spPr>
            <a:xfrm rot="10800000" flipH="1">
              <a:off x="6819130" y="3658091"/>
              <a:ext cx="544799" cy="282896"/>
            </a:xfrm>
            <a:custGeom>
              <a:avLst/>
              <a:gdLst/>
              <a:ahLst/>
              <a:cxnLst/>
              <a:rect l="l" t="t" r="r" b="b"/>
              <a:pathLst>
                <a:path w="544799" h="282896" extrusionOk="0">
                  <a:moveTo>
                    <a:pt x="526100" y="275126"/>
                  </a:moveTo>
                  <a:cubicBezTo>
                    <a:pt x="334742" y="217127"/>
                    <a:pt x="132405" y="115317"/>
                    <a:pt x="-10244" y="1481"/>
                  </a:cubicBezTo>
                  <a:cubicBezTo>
                    <a:pt x="-12440" y="-275"/>
                    <a:pt x="-12811" y="-3450"/>
                    <a:pt x="-11055" y="-5646"/>
                  </a:cubicBezTo>
                  <a:cubicBezTo>
                    <a:pt x="-9298" y="-7841"/>
                    <a:pt x="-6123" y="-8179"/>
                    <a:pt x="-3927" y="-6457"/>
                  </a:cubicBezTo>
                  <a:cubicBezTo>
                    <a:pt x="137371" y="106366"/>
                    <a:pt x="338931" y="207838"/>
                    <a:pt x="529039" y="265431"/>
                  </a:cubicBezTo>
                  <a:cubicBezTo>
                    <a:pt x="531708" y="266242"/>
                    <a:pt x="533228" y="269079"/>
                    <a:pt x="532417" y="271748"/>
                  </a:cubicBezTo>
                  <a:cubicBezTo>
                    <a:pt x="531606" y="274417"/>
                    <a:pt x="528769" y="275937"/>
                    <a:pt x="526100" y="275126"/>
                  </a:cubicBezTo>
                </a:path>
              </a:pathLst>
            </a:custGeom>
            <a:solidFill>
              <a:srgbClr val="E8F0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0" name="Google Shape;2540;p18"/>
            <p:cNvSpPr/>
            <p:nvPr/>
          </p:nvSpPr>
          <p:spPr>
            <a:xfrm rot="10800000" flipH="1">
              <a:off x="6863411" y="3764965"/>
              <a:ext cx="573094" cy="287544"/>
            </a:xfrm>
            <a:custGeom>
              <a:avLst/>
              <a:gdLst/>
              <a:ahLst/>
              <a:cxnLst/>
              <a:rect l="l" t="t" r="r" b="b"/>
              <a:pathLst>
                <a:path w="573094" h="287544" extrusionOk="0">
                  <a:moveTo>
                    <a:pt x="554261" y="280138"/>
                  </a:moveTo>
                  <a:cubicBezTo>
                    <a:pt x="353546" y="217917"/>
                    <a:pt x="162964" y="124247"/>
                    <a:pt x="-10188" y="1967"/>
                  </a:cubicBezTo>
                  <a:cubicBezTo>
                    <a:pt x="-12451" y="346"/>
                    <a:pt x="-12992" y="-2796"/>
                    <a:pt x="-11404" y="-5059"/>
                  </a:cubicBezTo>
                  <a:cubicBezTo>
                    <a:pt x="-9783" y="-7322"/>
                    <a:pt x="-6675" y="-7863"/>
                    <a:pt x="-4378" y="-6275"/>
                  </a:cubicBezTo>
                  <a:cubicBezTo>
                    <a:pt x="167896" y="115397"/>
                    <a:pt x="357531" y="208627"/>
                    <a:pt x="557234" y="270511"/>
                  </a:cubicBezTo>
                  <a:cubicBezTo>
                    <a:pt x="559902" y="271355"/>
                    <a:pt x="561388" y="274159"/>
                    <a:pt x="560544" y="276827"/>
                  </a:cubicBezTo>
                  <a:cubicBezTo>
                    <a:pt x="559733" y="279462"/>
                    <a:pt x="556896" y="280949"/>
                    <a:pt x="554261" y="280138"/>
                  </a:cubicBezTo>
                  <a:lnTo>
                    <a:pt x="554261" y="280138"/>
                  </a:lnTo>
                </a:path>
              </a:pathLst>
            </a:custGeom>
            <a:solidFill>
              <a:srgbClr val="E8F0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1" name="Google Shape;2541;p18"/>
            <p:cNvSpPr/>
            <p:nvPr/>
          </p:nvSpPr>
          <p:spPr>
            <a:xfrm rot="10800000" flipH="1">
              <a:off x="6918082" y="3879463"/>
              <a:ext cx="559699" cy="277534"/>
            </a:xfrm>
            <a:custGeom>
              <a:avLst/>
              <a:gdLst/>
              <a:ahLst/>
              <a:cxnLst/>
              <a:rect l="l" t="t" r="r" b="b"/>
              <a:pathLst>
                <a:path w="559699" h="277534" extrusionOk="0">
                  <a:moveTo>
                    <a:pt x="540847" y="270516"/>
                  </a:moveTo>
                  <a:cubicBezTo>
                    <a:pt x="343104" y="214004"/>
                    <a:pt x="148638" y="110032"/>
                    <a:pt x="-10225" y="2412"/>
                  </a:cubicBezTo>
                  <a:cubicBezTo>
                    <a:pt x="-12522" y="824"/>
                    <a:pt x="-13130" y="-2284"/>
                    <a:pt x="-11577" y="-4614"/>
                  </a:cubicBezTo>
                  <a:cubicBezTo>
                    <a:pt x="-10023" y="-6911"/>
                    <a:pt x="-6881" y="-7519"/>
                    <a:pt x="-4584" y="-5932"/>
                  </a:cubicBezTo>
                  <a:cubicBezTo>
                    <a:pt x="153637" y="101249"/>
                    <a:pt x="347326" y="204749"/>
                    <a:pt x="543616" y="260856"/>
                  </a:cubicBezTo>
                  <a:cubicBezTo>
                    <a:pt x="546285" y="261599"/>
                    <a:pt x="547839" y="264369"/>
                    <a:pt x="547062" y="267071"/>
                  </a:cubicBezTo>
                  <a:cubicBezTo>
                    <a:pt x="546319" y="269739"/>
                    <a:pt x="543515" y="271293"/>
                    <a:pt x="540847" y="270516"/>
                  </a:cubicBezTo>
                  <a:lnTo>
                    <a:pt x="540847" y="270516"/>
                  </a:lnTo>
                </a:path>
              </a:pathLst>
            </a:custGeom>
            <a:solidFill>
              <a:srgbClr val="E8F0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2" name="Google Shape;2542;p18"/>
            <p:cNvSpPr/>
            <p:nvPr/>
          </p:nvSpPr>
          <p:spPr>
            <a:xfrm rot="10800000" flipH="1">
              <a:off x="6948598" y="3977659"/>
              <a:ext cx="583637" cy="289011"/>
            </a:xfrm>
            <a:custGeom>
              <a:avLst/>
              <a:gdLst/>
              <a:ahLst/>
              <a:cxnLst/>
              <a:rect l="l" t="t" r="r" b="b"/>
              <a:pathLst>
                <a:path w="583637" h="289011" extrusionOk="0">
                  <a:moveTo>
                    <a:pt x="564639" y="282342"/>
                  </a:moveTo>
                  <a:cubicBezTo>
                    <a:pt x="359769" y="222654"/>
                    <a:pt x="164897" y="128174"/>
                    <a:pt x="-10450" y="2685"/>
                  </a:cubicBezTo>
                  <a:cubicBezTo>
                    <a:pt x="-12713" y="1063"/>
                    <a:pt x="-13220" y="-2112"/>
                    <a:pt x="-11598" y="-4341"/>
                  </a:cubicBezTo>
                  <a:cubicBezTo>
                    <a:pt x="-9977" y="-6638"/>
                    <a:pt x="-6835" y="-7145"/>
                    <a:pt x="-4572" y="-5523"/>
                  </a:cubicBezTo>
                  <a:cubicBezTo>
                    <a:pt x="169829" y="119324"/>
                    <a:pt x="363687" y="213331"/>
                    <a:pt x="567477" y="272681"/>
                  </a:cubicBezTo>
                  <a:cubicBezTo>
                    <a:pt x="570145" y="273458"/>
                    <a:pt x="571665" y="276228"/>
                    <a:pt x="570888" y="278897"/>
                  </a:cubicBezTo>
                  <a:cubicBezTo>
                    <a:pt x="570112" y="281565"/>
                    <a:pt x="567308" y="283119"/>
                    <a:pt x="564639" y="282342"/>
                  </a:cubicBezTo>
                </a:path>
              </a:pathLst>
            </a:custGeom>
            <a:solidFill>
              <a:srgbClr val="E8F0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3" name="Google Shape;2543;p18"/>
            <p:cNvSpPr/>
            <p:nvPr/>
          </p:nvSpPr>
          <p:spPr>
            <a:xfrm rot="10800000" flipH="1">
              <a:off x="7016274" y="4083268"/>
              <a:ext cx="566194" cy="284809"/>
            </a:xfrm>
            <a:custGeom>
              <a:avLst/>
              <a:gdLst/>
              <a:ahLst/>
              <a:cxnLst/>
              <a:rect l="l" t="t" r="r" b="b"/>
              <a:pathLst>
                <a:path w="566194" h="284809" extrusionOk="0">
                  <a:moveTo>
                    <a:pt x="547008" y="278503"/>
                  </a:moveTo>
                  <a:cubicBezTo>
                    <a:pt x="346934" y="218444"/>
                    <a:pt x="164696" y="116431"/>
                    <a:pt x="-10381" y="3136"/>
                  </a:cubicBezTo>
                  <a:cubicBezTo>
                    <a:pt x="-12745" y="1649"/>
                    <a:pt x="-13387" y="-1492"/>
                    <a:pt x="-11901" y="-3823"/>
                  </a:cubicBezTo>
                  <a:cubicBezTo>
                    <a:pt x="-10381" y="-6154"/>
                    <a:pt x="-7240" y="-6829"/>
                    <a:pt x="-4909" y="-5309"/>
                  </a:cubicBezTo>
                  <a:cubicBezTo>
                    <a:pt x="169831" y="107749"/>
                    <a:pt x="351224" y="209222"/>
                    <a:pt x="549913" y="268842"/>
                  </a:cubicBezTo>
                  <a:cubicBezTo>
                    <a:pt x="552581" y="269619"/>
                    <a:pt x="554068" y="272457"/>
                    <a:pt x="553291" y="275091"/>
                  </a:cubicBezTo>
                  <a:cubicBezTo>
                    <a:pt x="552480" y="277760"/>
                    <a:pt x="549676" y="279280"/>
                    <a:pt x="547008" y="278469"/>
                  </a:cubicBezTo>
                  <a:lnTo>
                    <a:pt x="547008" y="278503"/>
                  </a:lnTo>
                </a:path>
              </a:pathLst>
            </a:custGeom>
            <a:solidFill>
              <a:srgbClr val="E8F0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4" name="Google Shape;2544;p18"/>
            <p:cNvSpPr/>
            <p:nvPr/>
          </p:nvSpPr>
          <p:spPr>
            <a:xfrm rot="10800000" flipH="1">
              <a:off x="7080701" y="4191579"/>
              <a:ext cx="542671" cy="276912"/>
            </a:xfrm>
            <a:custGeom>
              <a:avLst/>
              <a:gdLst/>
              <a:ahLst/>
              <a:cxnLst/>
              <a:rect l="l" t="t" r="r" b="b"/>
              <a:pathLst>
                <a:path w="542671" h="276912" extrusionOk="0">
                  <a:moveTo>
                    <a:pt x="523285" y="270903"/>
                  </a:moveTo>
                  <a:cubicBezTo>
                    <a:pt x="332940" y="210506"/>
                    <a:pt x="152661" y="120384"/>
                    <a:pt x="-10729" y="3373"/>
                  </a:cubicBezTo>
                  <a:cubicBezTo>
                    <a:pt x="-12992" y="1751"/>
                    <a:pt x="-13498" y="-1424"/>
                    <a:pt x="-11911" y="-3653"/>
                  </a:cubicBezTo>
                  <a:cubicBezTo>
                    <a:pt x="-10289" y="-5916"/>
                    <a:pt x="-7114" y="-6457"/>
                    <a:pt x="-4851" y="-4835"/>
                  </a:cubicBezTo>
                  <a:cubicBezTo>
                    <a:pt x="157660" y="111567"/>
                    <a:pt x="336993" y="201251"/>
                    <a:pt x="526325" y="261310"/>
                  </a:cubicBezTo>
                  <a:cubicBezTo>
                    <a:pt x="528960" y="262154"/>
                    <a:pt x="530446" y="264992"/>
                    <a:pt x="529602" y="267627"/>
                  </a:cubicBezTo>
                  <a:cubicBezTo>
                    <a:pt x="528757" y="270261"/>
                    <a:pt x="525920" y="271748"/>
                    <a:pt x="523285" y="270903"/>
                  </a:cubicBezTo>
                </a:path>
              </a:pathLst>
            </a:custGeom>
            <a:solidFill>
              <a:srgbClr val="E8F0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5" name="Google Shape;2545;p18"/>
            <p:cNvSpPr/>
            <p:nvPr/>
          </p:nvSpPr>
          <p:spPr>
            <a:xfrm rot="10800000" flipH="1">
              <a:off x="7144862" y="4294366"/>
              <a:ext cx="543482" cy="275635"/>
            </a:xfrm>
            <a:custGeom>
              <a:avLst/>
              <a:gdLst/>
              <a:ahLst/>
              <a:cxnLst/>
              <a:rect l="l" t="t" r="r" b="b"/>
              <a:pathLst>
                <a:path w="543482" h="275635" extrusionOk="0">
                  <a:moveTo>
                    <a:pt x="524016" y="270000"/>
                  </a:moveTo>
                  <a:cubicBezTo>
                    <a:pt x="333536" y="212812"/>
                    <a:pt x="149980" y="120663"/>
                    <a:pt x="-10909" y="3686"/>
                  </a:cubicBezTo>
                  <a:cubicBezTo>
                    <a:pt x="-13173" y="2064"/>
                    <a:pt x="-13679" y="-1077"/>
                    <a:pt x="-12024" y="-3340"/>
                  </a:cubicBezTo>
                  <a:cubicBezTo>
                    <a:pt x="-10403" y="-5603"/>
                    <a:pt x="-7227" y="-6110"/>
                    <a:pt x="-4998" y="-4455"/>
                  </a:cubicBezTo>
                  <a:cubicBezTo>
                    <a:pt x="155014" y="111847"/>
                    <a:pt x="337590" y="203523"/>
                    <a:pt x="526888" y="260339"/>
                  </a:cubicBezTo>
                  <a:cubicBezTo>
                    <a:pt x="529556" y="261150"/>
                    <a:pt x="531076" y="263954"/>
                    <a:pt x="530265" y="266622"/>
                  </a:cubicBezTo>
                  <a:cubicBezTo>
                    <a:pt x="529489" y="269291"/>
                    <a:pt x="526685" y="270777"/>
                    <a:pt x="524016" y="270000"/>
                  </a:cubicBezTo>
                </a:path>
              </a:pathLst>
            </a:custGeom>
            <a:solidFill>
              <a:srgbClr val="E8F0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6" name="Google Shape;2546;p18"/>
            <p:cNvSpPr/>
            <p:nvPr/>
          </p:nvSpPr>
          <p:spPr>
            <a:xfrm rot="10800000" flipH="1">
              <a:off x="6473498" y="3911078"/>
              <a:ext cx="552625" cy="932437"/>
            </a:xfrm>
            <a:custGeom>
              <a:avLst/>
              <a:gdLst/>
              <a:ahLst/>
              <a:cxnLst/>
              <a:rect l="l" t="t" r="r" b="b"/>
              <a:pathLst>
                <a:path w="552625" h="932437" extrusionOk="0">
                  <a:moveTo>
                    <a:pt x="541338" y="36306"/>
                  </a:moveTo>
                  <a:cubicBezTo>
                    <a:pt x="511241" y="47183"/>
                    <a:pt x="480097" y="73362"/>
                    <a:pt x="468004" y="79172"/>
                  </a:cubicBezTo>
                  <a:cubicBezTo>
                    <a:pt x="466383" y="68363"/>
                    <a:pt x="465842" y="30699"/>
                    <a:pt x="461755" y="-5614"/>
                  </a:cubicBezTo>
                  <a:cubicBezTo>
                    <a:pt x="305222" y="309072"/>
                    <a:pt x="147237" y="599843"/>
                    <a:pt x="-11288" y="907672"/>
                  </a:cubicBezTo>
                  <a:cubicBezTo>
                    <a:pt x="16479" y="917164"/>
                    <a:pt x="43705" y="924629"/>
                    <a:pt x="71640" y="926824"/>
                  </a:cubicBezTo>
                  <a:cubicBezTo>
                    <a:pt x="184327" y="711821"/>
                    <a:pt x="392947" y="325050"/>
                    <a:pt x="414599" y="279448"/>
                  </a:cubicBezTo>
                  <a:cubicBezTo>
                    <a:pt x="446081" y="213173"/>
                    <a:pt x="512457" y="104506"/>
                    <a:pt x="541338" y="36306"/>
                  </a:cubicBezTo>
                </a:path>
              </a:pathLst>
            </a:custGeom>
            <a:solidFill>
              <a:srgbClr val="F0387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7" name="Google Shape;2547;p18"/>
            <p:cNvSpPr/>
            <p:nvPr/>
          </p:nvSpPr>
          <p:spPr>
            <a:xfrm rot="10800000" flipH="1">
              <a:off x="5119199" y="1379790"/>
              <a:ext cx="1418384" cy="1395398"/>
            </a:xfrm>
            <a:custGeom>
              <a:avLst/>
              <a:gdLst/>
              <a:ahLst/>
              <a:cxnLst/>
              <a:rect l="l" t="t" r="r" b="b"/>
              <a:pathLst>
                <a:path w="1418384" h="1395398" extrusionOk="0">
                  <a:moveTo>
                    <a:pt x="1405536" y="1014703"/>
                  </a:moveTo>
                  <a:cubicBezTo>
                    <a:pt x="1409589" y="1033417"/>
                    <a:pt x="1411042" y="1051286"/>
                    <a:pt x="1407292" y="1066318"/>
                  </a:cubicBezTo>
                  <a:cubicBezTo>
                    <a:pt x="1400401" y="1094118"/>
                    <a:pt x="1368987" y="1106920"/>
                    <a:pt x="1341693" y="1115568"/>
                  </a:cubicBezTo>
                  <a:cubicBezTo>
                    <a:pt x="1264001" y="1140091"/>
                    <a:pt x="1186073" y="1163872"/>
                    <a:pt x="1108212" y="1187720"/>
                  </a:cubicBezTo>
                  <a:cubicBezTo>
                    <a:pt x="949518" y="1236294"/>
                    <a:pt x="794573" y="1292401"/>
                    <a:pt x="634393" y="1334861"/>
                  </a:cubicBezTo>
                  <a:cubicBezTo>
                    <a:pt x="566777" y="1352764"/>
                    <a:pt x="443365" y="1414073"/>
                    <a:pt x="378290" y="1360736"/>
                  </a:cubicBezTo>
                  <a:cubicBezTo>
                    <a:pt x="328334" y="1319796"/>
                    <a:pt x="293406" y="1170256"/>
                    <a:pt x="265866" y="1083174"/>
                  </a:cubicBezTo>
                  <a:cubicBezTo>
                    <a:pt x="234414" y="983728"/>
                    <a:pt x="204932" y="883674"/>
                    <a:pt x="173788" y="784161"/>
                  </a:cubicBezTo>
                  <a:cubicBezTo>
                    <a:pt x="111769" y="586148"/>
                    <a:pt x="49940" y="388067"/>
                    <a:pt x="-8924" y="189108"/>
                  </a:cubicBezTo>
                  <a:lnTo>
                    <a:pt x="1082810" y="-13330"/>
                  </a:lnTo>
                  <a:cubicBezTo>
                    <a:pt x="1176310" y="283724"/>
                    <a:pt x="1287309" y="636175"/>
                    <a:pt x="1371689" y="910461"/>
                  </a:cubicBezTo>
                  <a:cubicBezTo>
                    <a:pt x="1380235" y="938396"/>
                    <a:pt x="1397732" y="978188"/>
                    <a:pt x="1405536" y="1014703"/>
                  </a:cubicBezTo>
                </a:path>
              </a:pathLst>
            </a:custGeom>
            <a:solidFill>
              <a:srgbClr val="F0387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8" name="Google Shape;2548;p18"/>
            <p:cNvSpPr/>
            <p:nvPr/>
          </p:nvSpPr>
          <p:spPr>
            <a:xfrm rot="10800000" flipH="1">
              <a:off x="5119199" y="1379805"/>
              <a:ext cx="545590" cy="1225407"/>
            </a:xfrm>
            <a:custGeom>
              <a:avLst/>
              <a:gdLst/>
              <a:ahLst/>
              <a:cxnLst/>
              <a:rect l="l" t="t" r="r" b="b"/>
              <a:pathLst>
                <a:path w="545590" h="1225407" extrusionOk="0">
                  <a:moveTo>
                    <a:pt x="537786" y="1195913"/>
                  </a:moveTo>
                  <a:cubicBezTo>
                    <a:pt x="480551" y="1212870"/>
                    <a:pt x="419096" y="1223004"/>
                    <a:pt x="379409" y="1190475"/>
                  </a:cubicBezTo>
                  <a:cubicBezTo>
                    <a:pt x="329454" y="1149535"/>
                    <a:pt x="294526" y="999994"/>
                    <a:pt x="266986" y="912912"/>
                  </a:cubicBezTo>
                  <a:cubicBezTo>
                    <a:pt x="235534" y="813466"/>
                    <a:pt x="206052" y="713412"/>
                    <a:pt x="174890" y="613899"/>
                  </a:cubicBezTo>
                  <a:cubicBezTo>
                    <a:pt x="112889" y="415886"/>
                    <a:pt x="51060" y="217806"/>
                    <a:pt x="-7804" y="18847"/>
                  </a:cubicBezTo>
                  <a:cubicBezTo>
                    <a:pt x="-7804" y="18847"/>
                    <a:pt x="100509" y="-1252"/>
                    <a:pt x="167277" y="-13615"/>
                  </a:cubicBezTo>
                  <a:cubicBezTo>
                    <a:pt x="284331" y="372007"/>
                    <a:pt x="414685" y="823802"/>
                    <a:pt x="537786" y="1195913"/>
                  </a:cubicBezTo>
                </a:path>
              </a:pathLst>
            </a:custGeom>
            <a:solidFill>
              <a:srgbClr val="F251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9" name="Google Shape;2549;p18"/>
            <p:cNvSpPr/>
            <p:nvPr/>
          </p:nvSpPr>
          <p:spPr>
            <a:xfrm rot="10800000" flipH="1">
              <a:off x="5153780" y="2517286"/>
              <a:ext cx="1024454" cy="475507"/>
            </a:xfrm>
            <a:custGeom>
              <a:avLst/>
              <a:gdLst/>
              <a:ahLst/>
              <a:cxnLst/>
              <a:rect l="l" t="t" r="r" b="b"/>
              <a:pathLst>
                <a:path w="1024454" h="475507" extrusionOk="0">
                  <a:moveTo>
                    <a:pt x="-4390" y="393583"/>
                  </a:moveTo>
                  <a:cubicBezTo>
                    <a:pt x="-42338" y="251103"/>
                    <a:pt x="190718" y="211987"/>
                    <a:pt x="338690" y="166892"/>
                  </a:cubicBezTo>
                  <a:cubicBezTo>
                    <a:pt x="422270" y="141456"/>
                    <a:pt x="727711" y="52178"/>
                    <a:pt x="785000" y="35829"/>
                  </a:cubicBezTo>
                  <a:cubicBezTo>
                    <a:pt x="838878" y="20460"/>
                    <a:pt x="893262" y="2692"/>
                    <a:pt x="947950" y="-11056"/>
                  </a:cubicBezTo>
                  <a:cubicBezTo>
                    <a:pt x="971427" y="42517"/>
                    <a:pt x="988384" y="102914"/>
                    <a:pt x="1001355" y="149361"/>
                  </a:cubicBezTo>
                  <a:cubicBezTo>
                    <a:pt x="1003551" y="157197"/>
                    <a:pt x="1005611" y="164257"/>
                    <a:pt x="1007469" y="170675"/>
                  </a:cubicBezTo>
                  <a:cubicBezTo>
                    <a:pt x="1008313" y="173546"/>
                    <a:pt x="1009057" y="176316"/>
                    <a:pt x="1009800" y="178985"/>
                  </a:cubicBezTo>
                  <a:cubicBezTo>
                    <a:pt x="1013279" y="191348"/>
                    <a:pt x="1015576" y="201009"/>
                    <a:pt x="1015948" y="208981"/>
                  </a:cubicBezTo>
                  <a:cubicBezTo>
                    <a:pt x="1010577" y="211278"/>
                    <a:pt x="1004362" y="213676"/>
                    <a:pt x="997403" y="216311"/>
                  </a:cubicBezTo>
                  <a:cubicBezTo>
                    <a:pt x="856848" y="268601"/>
                    <a:pt x="425135" y="399697"/>
                    <a:pt x="342166" y="420877"/>
                  </a:cubicBezTo>
                  <a:cubicBezTo>
                    <a:pt x="234377" y="448306"/>
                    <a:pt x="28129" y="516168"/>
                    <a:pt x="-4390" y="39358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0" name="Google Shape;2550;p18"/>
            <p:cNvSpPr/>
            <p:nvPr/>
          </p:nvSpPr>
          <p:spPr>
            <a:xfrm rot="10800000" flipH="1">
              <a:off x="5111108" y="2479632"/>
              <a:ext cx="1102880" cy="547938"/>
            </a:xfrm>
            <a:custGeom>
              <a:avLst/>
              <a:gdLst/>
              <a:ahLst/>
              <a:cxnLst/>
              <a:rect l="l" t="t" r="r" b="b"/>
              <a:pathLst>
                <a:path w="1102880" h="547938" extrusionOk="0">
                  <a:moveTo>
                    <a:pt x="364164" y="492671"/>
                  </a:moveTo>
                  <a:cubicBezTo>
                    <a:pt x="465207" y="462573"/>
                    <a:pt x="1041164" y="285571"/>
                    <a:pt x="1080517" y="268783"/>
                  </a:cubicBezTo>
                  <a:cubicBezTo>
                    <a:pt x="1084030" y="267297"/>
                    <a:pt x="1087543" y="265743"/>
                    <a:pt x="1090448" y="263480"/>
                  </a:cubicBezTo>
                  <a:cubicBezTo>
                    <a:pt x="1097474" y="257906"/>
                    <a:pt x="1093353" y="247502"/>
                    <a:pt x="1091326" y="241320"/>
                  </a:cubicBezTo>
                  <a:cubicBezTo>
                    <a:pt x="1090651" y="239294"/>
                    <a:pt x="1089705" y="237132"/>
                    <a:pt x="1087442" y="236389"/>
                  </a:cubicBezTo>
                  <a:cubicBezTo>
                    <a:pt x="1085246" y="235612"/>
                    <a:pt x="1082577" y="236456"/>
                    <a:pt x="1080213" y="237267"/>
                  </a:cubicBezTo>
                  <a:cubicBezTo>
                    <a:pt x="1055520" y="245543"/>
                    <a:pt x="1030794" y="253785"/>
                    <a:pt x="1006102" y="262061"/>
                  </a:cubicBezTo>
                  <a:cubicBezTo>
                    <a:pt x="958844" y="277937"/>
                    <a:pt x="911554" y="293779"/>
                    <a:pt x="864229" y="309588"/>
                  </a:cubicBezTo>
                  <a:cubicBezTo>
                    <a:pt x="834943" y="319384"/>
                    <a:pt x="805758" y="329585"/>
                    <a:pt x="776302" y="338773"/>
                  </a:cubicBezTo>
                  <a:cubicBezTo>
                    <a:pt x="724283" y="355021"/>
                    <a:pt x="672195" y="371066"/>
                    <a:pt x="620074" y="386875"/>
                  </a:cubicBezTo>
                  <a:cubicBezTo>
                    <a:pt x="575334" y="400420"/>
                    <a:pt x="530607" y="413830"/>
                    <a:pt x="485802" y="426936"/>
                  </a:cubicBezTo>
                  <a:cubicBezTo>
                    <a:pt x="457120" y="435348"/>
                    <a:pt x="428432" y="443826"/>
                    <a:pt x="399557" y="451393"/>
                  </a:cubicBezTo>
                  <a:lnTo>
                    <a:pt x="396004" y="452305"/>
                  </a:lnTo>
                  <a:cubicBezTo>
                    <a:pt x="284391" y="480882"/>
                    <a:pt x="70697" y="550973"/>
                    <a:pt x="38263" y="428355"/>
                  </a:cubicBezTo>
                  <a:cubicBezTo>
                    <a:pt x="498" y="285808"/>
                    <a:pt x="241623" y="244293"/>
                    <a:pt x="394892" y="197610"/>
                  </a:cubicBezTo>
                  <a:cubicBezTo>
                    <a:pt x="422260" y="189469"/>
                    <a:pt x="449601" y="181228"/>
                    <a:pt x="476986" y="173087"/>
                  </a:cubicBezTo>
                  <a:cubicBezTo>
                    <a:pt x="520946" y="160082"/>
                    <a:pt x="564916" y="147144"/>
                    <a:pt x="608893" y="134241"/>
                  </a:cubicBezTo>
                  <a:cubicBezTo>
                    <a:pt x="653921" y="120999"/>
                    <a:pt x="698948" y="107825"/>
                    <a:pt x="743976" y="94685"/>
                  </a:cubicBezTo>
                  <a:cubicBezTo>
                    <a:pt x="776606" y="85160"/>
                    <a:pt x="809271" y="75634"/>
                    <a:pt x="841935" y="66210"/>
                  </a:cubicBezTo>
                  <a:cubicBezTo>
                    <a:pt x="875072" y="56650"/>
                    <a:pt x="973741" y="28715"/>
                    <a:pt x="990631" y="23715"/>
                  </a:cubicBezTo>
                  <a:cubicBezTo>
                    <a:pt x="998569" y="21385"/>
                    <a:pt x="1009445" y="18378"/>
                    <a:pt x="1016978" y="15034"/>
                  </a:cubicBezTo>
                  <a:cubicBezTo>
                    <a:pt x="1024342" y="11758"/>
                    <a:pt x="1020390" y="4292"/>
                    <a:pt x="1019275" y="-538"/>
                  </a:cubicBezTo>
                  <a:cubicBezTo>
                    <a:pt x="1017586" y="-8138"/>
                    <a:pt x="1016032" y="-11888"/>
                    <a:pt x="1007284" y="-10908"/>
                  </a:cubicBezTo>
                  <a:cubicBezTo>
                    <a:pt x="991137" y="-9084"/>
                    <a:pt x="922059" y="11555"/>
                    <a:pt x="905676" y="16386"/>
                  </a:cubicBezTo>
                  <a:cubicBezTo>
                    <a:pt x="872911" y="25945"/>
                    <a:pt x="840314" y="36112"/>
                    <a:pt x="807514" y="45402"/>
                  </a:cubicBezTo>
                  <a:cubicBezTo>
                    <a:pt x="748198" y="62156"/>
                    <a:pt x="689287" y="80802"/>
                    <a:pt x="630242" y="98638"/>
                  </a:cubicBezTo>
                  <a:cubicBezTo>
                    <a:pt x="543743" y="124749"/>
                    <a:pt x="437883" y="157886"/>
                    <a:pt x="351871" y="185720"/>
                  </a:cubicBezTo>
                  <a:cubicBezTo>
                    <a:pt x="165245" y="246083"/>
                    <a:pt x="-49032" y="281349"/>
                    <a:pt x="-1894" y="439131"/>
                  </a:cubicBezTo>
                  <a:cubicBezTo>
                    <a:pt x="39479" y="577625"/>
                    <a:pt x="195356" y="542968"/>
                    <a:pt x="364164" y="492671"/>
                  </a:cubicBezTo>
                </a:path>
              </a:pathLst>
            </a:custGeom>
            <a:solidFill>
              <a:srgbClr val="F78F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1" name="Google Shape;2551;p18"/>
            <p:cNvSpPr/>
            <p:nvPr/>
          </p:nvSpPr>
          <p:spPr>
            <a:xfrm rot="10800000" flipH="1">
              <a:off x="5386742" y="2558612"/>
              <a:ext cx="785344" cy="252450"/>
            </a:xfrm>
            <a:custGeom>
              <a:avLst/>
              <a:gdLst/>
              <a:ahLst/>
              <a:cxnLst/>
              <a:rect l="l" t="t" r="r" b="b"/>
              <a:pathLst>
                <a:path w="785344" h="252450" extrusionOk="0">
                  <a:moveTo>
                    <a:pt x="-8648" y="238234"/>
                  </a:moveTo>
                  <a:cubicBezTo>
                    <a:pt x="-9337" y="235971"/>
                    <a:pt x="-7581" y="233471"/>
                    <a:pt x="-4777" y="232627"/>
                  </a:cubicBezTo>
                  <a:lnTo>
                    <a:pt x="-4706" y="232627"/>
                  </a:lnTo>
                  <a:cubicBezTo>
                    <a:pt x="255508" y="157333"/>
                    <a:pt x="517360" y="75318"/>
                    <a:pt x="774216" y="-11292"/>
                  </a:cubicBezTo>
                  <a:cubicBezTo>
                    <a:pt x="775060" y="-8421"/>
                    <a:pt x="775804" y="-5651"/>
                    <a:pt x="776547" y="-2982"/>
                  </a:cubicBezTo>
                  <a:cubicBezTo>
                    <a:pt x="519724" y="83594"/>
                    <a:pt x="257866" y="165609"/>
                    <a:pt x="-2325" y="240903"/>
                  </a:cubicBezTo>
                  <a:cubicBezTo>
                    <a:pt x="-5189" y="241713"/>
                    <a:pt x="-8030" y="240531"/>
                    <a:pt x="-8648" y="238234"/>
                  </a:cubicBezTo>
                </a:path>
              </a:pathLst>
            </a:custGeom>
            <a:solidFill>
              <a:srgbClr val="E8F0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2" name="Google Shape;2552;p18"/>
            <p:cNvSpPr/>
            <p:nvPr/>
          </p:nvSpPr>
          <p:spPr>
            <a:xfrm rot="10800000" flipH="1">
              <a:off x="5220250" y="2544522"/>
              <a:ext cx="833724" cy="256787"/>
            </a:xfrm>
            <a:custGeom>
              <a:avLst/>
              <a:gdLst/>
              <a:ahLst/>
              <a:cxnLst/>
              <a:rect l="l" t="t" r="r" b="b"/>
              <a:pathLst>
                <a:path w="833724" h="256787" extrusionOk="0">
                  <a:moveTo>
                    <a:pt x="821934" y="-1965"/>
                  </a:moveTo>
                  <a:cubicBezTo>
                    <a:pt x="547884" y="82719"/>
                    <a:pt x="273139" y="165140"/>
                    <a:pt x="-2306" y="245264"/>
                  </a:cubicBezTo>
                  <a:cubicBezTo>
                    <a:pt x="-4843" y="246007"/>
                    <a:pt x="-7501" y="244521"/>
                    <a:pt x="-8241" y="241988"/>
                  </a:cubicBezTo>
                  <a:cubicBezTo>
                    <a:pt x="-8981" y="239454"/>
                    <a:pt x="-7518" y="236785"/>
                    <a:pt x="-4974" y="236042"/>
                  </a:cubicBezTo>
                  <a:cubicBezTo>
                    <a:pt x="270420" y="155952"/>
                    <a:pt x="545115" y="73531"/>
                    <a:pt x="819097" y="-11119"/>
                  </a:cubicBezTo>
                  <a:cubicBezTo>
                    <a:pt x="821630" y="-11896"/>
                    <a:pt x="824299" y="-10478"/>
                    <a:pt x="825076" y="-7944"/>
                  </a:cubicBezTo>
                  <a:cubicBezTo>
                    <a:pt x="825853" y="-5444"/>
                    <a:pt x="824468" y="-2742"/>
                    <a:pt x="821934" y="-1965"/>
                  </a:cubicBezTo>
                  <a:lnTo>
                    <a:pt x="821934" y="-1965"/>
                  </a:lnTo>
                </a:path>
              </a:pathLst>
            </a:custGeom>
            <a:solidFill>
              <a:srgbClr val="E8F0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3" name="Google Shape;2553;p18"/>
            <p:cNvSpPr/>
            <p:nvPr/>
          </p:nvSpPr>
          <p:spPr>
            <a:xfrm rot="10800000" flipH="1">
              <a:off x="5167040" y="2594786"/>
              <a:ext cx="946213" cy="291309"/>
            </a:xfrm>
            <a:custGeom>
              <a:avLst/>
              <a:gdLst/>
              <a:ahLst/>
              <a:cxnLst/>
              <a:rect l="l" t="t" r="r" b="b"/>
              <a:pathLst>
                <a:path w="946213" h="291309" extrusionOk="0">
                  <a:moveTo>
                    <a:pt x="934385" y="-1738"/>
                  </a:moveTo>
                  <a:cubicBezTo>
                    <a:pt x="632637" y="90985"/>
                    <a:pt x="311465" y="191174"/>
                    <a:pt x="-2339" y="280013"/>
                  </a:cubicBezTo>
                  <a:cubicBezTo>
                    <a:pt x="-4886" y="280756"/>
                    <a:pt x="-7535" y="279270"/>
                    <a:pt x="-8257" y="276703"/>
                  </a:cubicBezTo>
                  <a:cubicBezTo>
                    <a:pt x="-8980" y="274169"/>
                    <a:pt x="-7501" y="271535"/>
                    <a:pt x="-4954" y="270791"/>
                  </a:cubicBezTo>
                  <a:cubicBezTo>
                    <a:pt x="308695" y="182020"/>
                    <a:pt x="629799" y="81831"/>
                    <a:pt x="931548" y="-10893"/>
                  </a:cubicBezTo>
                  <a:cubicBezTo>
                    <a:pt x="934081" y="-11670"/>
                    <a:pt x="936784" y="-10251"/>
                    <a:pt x="937561" y="-7751"/>
                  </a:cubicBezTo>
                  <a:cubicBezTo>
                    <a:pt x="938337" y="-5218"/>
                    <a:pt x="936919" y="-2515"/>
                    <a:pt x="934385" y="-1738"/>
                  </a:cubicBezTo>
                  <a:lnTo>
                    <a:pt x="934385" y="-1738"/>
                  </a:lnTo>
                </a:path>
              </a:pathLst>
            </a:custGeom>
            <a:solidFill>
              <a:srgbClr val="E8F0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4" name="Google Shape;2554;p18"/>
            <p:cNvSpPr/>
            <p:nvPr/>
          </p:nvSpPr>
          <p:spPr>
            <a:xfrm rot="10800000" flipH="1">
              <a:off x="5194718" y="2652241"/>
              <a:ext cx="660730" cy="203843"/>
            </a:xfrm>
            <a:custGeom>
              <a:avLst/>
              <a:gdLst/>
              <a:ahLst/>
              <a:cxnLst/>
              <a:rect l="l" t="t" r="r" b="b"/>
              <a:pathLst>
                <a:path w="660730" h="203843" extrusionOk="0">
                  <a:moveTo>
                    <a:pt x="649166" y="-1708"/>
                  </a:moveTo>
                  <a:cubicBezTo>
                    <a:pt x="436415" y="61763"/>
                    <a:pt x="195506" y="134050"/>
                    <a:pt x="-1994" y="192589"/>
                  </a:cubicBezTo>
                  <a:cubicBezTo>
                    <a:pt x="-4534" y="193332"/>
                    <a:pt x="-7199" y="191880"/>
                    <a:pt x="-7949" y="189346"/>
                  </a:cubicBezTo>
                  <a:cubicBezTo>
                    <a:pt x="-8695" y="186813"/>
                    <a:pt x="-7253" y="184145"/>
                    <a:pt x="-4713" y="183401"/>
                  </a:cubicBezTo>
                  <a:cubicBezTo>
                    <a:pt x="192753" y="124862"/>
                    <a:pt x="433662" y="52609"/>
                    <a:pt x="646430" y="-10862"/>
                  </a:cubicBezTo>
                  <a:cubicBezTo>
                    <a:pt x="648964" y="-11605"/>
                    <a:pt x="651632" y="-10187"/>
                    <a:pt x="652375" y="-7653"/>
                  </a:cubicBezTo>
                  <a:cubicBezTo>
                    <a:pt x="653152" y="-5120"/>
                    <a:pt x="651700" y="-2451"/>
                    <a:pt x="649166" y="-1708"/>
                  </a:cubicBezTo>
                  <a:lnTo>
                    <a:pt x="649166" y="-1708"/>
                  </a:lnTo>
                </a:path>
              </a:pathLst>
            </a:custGeom>
            <a:solidFill>
              <a:srgbClr val="E8F0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5" name="Google Shape;2555;p18"/>
            <p:cNvSpPr/>
            <p:nvPr/>
          </p:nvSpPr>
          <p:spPr>
            <a:xfrm rot="10800000" flipH="1">
              <a:off x="5458319" y="2773539"/>
              <a:ext cx="646066" cy="199946"/>
            </a:xfrm>
            <a:custGeom>
              <a:avLst/>
              <a:gdLst/>
              <a:ahLst/>
              <a:cxnLst/>
              <a:rect l="l" t="t" r="r" b="b"/>
              <a:pathLst>
                <a:path w="646066" h="199946" extrusionOk="0">
                  <a:moveTo>
                    <a:pt x="633826" y="-1289"/>
                  </a:moveTo>
                  <a:cubicBezTo>
                    <a:pt x="570355" y="17459"/>
                    <a:pt x="160348" y="140009"/>
                    <a:pt x="-2629" y="189090"/>
                  </a:cubicBezTo>
                  <a:cubicBezTo>
                    <a:pt x="-5159" y="189833"/>
                    <a:pt x="-7834" y="188415"/>
                    <a:pt x="-8601" y="185847"/>
                  </a:cubicBezTo>
                  <a:cubicBezTo>
                    <a:pt x="-9358" y="183348"/>
                    <a:pt x="-7919" y="180679"/>
                    <a:pt x="-5382" y="179902"/>
                  </a:cubicBezTo>
                  <a:cubicBezTo>
                    <a:pt x="157612" y="130821"/>
                    <a:pt x="567586" y="8305"/>
                    <a:pt x="631124" y="-10477"/>
                  </a:cubicBezTo>
                  <a:cubicBezTo>
                    <a:pt x="633658" y="-11186"/>
                    <a:pt x="636326" y="-9767"/>
                    <a:pt x="637069" y="-7234"/>
                  </a:cubicBezTo>
                  <a:cubicBezTo>
                    <a:pt x="637812" y="-4667"/>
                    <a:pt x="636360" y="-2032"/>
                    <a:pt x="633826" y="-1289"/>
                  </a:cubicBezTo>
                </a:path>
              </a:pathLst>
            </a:custGeom>
            <a:solidFill>
              <a:srgbClr val="E8F0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6" name="Google Shape;2556;p18"/>
            <p:cNvSpPr/>
            <p:nvPr/>
          </p:nvSpPr>
          <p:spPr>
            <a:xfrm rot="10800000" flipH="1">
              <a:off x="5808527" y="1692542"/>
              <a:ext cx="444573" cy="166283"/>
            </a:xfrm>
            <a:custGeom>
              <a:avLst/>
              <a:gdLst/>
              <a:ahLst/>
              <a:cxnLst/>
              <a:rect l="l" t="t" r="r" b="b"/>
              <a:pathLst>
                <a:path w="444573" h="166283" extrusionOk="0">
                  <a:moveTo>
                    <a:pt x="433903" y="24195"/>
                  </a:moveTo>
                  <a:cubicBezTo>
                    <a:pt x="431741" y="27911"/>
                    <a:pt x="426032" y="29735"/>
                    <a:pt x="421337" y="31053"/>
                  </a:cubicBezTo>
                  <a:cubicBezTo>
                    <a:pt x="368270" y="45814"/>
                    <a:pt x="315270" y="62366"/>
                    <a:pt x="262440" y="78107"/>
                  </a:cubicBezTo>
                  <a:cubicBezTo>
                    <a:pt x="220926" y="90504"/>
                    <a:pt x="179411" y="102901"/>
                    <a:pt x="137863" y="115264"/>
                  </a:cubicBezTo>
                  <a:cubicBezTo>
                    <a:pt x="102901" y="125668"/>
                    <a:pt x="68751" y="136308"/>
                    <a:pt x="33688" y="146375"/>
                  </a:cubicBezTo>
                  <a:cubicBezTo>
                    <a:pt x="26662" y="148469"/>
                    <a:pt x="19535" y="149955"/>
                    <a:pt x="12340" y="151306"/>
                  </a:cubicBezTo>
                  <a:cubicBezTo>
                    <a:pt x="9367" y="151880"/>
                    <a:pt x="6057" y="152387"/>
                    <a:pt x="3557" y="151306"/>
                  </a:cubicBezTo>
                  <a:cubicBezTo>
                    <a:pt x="618" y="150124"/>
                    <a:pt x="-429" y="147286"/>
                    <a:pt x="-1341" y="144686"/>
                  </a:cubicBezTo>
                  <a:cubicBezTo>
                    <a:pt x="-3503" y="138301"/>
                    <a:pt x="-13198" y="120398"/>
                    <a:pt x="-7860" y="113676"/>
                  </a:cubicBezTo>
                  <a:cubicBezTo>
                    <a:pt x="-6509" y="111953"/>
                    <a:pt x="-4313" y="110805"/>
                    <a:pt x="-2050" y="109927"/>
                  </a:cubicBezTo>
                  <a:cubicBezTo>
                    <a:pt x="23081" y="99928"/>
                    <a:pt x="50071" y="92733"/>
                    <a:pt x="76047" y="84863"/>
                  </a:cubicBezTo>
                  <a:cubicBezTo>
                    <a:pt x="106077" y="75776"/>
                    <a:pt x="136174" y="66723"/>
                    <a:pt x="166271" y="57704"/>
                  </a:cubicBezTo>
                  <a:cubicBezTo>
                    <a:pt x="202448" y="46929"/>
                    <a:pt x="238558" y="36119"/>
                    <a:pt x="274769" y="25378"/>
                  </a:cubicBezTo>
                  <a:cubicBezTo>
                    <a:pt x="300881" y="17575"/>
                    <a:pt x="326992" y="9805"/>
                    <a:pt x="353137" y="2070"/>
                  </a:cubicBezTo>
                  <a:cubicBezTo>
                    <a:pt x="365905" y="-1680"/>
                    <a:pt x="379282" y="-5023"/>
                    <a:pt x="391780" y="-9347"/>
                  </a:cubicBezTo>
                  <a:cubicBezTo>
                    <a:pt x="399651" y="-12083"/>
                    <a:pt x="412521" y="-16103"/>
                    <a:pt x="420695" y="-13502"/>
                  </a:cubicBezTo>
                  <a:cubicBezTo>
                    <a:pt x="427620" y="-11307"/>
                    <a:pt x="429849" y="-227"/>
                    <a:pt x="431639" y="5516"/>
                  </a:cubicBezTo>
                  <a:cubicBezTo>
                    <a:pt x="433193" y="10650"/>
                    <a:pt x="437112" y="18554"/>
                    <a:pt x="433903" y="2419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7" name="Google Shape;2557;p18"/>
            <p:cNvSpPr/>
            <p:nvPr/>
          </p:nvSpPr>
          <p:spPr>
            <a:xfrm rot="10800000" flipH="1">
              <a:off x="5647754" y="1753259"/>
              <a:ext cx="707178" cy="242156"/>
            </a:xfrm>
            <a:custGeom>
              <a:avLst/>
              <a:gdLst/>
              <a:ahLst/>
              <a:cxnLst/>
              <a:rect l="l" t="t" r="r" b="b"/>
              <a:pathLst>
                <a:path w="707178" h="242156" extrusionOk="0">
                  <a:moveTo>
                    <a:pt x="694906" y="23534"/>
                  </a:moveTo>
                  <a:cubicBezTo>
                    <a:pt x="690954" y="27790"/>
                    <a:pt x="681800" y="30662"/>
                    <a:pt x="674335" y="32790"/>
                  </a:cubicBezTo>
                  <a:cubicBezTo>
                    <a:pt x="589448" y="57077"/>
                    <a:pt x="504460" y="83121"/>
                    <a:pt x="419809" y="108421"/>
                  </a:cubicBezTo>
                  <a:cubicBezTo>
                    <a:pt x="353264" y="128250"/>
                    <a:pt x="286787" y="148078"/>
                    <a:pt x="220242" y="167940"/>
                  </a:cubicBezTo>
                  <a:cubicBezTo>
                    <a:pt x="164203" y="184627"/>
                    <a:pt x="109379" y="201381"/>
                    <a:pt x="53296" y="217798"/>
                  </a:cubicBezTo>
                  <a:cubicBezTo>
                    <a:pt x="42027" y="221108"/>
                    <a:pt x="30681" y="223878"/>
                    <a:pt x="19331" y="226479"/>
                  </a:cubicBezTo>
                  <a:cubicBezTo>
                    <a:pt x="14592" y="227560"/>
                    <a:pt x="9410" y="228607"/>
                    <a:pt x="5671" y="227932"/>
                  </a:cubicBezTo>
                  <a:cubicBezTo>
                    <a:pt x="1361" y="227121"/>
                    <a:pt x="131" y="224351"/>
                    <a:pt x="-815" y="221750"/>
                  </a:cubicBezTo>
                  <a:cubicBezTo>
                    <a:pt x="-3122" y="215467"/>
                    <a:pt x="-15245" y="198240"/>
                    <a:pt x="-5841" y="190302"/>
                  </a:cubicBezTo>
                  <a:cubicBezTo>
                    <a:pt x="-3449" y="188275"/>
                    <a:pt x="199" y="186721"/>
                    <a:pt x="3796" y="185404"/>
                  </a:cubicBezTo>
                  <a:cubicBezTo>
                    <a:pt x="44463" y="170777"/>
                    <a:pt x="87626" y="158786"/>
                    <a:pt x="129174" y="146254"/>
                  </a:cubicBezTo>
                  <a:cubicBezTo>
                    <a:pt x="177343" y="131729"/>
                    <a:pt x="225579" y="117271"/>
                    <a:pt x="273816" y="102881"/>
                  </a:cubicBezTo>
                  <a:cubicBezTo>
                    <a:pt x="331713" y="85586"/>
                    <a:pt x="389678" y="68258"/>
                    <a:pt x="447609" y="51030"/>
                  </a:cubicBezTo>
                  <a:cubicBezTo>
                    <a:pt x="489462" y="38532"/>
                    <a:pt x="531348" y="26102"/>
                    <a:pt x="573200" y="13671"/>
                  </a:cubicBezTo>
                  <a:cubicBezTo>
                    <a:pt x="593637" y="7591"/>
                    <a:pt x="614917" y="1916"/>
                    <a:pt x="635083" y="-4705"/>
                  </a:cubicBezTo>
                  <a:cubicBezTo>
                    <a:pt x="647717" y="-8860"/>
                    <a:pt x="668423" y="-15177"/>
                    <a:pt x="680685" y="-13825"/>
                  </a:cubicBezTo>
                  <a:cubicBezTo>
                    <a:pt x="691022" y="-12677"/>
                    <a:pt x="692677" y="-1395"/>
                    <a:pt x="694501" y="4348"/>
                  </a:cubicBezTo>
                  <a:cubicBezTo>
                    <a:pt x="696089" y="9449"/>
                    <a:pt x="700851" y="17082"/>
                    <a:pt x="694906" y="2353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8" name="Google Shape;2558;p18"/>
            <p:cNvSpPr/>
            <p:nvPr/>
          </p:nvSpPr>
          <p:spPr>
            <a:xfrm rot="10800000" flipH="1">
              <a:off x="6734730" y="1988710"/>
              <a:ext cx="1018217" cy="814201"/>
            </a:xfrm>
            <a:custGeom>
              <a:avLst/>
              <a:gdLst/>
              <a:ahLst/>
              <a:cxnLst/>
              <a:rect l="l" t="t" r="r" b="b"/>
              <a:pathLst>
                <a:path w="1018217" h="814201" extrusionOk="0">
                  <a:moveTo>
                    <a:pt x="14516" y="51233"/>
                  </a:moveTo>
                  <a:cubicBezTo>
                    <a:pt x="129028" y="-106380"/>
                    <a:pt x="313394" y="67751"/>
                    <a:pt x="450132" y="160711"/>
                  </a:cubicBezTo>
                  <a:cubicBezTo>
                    <a:pt x="527351" y="213272"/>
                    <a:pt x="805927" y="408447"/>
                    <a:pt x="857778" y="445435"/>
                  </a:cubicBezTo>
                  <a:cubicBezTo>
                    <a:pt x="906555" y="480160"/>
                    <a:pt x="957967" y="513331"/>
                    <a:pt x="1005663" y="550184"/>
                  </a:cubicBezTo>
                  <a:cubicBezTo>
                    <a:pt x="968404" y="617675"/>
                    <a:pt x="920404" y="685301"/>
                    <a:pt x="883450" y="737152"/>
                  </a:cubicBezTo>
                  <a:cubicBezTo>
                    <a:pt x="877234" y="745934"/>
                    <a:pt x="871627" y="753906"/>
                    <a:pt x="866594" y="761135"/>
                  </a:cubicBezTo>
                  <a:cubicBezTo>
                    <a:pt x="864331" y="764411"/>
                    <a:pt x="862135" y="767451"/>
                    <a:pt x="860041" y="770424"/>
                  </a:cubicBezTo>
                  <a:cubicBezTo>
                    <a:pt x="850211" y="784273"/>
                    <a:pt x="842239" y="794677"/>
                    <a:pt x="834740" y="801940"/>
                  </a:cubicBezTo>
                  <a:cubicBezTo>
                    <a:pt x="829099" y="799136"/>
                    <a:pt x="822951" y="795725"/>
                    <a:pt x="815959" y="791739"/>
                  </a:cubicBezTo>
                  <a:cubicBezTo>
                    <a:pt x="676891" y="711682"/>
                    <a:pt x="278432" y="440064"/>
                    <a:pt x="205740" y="384363"/>
                  </a:cubicBezTo>
                  <a:cubicBezTo>
                    <a:pt x="111361" y="311940"/>
                    <a:pt x="-84084" y="186721"/>
                    <a:pt x="14516" y="512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9" name="Google Shape;2559;p18"/>
            <p:cNvSpPr/>
            <p:nvPr/>
          </p:nvSpPr>
          <p:spPr>
            <a:xfrm rot="10800000" flipH="1">
              <a:off x="6686353" y="1943061"/>
              <a:ext cx="1114393" cy="903084"/>
            </a:xfrm>
            <a:custGeom>
              <a:avLst/>
              <a:gdLst/>
              <a:ahLst/>
              <a:cxnLst/>
              <a:rect l="l" t="t" r="r" b="b"/>
              <a:pathLst>
                <a:path w="1114393" h="903084" extrusionOk="0">
                  <a:moveTo>
                    <a:pt x="205172" y="441273"/>
                  </a:moveTo>
                  <a:cubicBezTo>
                    <a:pt x="297862" y="505386"/>
                    <a:pt x="831504" y="865943"/>
                    <a:pt x="872546" y="886481"/>
                  </a:cubicBezTo>
                  <a:cubicBezTo>
                    <a:pt x="876194" y="888305"/>
                    <a:pt x="879909" y="890129"/>
                    <a:pt x="883929" y="890704"/>
                  </a:cubicBezTo>
                  <a:cubicBezTo>
                    <a:pt x="893759" y="892156"/>
                    <a:pt x="901258" y="879455"/>
                    <a:pt x="906021" y="872260"/>
                  </a:cubicBezTo>
                  <a:cubicBezTo>
                    <a:pt x="907575" y="869930"/>
                    <a:pt x="909061" y="867193"/>
                    <a:pt x="908385" y="864525"/>
                  </a:cubicBezTo>
                  <a:cubicBezTo>
                    <a:pt x="907744" y="861924"/>
                    <a:pt x="905277" y="860235"/>
                    <a:pt x="902980" y="858816"/>
                  </a:cubicBezTo>
                  <a:cubicBezTo>
                    <a:pt x="879403" y="844021"/>
                    <a:pt x="855893" y="829057"/>
                    <a:pt x="832349" y="814228"/>
                  </a:cubicBezTo>
                  <a:cubicBezTo>
                    <a:pt x="787253" y="785752"/>
                    <a:pt x="742158" y="757310"/>
                    <a:pt x="697063" y="728800"/>
                  </a:cubicBezTo>
                  <a:cubicBezTo>
                    <a:pt x="669162" y="711168"/>
                    <a:pt x="640889" y="693941"/>
                    <a:pt x="613460" y="675632"/>
                  </a:cubicBezTo>
                  <a:cubicBezTo>
                    <a:pt x="565021" y="643272"/>
                    <a:pt x="516784" y="610675"/>
                    <a:pt x="468649" y="577875"/>
                  </a:cubicBezTo>
                  <a:cubicBezTo>
                    <a:pt x="427405" y="549704"/>
                    <a:pt x="386296" y="521431"/>
                    <a:pt x="345389" y="492786"/>
                  </a:cubicBezTo>
                  <a:cubicBezTo>
                    <a:pt x="319210" y="474511"/>
                    <a:pt x="292998" y="456237"/>
                    <a:pt x="267461" y="437017"/>
                  </a:cubicBezTo>
                  <a:lnTo>
                    <a:pt x="264353" y="434652"/>
                  </a:lnTo>
                  <a:cubicBezTo>
                    <a:pt x="166495" y="359798"/>
                    <a:pt x="-35808" y="229883"/>
                    <a:pt x="62861" y="94463"/>
                  </a:cubicBezTo>
                  <a:cubicBezTo>
                    <a:pt x="177574" y="-63049"/>
                    <a:pt x="369305" y="116216"/>
                    <a:pt x="510940" y="212521"/>
                  </a:cubicBezTo>
                  <a:cubicBezTo>
                    <a:pt x="536072" y="229883"/>
                    <a:pt x="561237" y="247144"/>
                    <a:pt x="586335" y="264541"/>
                  </a:cubicBezTo>
                  <a:cubicBezTo>
                    <a:pt x="626600" y="292476"/>
                    <a:pt x="666763" y="320513"/>
                    <a:pt x="706960" y="348549"/>
                  </a:cubicBezTo>
                  <a:cubicBezTo>
                    <a:pt x="748036" y="377295"/>
                    <a:pt x="789145" y="406041"/>
                    <a:pt x="830187" y="434821"/>
                  </a:cubicBezTo>
                  <a:cubicBezTo>
                    <a:pt x="859980" y="455696"/>
                    <a:pt x="889705" y="476572"/>
                    <a:pt x="919363" y="497549"/>
                  </a:cubicBezTo>
                  <a:cubicBezTo>
                    <a:pt x="949461" y="518830"/>
                    <a:pt x="1038570" y="582638"/>
                    <a:pt x="1054041" y="593414"/>
                  </a:cubicBezTo>
                  <a:cubicBezTo>
                    <a:pt x="1061303" y="598481"/>
                    <a:pt x="1070998" y="605608"/>
                    <a:pt x="1079004" y="609425"/>
                  </a:cubicBezTo>
                  <a:cubicBezTo>
                    <a:pt x="1086806" y="613141"/>
                    <a:pt x="1091603" y="603108"/>
                    <a:pt x="1095623" y="597940"/>
                  </a:cubicBezTo>
                  <a:cubicBezTo>
                    <a:pt x="1101906" y="589833"/>
                    <a:pt x="1104574" y="585172"/>
                    <a:pt x="1098122" y="578213"/>
                  </a:cubicBezTo>
                  <a:cubicBezTo>
                    <a:pt x="1086232" y="565411"/>
                    <a:pt x="1022761" y="521667"/>
                    <a:pt x="1007797" y="511162"/>
                  </a:cubicBezTo>
                  <a:cubicBezTo>
                    <a:pt x="977902" y="490253"/>
                    <a:pt x="947603" y="469985"/>
                    <a:pt x="917979" y="448772"/>
                  </a:cubicBezTo>
                  <a:cubicBezTo>
                    <a:pt x="864439" y="410331"/>
                    <a:pt x="809311" y="373951"/>
                    <a:pt x="754859" y="336693"/>
                  </a:cubicBezTo>
                  <a:cubicBezTo>
                    <a:pt x="675208" y="282139"/>
                    <a:pt x="576540" y="216405"/>
                    <a:pt x="495470" y="163778"/>
                  </a:cubicBezTo>
                  <a:cubicBezTo>
                    <a:pt x="319616" y="49537"/>
                    <a:pt x="150788" y="-111150"/>
                    <a:pt x="27190" y="67946"/>
                  </a:cubicBezTo>
                  <a:cubicBezTo>
                    <a:pt x="-81275" y="225120"/>
                    <a:pt x="50295" y="334227"/>
                    <a:pt x="205172" y="441273"/>
                  </a:cubicBezTo>
                </a:path>
              </a:pathLst>
            </a:custGeom>
            <a:solidFill>
              <a:srgbClr val="F78F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0" name="Google Shape;2560;p18"/>
            <p:cNvSpPr/>
            <p:nvPr/>
          </p:nvSpPr>
          <p:spPr>
            <a:xfrm rot="10800000" flipH="1">
              <a:off x="6878769" y="2020226"/>
              <a:ext cx="735111" cy="494046"/>
            </a:xfrm>
            <a:custGeom>
              <a:avLst/>
              <a:gdLst/>
              <a:ahLst/>
              <a:cxnLst/>
              <a:rect l="l" t="t" r="r" b="b"/>
              <a:pathLst>
                <a:path w="735111" h="494046" extrusionOk="0">
                  <a:moveTo>
                    <a:pt x="-11504" y="-10267"/>
                  </a:moveTo>
                  <a:cubicBezTo>
                    <a:pt x="-9714" y="-12834"/>
                    <a:pt x="-6200" y="-13476"/>
                    <a:pt x="-3633" y="-11652"/>
                  </a:cubicBezTo>
                  <a:lnTo>
                    <a:pt x="-3566" y="-11652"/>
                  </a:lnTo>
                  <a:cubicBezTo>
                    <a:pt x="232989" y="155318"/>
                    <a:pt x="477111" y="317964"/>
                    <a:pt x="722550" y="472065"/>
                  </a:cubicBezTo>
                  <a:cubicBezTo>
                    <a:pt x="720286" y="475341"/>
                    <a:pt x="718091" y="478381"/>
                    <a:pt x="715997" y="481354"/>
                  </a:cubicBezTo>
                  <a:cubicBezTo>
                    <a:pt x="470557" y="327254"/>
                    <a:pt x="226436" y="164607"/>
                    <a:pt x="-10153" y="-2329"/>
                  </a:cubicBezTo>
                  <a:cubicBezTo>
                    <a:pt x="-12686" y="-4153"/>
                    <a:pt x="-13362" y="-7733"/>
                    <a:pt x="-11504" y="-10267"/>
                  </a:cubicBezTo>
                </a:path>
              </a:pathLst>
            </a:custGeom>
            <a:solidFill>
              <a:srgbClr val="E8F0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1" name="Google Shape;2561;p18"/>
            <p:cNvSpPr/>
            <p:nvPr/>
          </p:nvSpPr>
          <p:spPr>
            <a:xfrm rot="10800000" flipH="1">
              <a:off x="6760607" y="2118840"/>
              <a:ext cx="769149" cy="532592"/>
            </a:xfrm>
            <a:custGeom>
              <a:avLst/>
              <a:gdLst/>
              <a:ahLst/>
              <a:cxnLst/>
              <a:rect l="l" t="t" r="r" b="b"/>
              <a:pathLst>
                <a:path w="769149" h="532592" extrusionOk="0">
                  <a:moveTo>
                    <a:pt x="747977" y="519329"/>
                  </a:moveTo>
                  <a:cubicBezTo>
                    <a:pt x="493587" y="348170"/>
                    <a:pt x="240953" y="174411"/>
                    <a:pt x="-9891" y="-1950"/>
                  </a:cubicBezTo>
                  <a:cubicBezTo>
                    <a:pt x="-12458" y="-3740"/>
                    <a:pt x="-13066" y="-7287"/>
                    <a:pt x="-11276" y="-9854"/>
                  </a:cubicBezTo>
                  <a:cubicBezTo>
                    <a:pt x="-9452" y="-12455"/>
                    <a:pt x="-5905" y="-13063"/>
                    <a:pt x="-3338" y="-11273"/>
                  </a:cubicBezTo>
                  <a:cubicBezTo>
                    <a:pt x="247438" y="165054"/>
                    <a:pt x="500005" y="338746"/>
                    <a:pt x="754327" y="509904"/>
                  </a:cubicBezTo>
                  <a:cubicBezTo>
                    <a:pt x="756928" y="511661"/>
                    <a:pt x="757638" y="515174"/>
                    <a:pt x="755881" y="517775"/>
                  </a:cubicBezTo>
                  <a:cubicBezTo>
                    <a:pt x="754125" y="520376"/>
                    <a:pt x="750578" y="521085"/>
                    <a:pt x="747977" y="519329"/>
                  </a:cubicBezTo>
                  <a:lnTo>
                    <a:pt x="747977" y="519329"/>
                  </a:lnTo>
                </a:path>
              </a:pathLst>
            </a:custGeom>
            <a:solidFill>
              <a:srgbClr val="E8F0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2" name="Google Shape;2562;p18"/>
            <p:cNvSpPr/>
            <p:nvPr/>
          </p:nvSpPr>
          <p:spPr>
            <a:xfrm rot="10800000" flipH="1">
              <a:off x="6775958" y="2139570"/>
              <a:ext cx="873308" cy="603004"/>
            </a:xfrm>
            <a:custGeom>
              <a:avLst/>
              <a:gdLst/>
              <a:ahLst/>
              <a:cxnLst/>
              <a:rect l="l" t="t" r="r" b="b"/>
              <a:pathLst>
                <a:path w="873308" h="603004" extrusionOk="0">
                  <a:moveTo>
                    <a:pt x="851963" y="589918"/>
                  </a:moveTo>
                  <a:cubicBezTo>
                    <a:pt x="572374" y="401025"/>
                    <a:pt x="273294" y="201256"/>
                    <a:pt x="-10079" y="-1790"/>
                  </a:cubicBezTo>
                  <a:cubicBezTo>
                    <a:pt x="-12646" y="-3614"/>
                    <a:pt x="-13254" y="-7195"/>
                    <a:pt x="-11396" y="-9728"/>
                  </a:cubicBezTo>
                  <a:cubicBezTo>
                    <a:pt x="-9573" y="-12296"/>
                    <a:pt x="-6026" y="-12870"/>
                    <a:pt x="-3458" y="-11046"/>
                  </a:cubicBezTo>
                  <a:cubicBezTo>
                    <a:pt x="279712" y="191865"/>
                    <a:pt x="578724" y="391567"/>
                    <a:pt x="858314" y="580494"/>
                  </a:cubicBezTo>
                  <a:cubicBezTo>
                    <a:pt x="860915" y="582250"/>
                    <a:pt x="861624" y="585797"/>
                    <a:pt x="859868" y="588398"/>
                  </a:cubicBezTo>
                  <a:cubicBezTo>
                    <a:pt x="858077" y="590999"/>
                    <a:pt x="854564" y="591674"/>
                    <a:pt x="851963" y="589918"/>
                  </a:cubicBezTo>
                </a:path>
              </a:pathLst>
            </a:custGeom>
            <a:solidFill>
              <a:srgbClr val="E8F0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3" name="Google Shape;2563;p18"/>
            <p:cNvSpPr/>
            <p:nvPr/>
          </p:nvSpPr>
          <p:spPr>
            <a:xfrm rot="10800000" flipH="1">
              <a:off x="6849121" y="2343694"/>
              <a:ext cx="609095" cy="424098"/>
            </a:xfrm>
            <a:custGeom>
              <a:avLst/>
              <a:gdLst/>
              <a:ahLst/>
              <a:cxnLst/>
              <a:rect l="l" t="t" r="r" b="b"/>
              <a:pathLst>
                <a:path w="609095" h="424098" extrusionOk="0">
                  <a:moveTo>
                    <a:pt x="587829" y="411360"/>
                  </a:moveTo>
                  <a:cubicBezTo>
                    <a:pt x="392552" y="276547"/>
                    <a:pt x="171029" y="124170"/>
                    <a:pt x="-9858" y="-1353"/>
                  </a:cubicBezTo>
                  <a:cubicBezTo>
                    <a:pt x="-12459" y="-3144"/>
                    <a:pt x="-13101" y="-6690"/>
                    <a:pt x="-11311" y="-9291"/>
                  </a:cubicBezTo>
                  <a:cubicBezTo>
                    <a:pt x="-9520" y="-11859"/>
                    <a:pt x="-5940" y="-12500"/>
                    <a:pt x="-3373" y="-10710"/>
                  </a:cubicBezTo>
                  <a:cubicBezTo>
                    <a:pt x="177481" y="114813"/>
                    <a:pt x="399004" y="267157"/>
                    <a:pt x="594315" y="402003"/>
                  </a:cubicBezTo>
                  <a:cubicBezTo>
                    <a:pt x="596882" y="403793"/>
                    <a:pt x="597557" y="407340"/>
                    <a:pt x="595767" y="409907"/>
                  </a:cubicBezTo>
                  <a:cubicBezTo>
                    <a:pt x="593977" y="412508"/>
                    <a:pt x="590430" y="413150"/>
                    <a:pt x="587829" y="411360"/>
                  </a:cubicBezTo>
                </a:path>
              </a:pathLst>
            </a:custGeom>
            <a:solidFill>
              <a:srgbClr val="E8F0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4" name="Google Shape;2564;p18"/>
            <p:cNvSpPr/>
            <p:nvPr/>
          </p:nvSpPr>
          <p:spPr>
            <a:xfrm rot="10800000" flipH="1">
              <a:off x="7132528" y="2223304"/>
              <a:ext cx="596057" cy="414462"/>
            </a:xfrm>
            <a:custGeom>
              <a:avLst/>
              <a:gdLst/>
              <a:ahLst/>
              <a:cxnLst/>
              <a:rect l="l" t="t" r="r" b="b"/>
              <a:pathLst>
                <a:path w="596057" h="414462" extrusionOk="0">
                  <a:moveTo>
                    <a:pt x="574080" y="401302"/>
                  </a:moveTo>
                  <a:cubicBezTo>
                    <a:pt x="516014" y="360868"/>
                    <a:pt x="139445" y="101174"/>
                    <a:pt x="-10569" y="-1750"/>
                  </a:cubicBezTo>
                  <a:cubicBezTo>
                    <a:pt x="-13169" y="-3541"/>
                    <a:pt x="-13811" y="-7088"/>
                    <a:pt x="-12021" y="-9688"/>
                  </a:cubicBezTo>
                  <a:cubicBezTo>
                    <a:pt x="-10264" y="-12256"/>
                    <a:pt x="-6718" y="-12931"/>
                    <a:pt x="-4117" y="-11141"/>
                  </a:cubicBezTo>
                  <a:cubicBezTo>
                    <a:pt x="145930" y="91818"/>
                    <a:pt x="522432" y="351477"/>
                    <a:pt x="580565" y="391945"/>
                  </a:cubicBezTo>
                  <a:cubicBezTo>
                    <a:pt x="583167" y="393735"/>
                    <a:pt x="583808" y="397282"/>
                    <a:pt x="581984" y="399883"/>
                  </a:cubicBezTo>
                  <a:cubicBezTo>
                    <a:pt x="580194" y="402450"/>
                    <a:pt x="576647" y="403092"/>
                    <a:pt x="574080" y="401302"/>
                  </a:cubicBezTo>
                  <a:lnTo>
                    <a:pt x="574080" y="401302"/>
                  </a:lnTo>
                </a:path>
              </a:pathLst>
            </a:custGeom>
            <a:solidFill>
              <a:srgbClr val="E8F0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5" name="Google Shape;2565;p18"/>
            <p:cNvSpPr/>
            <p:nvPr/>
          </p:nvSpPr>
          <p:spPr>
            <a:xfrm rot="10800000" flipH="1">
              <a:off x="6956809" y="2493809"/>
              <a:ext cx="194702" cy="205951"/>
            </a:xfrm>
            <a:custGeom>
              <a:avLst/>
              <a:gdLst/>
              <a:ahLst/>
              <a:cxnLst/>
              <a:rect l="l" t="t" r="r" b="b"/>
              <a:pathLst>
                <a:path w="194702" h="205951" extrusionOk="0">
                  <a:moveTo>
                    <a:pt x="90823" y="194364"/>
                  </a:moveTo>
                  <a:cubicBezTo>
                    <a:pt x="120177" y="144810"/>
                    <a:pt x="155712" y="94445"/>
                    <a:pt x="182634" y="48742"/>
                  </a:cubicBezTo>
                  <a:cubicBezTo>
                    <a:pt x="160475" y="54181"/>
                    <a:pt x="130986" y="54518"/>
                    <a:pt x="108827" y="59957"/>
                  </a:cubicBezTo>
                  <a:cubicBezTo>
                    <a:pt x="98828" y="36886"/>
                    <a:pt x="90856" y="12902"/>
                    <a:pt x="85046" y="-11587"/>
                  </a:cubicBezTo>
                  <a:cubicBezTo>
                    <a:pt x="52686" y="32765"/>
                    <a:pt x="20326" y="77150"/>
                    <a:pt x="-12069" y="121502"/>
                  </a:cubicBezTo>
                  <a:cubicBezTo>
                    <a:pt x="19988" y="141567"/>
                    <a:pt x="90823" y="194364"/>
                    <a:pt x="90823" y="194364"/>
                  </a:cubicBezTo>
                </a:path>
              </a:pathLst>
            </a:custGeom>
            <a:solidFill>
              <a:srgbClr val="F0387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6" name="Google Shape;2566;p18"/>
            <p:cNvSpPr/>
            <p:nvPr/>
          </p:nvSpPr>
          <p:spPr>
            <a:xfrm rot="10800000" flipH="1">
              <a:off x="3006136" y="5458931"/>
              <a:ext cx="324690" cy="603469"/>
            </a:xfrm>
            <a:custGeom>
              <a:avLst/>
              <a:gdLst/>
              <a:ahLst/>
              <a:cxnLst/>
              <a:rect l="l" t="t" r="r" b="b"/>
              <a:pathLst>
                <a:path w="324690" h="603469" extrusionOk="0">
                  <a:moveTo>
                    <a:pt x="116539" y="487034"/>
                  </a:moveTo>
                  <a:cubicBezTo>
                    <a:pt x="136739" y="505782"/>
                    <a:pt x="167349" y="516523"/>
                    <a:pt x="197666" y="515476"/>
                  </a:cubicBezTo>
                  <a:cubicBezTo>
                    <a:pt x="227973" y="514395"/>
                    <a:pt x="257398" y="501593"/>
                    <a:pt x="275625" y="481528"/>
                  </a:cubicBezTo>
                  <a:lnTo>
                    <a:pt x="293126" y="456734"/>
                  </a:lnTo>
                  <a:cubicBezTo>
                    <a:pt x="307414" y="343034"/>
                    <a:pt x="313826" y="228658"/>
                    <a:pt x="306590" y="114485"/>
                  </a:cubicBezTo>
                  <a:cubicBezTo>
                    <a:pt x="271112" y="126713"/>
                    <a:pt x="245734" y="152756"/>
                    <a:pt x="222477" y="178091"/>
                  </a:cubicBezTo>
                  <a:cubicBezTo>
                    <a:pt x="173474" y="231495"/>
                    <a:pt x="126166" y="287434"/>
                    <a:pt x="100642" y="351107"/>
                  </a:cubicBezTo>
                  <a:cubicBezTo>
                    <a:pt x="82469" y="396405"/>
                    <a:pt x="78163" y="451397"/>
                    <a:pt x="116539" y="487034"/>
                  </a:cubicBezTo>
                  <a:close/>
                  <a:moveTo>
                    <a:pt x="17563" y="355059"/>
                  </a:moveTo>
                  <a:cubicBezTo>
                    <a:pt x="54831" y="259296"/>
                    <a:pt x="123886" y="175084"/>
                    <a:pt x="195430" y="94724"/>
                  </a:cubicBezTo>
                  <a:cubicBezTo>
                    <a:pt x="229378" y="56587"/>
                    <a:pt x="266403" y="17437"/>
                    <a:pt x="318210" y="-972"/>
                  </a:cubicBezTo>
                  <a:cubicBezTo>
                    <a:pt x="328786" y="170828"/>
                    <a:pt x="319433" y="342933"/>
                    <a:pt x="298554" y="513990"/>
                  </a:cubicBezTo>
                  <a:lnTo>
                    <a:pt x="273010" y="551316"/>
                  </a:lnTo>
                  <a:cubicBezTo>
                    <a:pt x="246419" y="581548"/>
                    <a:pt x="203473" y="600836"/>
                    <a:pt x="159219" y="602390"/>
                  </a:cubicBezTo>
                  <a:cubicBezTo>
                    <a:pt x="114958" y="603978"/>
                    <a:pt x="70255" y="587831"/>
                    <a:pt x="40789" y="559626"/>
                  </a:cubicBezTo>
                  <a:cubicBezTo>
                    <a:pt x="-15227" y="506018"/>
                    <a:pt x="-8937" y="423259"/>
                    <a:pt x="17563" y="355059"/>
                  </a:cubicBezTo>
                </a:path>
              </a:pathLst>
            </a:custGeom>
            <a:solidFill>
              <a:srgbClr val="8069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7" name="Google Shape;2567;p18"/>
            <p:cNvSpPr/>
            <p:nvPr/>
          </p:nvSpPr>
          <p:spPr>
            <a:xfrm rot="10800000" flipH="1">
              <a:off x="3258688" y="5375199"/>
              <a:ext cx="808995" cy="871669"/>
            </a:xfrm>
            <a:custGeom>
              <a:avLst/>
              <a:gdLst/>
              <a:ahLst/>
              <a:cxnLst/>
              <a:rect l="l" t="t" r="r" b="b"/>
              <a:pathLst>
                <a:path w="808995" h="871669" extrusionOk="0">
                  <a:moveTo>
                    <a:pt x="-3368" y="870866"/>
                  </a:moveTo>
                  <a:lnTo>
                    <a:pt x="805627" y="863131"/>
                  </a:lnTo>
                  <a:cubicBezTo>
                    <a:pt x="786231" y="653532"/>
                    <a:pt x="753469" y="145933"/>
                    <a:pt x="742369" y="106243"/>
                  </a:cubicBezTo>
                  <a:cubicBezTo>
                    <a:pt x="733354" y="74051"/>
                    <a:pt x="708465" y="62398"/>
                    <a:pt x="676970" y="51115"/>
                  </a:cubicBezTo>
                  <a:cubicBezTo>
                    <a:pt x="596954" y="22403"/>
                    <a:pt x="512550" y="6054"/>
                    <a:pt x="427602" y="2642"/>
                  </a:cubicBezTo>
                  <a:cubicBezTo>
                    <a:pt x="367752" y="244"/>
                    <a:pt x="307730" y="-2695"/>
                    <a:pt x="247860" y="818"/>
                  </a:cubicBezTo>
                  <a:cubicBezTo>
                    <a:pt x="190736" y="4162"/>
                    <a:pt x="95277" y="3385"/>
                    <a:pt x="63832" y="61958"/>
                  </a:cubicBezTo>
                  <a:cubicBezTo>
                    <a:pt x="52803" y="82496"/>
                    <a:pt x="49405" y="106141"/>
                    <a:pt x="46513" y="129246"/>
                  </a:cubicBezTo>
                  <a:cubicBezTo>
                    <a:pt x="30090" y="260242"/>
                    <a:pt x="23543" y="392926"/>
                    <a:pt x="15035" y="524664"/>
                  </a:cubicBezTo>
                  <a:cubicBezTo>
                    <a:pt x="7603" y="639851"/>
                    <a:pt x="-3348" y="870866"/>
                    <a:pt x="-3368" y="870866"/>
                  </a:cubicBezTo>
                </a:path>
              </a:pathLst>
            </a:custGeom>
            <a:solidFill>
              <a:srgbClr val="8069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8" name="Google Shape;2568;p18"/>
            <p:cNvSpPr/>
            <p:nvPr/>
          </p:nvSpPr>
          <p:spPr>
            <a:xfrm rot="10800000" flipH="1">
              <a:off x="3258472" y="5307081"/>
              <a:ext cx="809289" cy="136207"/>
            </a:xfrm>
            <a:custGeom>
              <a:avLst/>
              <a:gdLst/>
              <a:ahLst/>
              <a:cxnLst/>
              <a:rect l="l" t="t" r="r" b="b"/>
              <a:pathLst>
                <a:path w="809289" h="136207" extrusionOk="0">
                  <a:moveTo>
                    <a:pt x="765075" y="93083"/>
                  </a:moveTo>
                  <a:cubicBezTo>
                    <a:pt x="785758" y="85213"/>
                    <a:pt x="809339" y="72917"/>
                    <a:pt x="805509" y="55453"/>
                  </a:cubicBezTo>
                  <a:cubicBezTo>
                    <a:pt x="801252" y="35997"/>
                    <a:pt x="770682" y="33429"/>
                    <a:pt x="755577" y="30119"/>
                  </a:cubicBezTo>
                  <a:cubicBezTo>
                    <a:pt x="732090" y="24951"/>
                    <a:pt x="708380" y="20695"/>
                    <a:pt x="684559" y="17384"/>
                  </a:cubicBezTo>
                  <a:cubicBezTo>
                    <a:pt x="619693" y="8298"/>
                    <a:pt x="554439" y="9142"/>
                    <a:pt x="489225" y="5123"/>
                  </a:cubicBezTo>
                  <a:cubicBezTo>
                    <a:pt x="422778" y="1001"/>
                    <a:pt x="356257" y="-2782"/>
                    <a:pt x="289638" y="-2208"/>
                  </a:cubicBezTo>
                  <a:cubicBezTo>
                    <a:pt x="243009" y="-1870"/>
                    <a:pt x="196326" y="562"/>
                    <a:pt x="150059" y="6508"/>
                  </a:cubicBezTo>
                  <a:cubicBezTo>
                    <a:pt x="109443" y="11709"/>
                    <a:pt x="62646" y="15560"/>
                    <a:pt x="25695" y="33869"/>
                  </a:cubicBezTo>
                  <a:cubicBezTo>
                    <a:pt x="6262" y="43496"/>
                    <a:pt x="-19478" y="65182"/>
                    <a:pt x="9960" y="78964"/>
                  </a:cubicBezTo>
                  <a:cubicBezTo>
                    <a:pt x="33643" y="90043"/>
                    <a:pt x="62808" y="95076"/>
                    <a:pt x="88119" y="101292"/>
                  </a:cubicBezTo>
                  <a:cubicBezTo>
                    <a:pt x="141989" y="114567"/>
                    <a:pt x="196860" y="123484"/>
                    <a:pt x="252146" y="128180"/>
                  </a:cubicBezTo>
                  <a:cubicBezTo>
                    <a:pt x="336368" y="135307"/>
                    <a:pt x="421417" y="135577"/>
                    <a:pt x="505780" y="130342"/>
                  </a:cubicBezTo>
                  <a:cubicBezTo>
                    <a:pt x="554256" y="127369"/>
                    <a:pt x="602804" y="125173"/>
                    <a:pt x="651128" y="120242"/>
                  </a:cubicBezTo>
                  <a:cubicBezTo>
                    <a:pt x="681678" y="117134"/>
                    <a:pt x="712045" y="111257"/>
                    <a:pt x="741149" y="101292"/>
                  </a:cubicBezTo>
                  <a:cubicBezTo>
                    <a:pt x="746449" y="99467"/>
                    <a:pt x="755458" y="96765"/>
                    <a:pt x="765075" y="93083"/>
                  </a:cubicBezTo>
                </a:path>
              </a:pathLst>
            </a:custGeom>
            <a:solidFill>
              <a:srgbClr val="9582C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9" name="Google Shape;2569;p18"/>
            <p:cNvSpPr/>
            <p:nvPr/>
          </p:nvSpPr>
          <p:spPr>
            <a:xfrm rot="10800000" flipH="1">
              <a:off x="3294019" y="5329901"/>
              <a:ext cx="738017" cy="90229"/>
            </a:xfrm>
            <a:custGeom>
              <a:avLst/>
              <a:gdLst/>
              <a:ahLst/>
              <a:cxnLst/>
              <a:rect l="l" t="t" r="r" b="b"/>
              <a:pathLst>
                <a:path w="738017" h="90229" extrusionOk="0">
                  <a:moveTo>
                    <a:pt x="697766" y="64993"/>
                  </a:moveTo>
                  <a:cubicBezTo>
                    <a:pt x="716537" y="60061"/>
                    <a:pt x="737909" y="52258"/>
                    <a:pt x="734234" y="40807"/>
                  </a:cubicBezTo>
                  <a:cubicBezTo>
                    <a:pt x="730140" y="28039"/>
                    <a:pt x="702255" y="26046"/>
                    <a:pt x="688423" y="23715"/>
                  </a:cubicBezTo>
                  <a:cubicBezTo>
                    <a:pt x="666949" y="20101"/>
                    <a:pt x="645297" y="17094"/>
                    <a:pt x="623547" y="14662"/>
                  </a:cubicBezTo>
                  <a:cubicBezTo>
                    <a:pt x="564291" y="8042"/>
                    <a:pt x="504773" y="7940"/>
                    <a:pt x="445267" y="4630"/>
                  </a:cubicBezTo>
                  <a:cubicBezTo>
                    <a:pt x="384641" y="1252"/>
                    <a:pt x="323902" y="-1923"/>
                    <a:pt x="263164" y="-2227"/>
                  </a:cubicBezTo>
                  <a:cubicBezTo>
                    <a:pt x="220650" y="-2498"/>
                    <a:pt x="178115" y="-1383"/>
                    <a:pt x="135969" y="2029"/>
                  </a:cubicBezTo>
                  <a:cubicBezTo>
                    <a:pt x="98967" y="5001"/>
                    <a:pt x="56342" y="7028"/>
                    <a:pt x="22812" y="18614"/>
                  </a:cubicBezTo>
                  <a:cubicBezTo>
                    <a:pt x="5193" y="24728"/>
                    <a:pt x="-18040" y="38645"/>
                    <a:pt x="8953" y="47935"/>
                  </a:cubicBezTo>
                  <a:cubicBezTo>
                    <a:pt x="30659" y="55400"/>
                    <a:pt x="57311" y="58980"/>
                    <a:pt x="80463" y="63338"/>
                  </a:cubicBezTo>
                  <a:cubicBezTo>
                    <a:pt x="129723" y="72593"/>
                    <a:pt x="179862" y="78978"/>
                    <a:pt x="230321" y="82626"/>
                  </a:cubicBezTo>
                  <a:cubicBezTo>
                    <a:pt x="307212" y="88132"/>
                    <a:pt x="384779" y="89179"/>
                    <a:pt x="461657" y="86679"/>
                  </a:cubicBezTo>
                  <a:cubicBezTo>
                    <a:pt x="505823" y="85193"/>
                    <a:pt x="550077" y="84281"/>
                    <a:pt x="594108" y="81545"/>
                  </a:cubicBezTo>
                  <a:cubicBezTo>
                    <a:pt x="621929" y="79856"/>
                    <a:pt x="649580" y="76309"/>
                    <a:pt x="676019" y="70094"/>
                  </a:cubicBezTo>
                  <a:cubicBezTo>
                    <a:pt x="680826" y="68979"/>
                    <a:pt x="689007" y="67290"/>
                    <a:pt x="697766" y="64993"/>
                  </a:cubicBezTo>
                </a:path>
              </a:pathLst>
            </a:custGeom>
            <a:solidFill>
              <a:srgbClr val="8069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0" name="Google Shape;2570;p18"/>
            <p:cNvSpPr/>
            <p:nvPr/>
          </p:nvSpPr>
          <p:spPr>
            <a:xfrm rot="10800000" flipH="1">
              <a:off x="3308174" y="5369499"/>
              <a:ext cx="679527" cy="50630"/>
            </a:xfrm>
            <a:custGeom>
              <a:avLst/>
              <a:gdLst/>
              <a:ahLst/>
              <a:cxnLst/>
              <a:rect l="l" t="t" r="r" b="b"/>
              <a:pathLst>
                <a:path w="679527" h="50630" extrusionOk="0">
                  <a:moveTo>
                    <a:pt x="330864" y="48238"/>
                  </a:moveTo>
                  <a:cubicBezTo>
                    <a:pt x="445301" y="46582"/>
                    <a:pt x="562829" y="42732"/>
                    <a:pt x="676198" y="24085"/>
                  </a:cubicBezTo>
                  <a:lnTo>
                    <a:pt x="674306" y="23781"/>
                  </a:lnTo>
                  <a:cubicBezTo>
                    <a:pt x="652833" y="20167"/>
                    <a:pt x="631181" y="17161"/>
                    <a:pt x="609430" y="14729"/>
                  </a:cubicBezTo>
                  <a:cubicBezTo>
                    <a:pt x="550175" y="8108"/>
                    <a:pt x="490656" y="8007"/>
                    <a:pt x="431151" y="4696"/>
                  </a:cubicBezTo>
                  <a:cubicBezTo>
                    <a:pt x="370524" y="1318"/>
                    <a:pt x="309786" y="-1857"/>
                    <a:pt x="249048" y="-2161"/>
                  </a:cubicBezTo>
                  <a:cubicBezTo>
                    <a:pt x="206533" y="-2431"/>
                    <a:pt x="163999" y="-1316"/>
                    <a:pt x="121853" y="2095"/>
                  </a:cubicBezTo>
                  <a:cubicBezTo>
                    <a:pt x="84851" y="5068"/>
                    <a:pt x="42225" y="7095"/>
                    <a:pt x="8696" y="18681"/>
                  </a:cubicBezTo>
                  <a:cubicBezTo>
                    <a:pt x="4757" y="20032"/>
                    <a:pt x="569" y="21856"/>
                    <a:pt x="-3329" y="23883"/>
                  </a:cubicBezTo>
                  <a:cubicBezTo>
                    <a:pt x="107236" y="41245"/>
                    <a:pt x="218775" y="49859"/>
                    <a:pt x="330864" y="48238"/>
                  </a:cubicBezTo>
                </a:path>
              </a:pathLst>
            </a:custGeom>
            <a:solidFill>
              <a:srgbClr val="333A5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1" name="Google Shape;2571;p18"/>
            <p:cNvSpPr/>
            <p:nvPr/>
          </p:nvSpPr>
          <p:spPr>
            <a:xfrm rot="10800000" flipH="1">
              <a:off x="3473081" y="4490389"/>
              <a:ext cx="370039" cy="872817"/>
            </a:xfrm>
            <a:custGeom>
              <a:avLst/>
              <a:gdLst/>
              <a:ahLst/>
              <a:cxnLst/>
              <a:rect l="l" t="t" r="r" b="b"/>
              <a:pathLst>
                <a:path w="370039" h="872817" extrusionOk="0">
                  <a:moveTo>
                    <a:pt x="324960" y="353072"/>
                  </a:moveTo>
                  <a:cubicBezTo>
                    <a:pt x="298143" y="383946"/>
                    <a:pt x="262080" y="410835"/>
                    <a:pt x="228132" y="440830"/>
                  </a:cubicBezTo>
                  <a:cubicBezTo>
                    <a:pt x="111827" y="543688"/>
                    <a:pt x="88364" y="713968"/>
                    <a:pt x="80099" y="869048"/>
                  </a:cubicBezTo>
                  <a:cubicBezTo>
                    <a:pt x="38236" y="787573"/>
                    <a:pt x="1191" y="706875"/>
                    <a:pt x="-3082" y="614185"/>
                  </a:cubicBezTo>
                  <a:cubicBezTo>
                    <a:pt x="-6845" y="532878"/>
                    <a:pt x="28869" y="462213"/>
                    <a:pt x="68803" y="392729"/>
                  </a:cubicBezTo>
                  <a:cubicBezTo>
                    <a:pt x="104531" y="330542"/>
                    <a:pt x="145843" y="299127"/>
                    <a:pt x="163438" y="229610"/>
                  </a:cubicBezTo>
                  <a:cubicBezTo>
                    <a:pt x="181058" y="160092"/>
                    <a:pt x="163438" y="64971"/>
                    <a:pt x="123001" y="-3770"/>
                  </a:cubicBezTo>
                  <a:cubicBezTo>
                    <a:pt x="179730" y="7242"/>
                    <a:pt x="239161" y="47540"/>
                    <a:pt x="263509" y="67166"/>
                  </a:cubicBezTo>
                  <a:cubicBezTo>
                    <a:pt x="307081" y="102229"/>
                    <a:pt x="344076" y="147831"/>
                    <a:pt x="359276" y="201674"/>
                  </a:cubicBezTo>
                  <a:cubicBezTo>
                    <a:pt x="378118" y="268321"/>
                    <a:pt x="358965" y="313922"/>
                    <a:pt x="324960" y="3530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72" name="Google Shape;2572;p18"/>
          <p:cNvSpPr txBox="1"/>
          <p:nvPr/>
        </p:nvSpPr>
        <p:spPr>
          <a:xfrm>
            <a:off x="5423673" y="2794000"/>
            <a:ext cx="8757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1"/>
              <a:buFont typeface="Arial"/>
              <a:buNone/>
            </a:pPr>
            <a:r>
              <a:rPr lang="en" sz="105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cQube</a:t>
            </a:r>
            <a:endParaRPr sz="1051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73" name="Google Shape;2573;p18"/>
          <p:cNvGrpSpPr/>
          <p:nvPr/>
        </p:nvGrpSpPr>
        <p:grpSpPr>
          <a:xfrm>
            <a:off x="5713834" y="2328237"/>
            <a:ext cx="480966" cy="341891"/>
            <a:chOff x="1374663" y="1169289"/>
            <a:chExt cx="9449241" cy="5688710"/>
          </a:xfrm>
        </p:grpSpPr>
        <p:grpSp>
          <p:nvGrpSpPr>
            <p:cNvPr id="2574" name="Google Shape;2574;p18"/>
            <p:cNvGrpSpPr/>
            <p:nvPr/>
          </p:nvGrpSpPr>
          <p:grpSpPr>
            <a:xfrm>
              <a:off x="1641096" y="1426806"/>
              <a:ext cx="9182808" cy="5430851"/>
              <a:chOff x="1641096" y="1426806"/>
              <a:chExt cx="9182808" cy="5430851"/>
            </a:xfrm>
          </p:grpSpPr>
          <p:sp>
            <p:nvSpPr>
              <p:cNvPr id="2575" name="Google Shape;2575;p18"/>
              <p:cNvSpPr/>
              <p:nvPr/>
            </p:nvSpPr>
            <p:spPr>
              <a:xfrm>
                <a:off x="4234395" y="1426806"/>
                <a:ext cx="6589509" cy="4845176"/>
              </a:xfrm>
              <a:custGeom>
                <a:avLst/>
                <a:gdLst/>
                <a:ahLst/>
                <a:cxnLst/>
                <a:rect l="l" t="t" r="r" b="b"/>
                <a:pathLst>
                  <a:path w="6589509" h="4845176" extrusionOk="0">
                    <a:moveTo>
                      <a:pt x="6401944" y="0"/>
                    </a:moveTo>
                    <a:lnTo>
                      <a:pt x="187566" y="0"/>
                    </a:lnTo>
                    <a:cubicBezTo>
                      <a:pt x="84011" y="0"/>
                      <a:pt x="0" y="84011"/>
                      <a:pt x="0" y="187566"/>
                    </a:cubicBezTo>
                    <a:lnTo>
                      <a:pt x="0" y="187566"/>
                    </a:lnTo>
                    <a:cubicBezTo>
                      <a:pt x="0" y="291122"/>
                      <a:pt x="84011" y="375133"/>
                      <a:pt x="187566" y="375133"/>
                    </a:cubicBezTo>
                    <a:lnTo>
                      <a:pt x="363817" y="375133"/>
                    </a:lnTo>
                    <a:cubicBezTo>
                      <a:pt x="348730" y="375133"/>
                      <a:pt x="333642" y="377190"/>
                      <a:pt x="319583" y="380619"/>
                    </a:cubicBezTo>
                    <a:cubicBezTo>
                      <a:pt x="299695" y="385762"/>
                      <a:pt x="281521" y="393992"/>
                      <a:pt x="265062" y="405308"/>
                    </a:cubicBezTo>
                    <a:cubicBezTo>
                      <a:pt x="262661" y="407022"/>
                      <a:pt x="260261" y="408394"/>
                      <a:pt x="258204" y="410108"/>
                    </a:cubicBezTo>
                    <a:cubicBezTo>
                      <a:pt x="253746" y="413537"/>
                      <a:pt x="249289" y="416966"/>
                      <a:pt x="245174" y="420738"/>
                    </a:cubicBezTo>
                    <a:cubicBezTo>
                      <a:pt x="243116" y="422796"/>
                      <a:pt x="241059" y="424510"/>
                      <a:pt x="239002" y="426568"/>
                    </a:cubicBezTo>
                    <a:cubicBezTo>
                      <a:pt x="224943" y="440626"/>
                      <a:pt x="213284" y="456743"/>
                      <a:pt x="204711" y="474916"/>
                    </a:cubicBezTo>
                    <a:cubicBezTo>
                      <a:pt x="196139" y="493090"/>
                      <a:pt x="190310" y="512635"/>
                      <a:pt x="188252" y="533552"/>
                    </a:cubicBezTo>
                    <a:cubicBezTo>
                      <a:pt x="187566" y="539382"/>
                      <a:pt x="187224" y="545554"/>
                      <a:pt x="187224" y="551726"/>
                    </a:cubicBezTo>
                    <a:lnTo>
                      <a:pt x="187224" y="1495730"/>
                    </a:lnTo>
                    <a:lnTo>
                      <a:pt x="187224" y="4293451"/>
                    </a:lnTo>
                    <a:cubicBezTo>
                      <a:pt x="187224" y="4391177"/>
                      <a:pt x="266434" y="4470044"/>
                      <a:pt x="363817" y="4470044"/>
                    </a:cubicBezTo>
                    <a:lnTo>
                      <a:pt x="187566" y="4470044"/>
                    </a:lnTo>
                    <a:cubicBezTo>
                      <a:pt x="84011" y="4470044"/>
                      <a:pt x="0" y="4554055"/>
                      <a:pt x="0" y="4657611"/>
                    </a:cubicBezTo>
                    <a:lnTo>
                      <a:pt x="0" y="4657611"/>
                    </a:lnTo>
                    <a:cubicBezTo>
                      <a:pt x="0" y="4761167"/>
                      <a:pt x="84011" y="4845177"/>
                      <a:pt x="187566" y="4845177"/>
                    </a:cubicBezTo>
                    <a:lnTo>
                      <a:pt x="6401944" y="4845177"/>
                    </a:lnTo>
                    <a:cubicBezTo>
                      <a:pt x="6505499" y="4845177"/>
                      <a:pt x="6589510" y="4761167"/>
                      <a:pt x="6589510" y="4657611"/>
                    </a:cubicBezTo>
                    <a:lnTo>
                      <a:pt x="6589510" y="4657611"/>
                    </a:lnTo>
                    <a:cubicBezTo>
                      <a:pt x="6589510" y="4554055"/>
                      <a:pt x="6505499" y="4470044"/>
                      <a:pt x="6401944" y="4470044"/>
                    </a:cubicBezTo>
                    <a:lnTo>
                      <a:pt x="6225693" y="4470044"/>
                    </a:lnTo>
                    <a:cubicBezTo>
                      <a:pt x="6274384" y="4470044"/>
                      <a:pt x="6318619" y="4450157"/>
                      <a:pt x="6350509" y="4418267"/>
                    </a:cubicBezTo>
                    <a:cubicBezTo>
                      <a:pt x="6352566" y="4416209"/>
                      <a:pt x="6354623" y="4414152"/>
                      <a:pt x="6356338" y="4412095"/>
                    </a:cubicBezTo>
                    <a:cubicBezTo>
                      <a:pt x="6378969" y="4387406"/>
                      <a:pt x="6394399" y="4356202"/>
                      <a:pt x="6399886" y="4321912"/>
                    </a:cubicBezTo>
                    <a:cubicBezTo>
                      <a:pt x="6399886" y="4320883"/>
                      <a:pt x="6400229" y="4320197"/>
                      <a:pt x="6400229" y="4319168"/>
                    </a:cubicBezTo>
                    <a:cubicBezTo>
                      <a:pt x="6401600" y="4310596"/>
                      <a:pt x="6402286" y="4302023"/>
                      <a:pt x="6402286" y="4293451"/>
                    </a:cubicBezTo>
                    <a:lnTo>
                      <a:pt x="6402286" y="551726"/>
                    </a:lnTo>
                    <a:cubicBezTo>
                      <a:pt x="6402286" y="506120"/>
                      <a:pt x="6384799" y="464287"/>
                      <a:pt x="6356338" y="433083"/>
                    </a:cubicBezTo>
                    <a:cubicBezTo>
                      <a:pt x="6354280" y="431025"/>
                      <a:pt x="6352566" y="428968"/>
                      <a:pt x="6350509" y="426910"/>
                    </a:cubicBezTo>
                    <a:cubicBezTo>
                      <a:pt x="6342622" y="419024"/>
                      <a:pt x="6333706" y="411823"/>
                      <a:pt x="6324448" y="405308"/>
                    </a:cubicBezTo>
                    <a:cubicBezTo>
                      <a:pt x="6322048" y="403593"/>
                      <a:pt x="6319648" y="402222"/>
                      <a:pt x="6317247" y="400850"/>
                    </a:cubicBezTo>
                    <a:cubicBezTo>
                      <a:pt x="6290501" y="384734"/>
                      <a:pt x="6259297" y="375133"/>
                      <a:pt x="6225693" y="375133"/>
                    </a:cubicBezTo>
                    <a:lnTo>
                      <a:pt x="6401944" y="375133"/>
                    </a:lnTo>
                    <a:cubicBezTo>
                      <a:pt x="6505499" y="375133"/>
                      <a:pt x="6589510" y="291122"/>
                      <a:pt x="6589510" y="187566"/>
                    </a:cubicBezTo>
                    <a:lnTo>
                      <a:pt x="6589510" y="187566"/>
                    </a:lnTo>
                    <a:cubicBezTo>
                      <a:pt x="6589510" y="84011"/>
                      <a:pt x="6505499" y="0"/>
                      <a:pt x="6401944" y="0"/>
                    </a:cubicBezTo>
                    <a:close/>
                  </a:path>
                </a:pathLst>
              </a:custGeom>
              <a:solidFill>
                <a:srgbClr val="826F5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6" name="Google Shape;2576;p18"/>
              <p:cNvSpPr/>
              <p:nvPr/>
            </p:nvSpPr>
            <p:spPr>
              <a:xfrm>
                <a:off x="1641096" y="1810169"/>
                <a:ext cx="4581433" cy="5047488"/>
              </a:xfrm>
              <a:custGeom>
                <a:avLst/>
                <a:gdLst/>
                <a:ahLst/>
                <a:cxnLst/>
                <a:rect l="l" t="t" r="r" b="b"/>
                <a:pathLst>
                  <a:path w="4581433" h="5047488" extrusionOk="0">
                    <a:moveTo>
                      <a:pt x="4184013" y="1506703"/>
                    </a:moveTo>
                    <a:cubicBezTo>
                      <a:pt x="3978616" y="1506703"/>
                      <a:pt x="3809566" y="1662722"/>
                      <a:pt x="3788992" y="1862976"/>
                    </a:cubicBezTo>
                    <a:lnTo>
                      <a:pt x="3617885" y="2034083"/>
                    </a:lnTo>
                    <a:lnTo>
                      <a:pt x="3629886" y="2046084"/>
                    </a:lnTo>
                    <a:lnTo>
                      <a:pt x="2723259" y="2952712"/>
                    </a:lnTo>
                    <a:lnTo>
                      <a:pt x="2014827" y="2244281"/>
                    </a:lnTo>
                    <a:cubicBezTo>
                      <a:pt x="1943504" y="2172957"/>
                      <a:pt x="1842691" y="2144840"/>
                      <a:pt x="1750108" y="2163699"/>
                    </a:cubicBezTo>
                    <a:cubicBezTo>
                      <a:pt x="1709303" y="2156498"/>
                      <a:pt x="1667127" y="2152726"/>
                      <a:pt x="1623921" y="2152726"/>
                    </a:cubicBezTo>
                    <a:lnTo>
                      <a:pt x="1557741" y="2152726"/>
                    </a:lnTo>
                    <a:lnTo>
                      <a:pt x="1557741" y="1949729"/>
                    </a:lnTo>
                    <a:cubicBezTo>
                      <a:pt x="1557741" y="1922640"/>
                      <a:pt x="1535796" y="1900695"/>
                      <a:pt x="1508707" y="1900695"/>
                    </a:cubicBezTo>
                    <a:lnTo>
                      <a:pt x="1488819" y="1900695"/>
                    </a:lnTo>
                    <a:lnTo>
                      <a:pt x="1488819" y="1833143"/>
                    </a:lnTo>
                    <a:cubicBezTo>
                      <a:pt x="1786799" y="1794396"/>
                      <a:pt x="2017227" y="1539621"/>
                      <a:pt x="2017227" y="1231354"/>
                    </a:cubicBezTo>
                    <a:lnTo>
                      <a:pt x="2017227" y="575729"/>
                    </a:lnTo>
                    <a:cubicBezTo>
                      <a:pt x="2066948" y="553784"/>
                      <a:pt x="2102267" y="505092"/>
                      <a:pt x="2104324" y="447827"/>
                    </a:cubicBezTo>
                    <a:cubicBezTo>
                      <a:pt x="2160903" y="401536"/>
                      <a:pt x="2196907" y="331241"/>
                      <a:pt x="2196907" y="252374"/>
                    </a:cubicBezTo>
                    <a:cubicBezTo>
                      <a:pt x="2196907" y="112814"/>
                      <a:pt x="2083750" y="0"/>
                      <a:pt x="1944533" y="0"/>
                    </a:cubicBezTo>
                    <a:lnTo>
                      <a:pt x="1626321" y="0"/>
                    </a:lnTo>
                    <a:cubicBezTo>
                      <a:pt x="1543340" y="0"/>
                      <a:pt x="1469616" y="40119"/>
                      <a:pt x="1423668" y="102184"/>
                    </a:cubicBezTo>
                    <a:lnTo>
                      <a:pt x="1142490" y="102184"/>
                    </a:lnTo>
                    <a:cubicBezTo>
                      <a:pt x="1042706" y="102184"/>
                      <a:pt x="956981" y="164249"/>
                      <a:pt x="922348" y="251688"/>
                    </a:cubicBezTo>
                    <a:cubicBezTo>
                      <a:pt x="916861" y="251003"/>
                      <a:pt x="911375" y="250660"/>
                      <a:pt x="905889" y="250660"/>
                    </a:cubicBezTo>
                    <a:cubicBezTo>
                      <a:pt x="820507" y="250660"/>
                      <a:pt x="751241" y="319926"/>
                      <a:pt x="751241" y="405308"/>
                    </a:cubicBezTo>
                    <a:lnTo>
                      <a:pt x="751241" y="600418"/>
                    </a:lnTo>
                    <a:cubicBezTo>
                      <a:pt x="751241" y="638137"/>
                      <a:pt x="764614" y="672427"/>
                      <a:pt x="786902" y="699173"/>
                    </a:cubicBezTo>
                    <a:cubicBezTo>
                      <a:pt x="714550" y="707403"/>
                      <a:pt x="657972" y="768782"/>
                      <a:pt x="657972" y="843534"/>
                    </a:cubicBezTo>
                    <a:cubicBezTo>
                      <a:pt x="657972" y="923773"/>
                      <a:pt x="723123" y="988924"/>
                      <a:pt x="803362" y="988924"/>
                    </a:cubicBezTo>
                    <a:lnTo>
                      <a:pt x="803362" y="1230668"/>
                    </a:lnTo>
                    <a:cubicBezTo>
                      <a:pt x="803362" y="1298219"/>
                      <a:pt x="814334" y="1363028"/>
                      <a:pt x="834565" y="1423378"/>
                    </a:cubicBezTo>
                    <a:lnTo>
                      <a:pt x="834565" y="1900009"/>
                    </a:lnTo>
                    <a:lnTo>
                      <a:pt x="728952" y="1900009"/>
                    </a:lnTo>
                    <a:lnTo>
                      <a:pt x="728952" y="2138667"/>
                    </a:lnTo>
                    <a:cubicBezTo>
                      <a:pt x="681632" y="2131466"/>
                      <a:pt x="634655" y="2136610"/>
                      <a:pt x="591106" y="2152040"/>
                    </a:cubicBezTo>
                    <a:lnTo>
                      <a:pt x="589049" y="2152040"/>
                    </a:lnTo>
                    <a:lnTo>
                      <a:pt x="589049" y="2152726"/>
                    </a:lnTo>
                    <a:cubicBezTo>
                      <a:pt x="512925" y="2180844"/>
                      <a:pt x="449146" y="2240852"/>
                      <a:pt x="419656" y="2323490"/>
                    </a:cubicBezTo>
                    <a:lnTo>
                      <a:pt x="79500" y="3273323"/>
                    </a:lnTo>
                    <a:lnTo>
                      <a:pt x="23607" y="3429686"/>
                    </a:lnTo>
                    <a:cubicBezTo>
                      <a:pt x="-51145" y="3638169"/>
                      <a:pt x="57554" y="3867912"/>
                      <a:pt x="266037" y="3942664"/>
                    </a:cubicBezTo>
                    <a:lnTo>
                      <a:pt x="422400" y="3998557"/>
                    </a:lnTo>
                    <a:lnTo>
                      <a:pt x="589049" y="4058222"/>
                    </a:lnTo>
                    <a:lnTo>
                      <a:pt x="589049" y="4332199"/>
                    </a:lnTo>
                    <a:lnTo>
                      <a:pt x="589049" y="4750194"/>
                    </a:lnTo>
                    <a:cubicBezTo>
                      <a:pt x="589049" y="4840377"/>
                      <a:pt x="662087" y="4913414"/>
                      <a:pt x="752269" y="4913414"/>
                    </a:cubicBezTo>
                    <a:lnTo>
                      <a:pt x="752269" y="4913414"/>
                    </a:lnTo>
                    <a:lnTo>
                      <a:pt x="752269" y="5010112"/>
                    </a:lnTo>
                    <a:lnTo>
                      <a:pt x="676831" y="5010112"/>
                    </a:lnTo>
                    <a:cubicBezTo>
                      <a:pt x="647342" y="5010112"/>
                      <a:pt x="620939" y="5024857"/>
                      <a:pt x="605165" y="5047488"/>
                    </a:cubicBezTo>
                    <a:lnTo>
                      <a:pt x="2386188" y="5047488"/>
                    </a:lnTo>
                    <a:cubicBezTo>
                      <a:pt x="2370415" y="5024857"/>
                      <a:pt x="2344011" y="5010112"/>
                      <a:pt x="2314522" y="5010112"/>
                    </a:cubicBezTo>
                    <a:lnTo>
                      <a:pt x="2300806" y="5010112"/>
                    </a:lnTo>
                    <a:lnTo>
                      <a:pt x="2300806" y="4914100"/>
                    </a:lnTo>
                    <a:lnTo>
                      <a:pt x="2336810" y="4914100"/>
                    </a:lnTo>
                    <a:lnTo>
                      <a:pt x="2336810" y="4339743"/>
                    </a:lnTo>
                    <a:cubicBezTo>
                      <a:pt x="2346755" y="4304767"/>
                      <a:pt x="2352241" y="4267734"/>
                      <a:pt x="2352241" y="4229672"/>
                    </a:cubicBezTo>
                    <a:cubicBezTo>
                      <a:pt x="2352241" y="4191610"/>
                      <a:pt x="2346755" y="4154576"/>
                      <a:pt x="2336810" y="4119601"/>
                    </a:cubicBezTo>
                    <a:lnTo>
                      <a:pt x="2336810" y="3368650"/>
                    </a:lnTo>
                    <a:lnTo>
                      <a:pt x="2495916" y="3527755"/>
                    </a:lnTo>
                    <a:cubicBezTo>
                      <a:pt x="2621760" y="3653600"/>
                      <a:pt x="2825786" y="3653600"/>
                      <a:pt x="2951630" y="3527755"/>
                    </a:cubicBezTo>
                    <a:lnTo>
                      <a:pt x="3124795" y="3354591"/>
                    </a:lnTo>
                    <a:lnTo>
                      <a:pt x="4031765" y="2447620"/>
                    </a:lnTo>
                    <a:lnTo>
                      <a:pt x="4036223" y="2452078"/>
                    </a:lnTo>
                    <a:lnTo>
                      <a:pt x="4187099" y="2301202"/>
                    </a:lnTo>
                    <a:cubicBezTo>
                      <a:pt x="4405183" y="2299830"/>
                      <a:pt x="4581434" y="2122551"/>
                      <a:pt x="4581434" y="1904124"/>
                    </a:cubicBezTo>
                    <a:cubicBezTo>
                      <a:pt x="4581091" y="1684325"/>
                      <a:pt x="4403126" y="1506703"/>
                      <a:pt x="4184013" y="1506703"/>
                    </a:cubicBezTo>
                    <a:close/>
                  </a:path>
                </a:pathLst>
              </a:custGeom>
              <a:solidFill>
                <a:srgbClr val="826F5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77" name="Google Shape;2577;p18"/>
            <p:cNvGrpSpPr/>
            <p:nvPr/>
          </p:nvGrpSpPr>
          <p:grpSpPr>
            <a:xfrm>
              <a:off x="3905211" y="1169289"/>
              <a:ext cx="6589509" cy="4845176"/>
              <a:chOff x="3905211" y="1169289"/>
              <a:chExt cx="6589509" cy="4845176"/>
            </a:xfrm>
          </p:grpSpPr>
          <p:sp>
            <p:nvSpPr>
              <p:cNvPr id="2578" name="Google Shape;2578;p18"/>
              <p:cNvSpPr/>
              <p:nvPr/>
            </p:nvSpPr>
            <p:spPr>
              <a:xfrm>
                <a:off x="4092435" y="1544421"/>
                <a:ext cx="6215062" cy="4094911"/>
              </a:xfrm>
              <a:custGeom>
                <a:avLst/>
                <a:gdLst/>
                <a:ahLst/>
                <a:cxnLst/>
                <a:rect l="l" t="t" r="r" b="b"/>
                <a:pathLst>
                  <a:path w="6215062" h="4094911" extrusionOk="0">
                    <a:moveTo>
                      <a:pt x="6038469" y="0"/>
                    </a:moveTo>
                    <a:lnTo>
                      <a:pt x="176594" y="0"/>
                    </a:lnTo>
                    <a:cubicBezTo>
                      <a:pt x="78867" y="0"/>
                      <a:pt x="0" y="79210"/>
                      <a:pt x="0" y="176594"/>
                    </a:cubicBezTo>
                    <a:lnTo>
                      <a:pt x="0" y="3918318"/>
                    </a:lnTo>
                    <a:cubicBezTo>
                      <a:pt x="0" y="4016045"/>
                      <a:pt x="79210" y="4094912"/>
                      <a:pt x="176594" y="4094912"/>
                    </a:cubicBezTo>
                    <a:lnTo>
                      <a:pt x="6038469" y="4094912"/>
                    </a:lnTo>
                    <a:cubicBezTo>
                      <a:pt x="6136196" y="4094912"/>
                      <a:pt x="6215063" y="4015702"/>
                      <a:pt x="6215063" y="3918318"/>
                    </a:cubicBezTo>
                    <a:lnTo>
                      <a:pt x="6215063" y="176594"/>
                    </a:lnTo>
                    <a:cubicBezTo>
                      <a:pt x="6215063" y="78867"/>
                      <a:pt x="6135853" y="0"/>
                      <a:pt x="6038469" y="0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9" name="Google Shape;2579;p18"/>
              <p:cNvSpPr/>
              <p:nvPr/>
            </p:nvSpPr>
            <p:spPr>
              <a:xfrm>
                <a:off x="5179085" y="1544421"/>
                <a:ext cx="4395636" cy="4094911"/>
              </a:xfrm>
              <a:custGeom>
                <a:avLst/>
                <a:gdLst/>
                <a:ahLst/>
                <a:cxnLst/>
                <a:rect l="l" t="t" r="r" b="b"/>
                <a:pathLst>
                  <a:path w="4395636" h="4094911" extrusionOk="0">
                    <a:moveTo>
                      <a:pt x="4219042" y="0"/>
                    </a:moveTo>
                    <a:lnTo>
                      <a:pt x="2059457" y="0"/>
                    </a:lnTo>
                    <a:lnTo>
                      <a:pt x="0" y="4094912"/>
                    </a:lnTo>
                    <a:lnTo>
                      <a:pt x="2913622" y="4094912"/>
                    </a:lnTo>
                    <a:cubicBezTo>
                      <a:pt x="3011348" y="4094912"/>
                      <a:pt x="3090215" y="4015702"/>
                      <a:pt x="3090215" y="3918318"/>
                    </a:cubicBezTo>
                    <a:lnTo>
                      <a:pt x="4395635" y="176594"/>
                    </a:lnTo>
                    <a:cubicBezTo>
                      <a:pt x="4395979" y="78867"/>
                      <a:pt x="4316768" y="0"/>
                      <a:pt x="4219042" y="0"/>
                    </a:cubicBezTo>
                    <a:close/>
                  </a:path>
                </a:pathLst>
              </a:custGeom>
              <a:solidFill>
                <a:srgbClr val="F2F0F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0" name="Google Shape;2580;p18"/>
              <p:cNvSpPr/>
              <p:nvPr/>
            </p:nvSpPr>
            <p:spPr>
              <a:xfrm>
                <a:off x="7217283" y="1544421"/>
                <a:ext cx="3090214" cy="4094911"/>
              </a:xfrm>
              <a:custGeom>
                <a:avLst/>
                <a:gdLst/>
                <a:ahLst/>
                <a:cxnLst/>
                <a:rect l="l" t="t" r="r" b="b"/>
                <a:pathLst>
                  <a:path w="3090214" h="4094911" extrusionOk="0">
                    <a:moveTo>
                      <a:pt x="2913621" y="0"/>
                    </a:moveTo>
                    <a:lnTo>
                      <a:pt x="2059458" y="0"/>
                    </a:lnTo>
                    <a:lnTo>
                      <a:pt x="0" y="4094912"/>
                    </a:lnTo>
                    <a:lnTo>
                      <a:pt x="2913621" y="4094912"/>
                    </a:lnTo>
                    <a:cubicBezTo>
                      <a:pt x="3011348" y="4094912"/>
                      <a:pt x="3090215" y="4015702"/>
                      <a:pt x="3090215" y="3918318"/>
                    </a:cubicBezTo>
                    <a:lnTo>
                      <a:pt x="3090215" y="176594"/>
                    </a:lnTo>
                    <a:cubicBezTo>
                      <a:pt x="3090215" y="78867"/>
                      <a:pt x="3011005" y="0"/>
                      <a:pt x="2913621" y="0"/>
                    </a:cubicBez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1" name="Google Shape;2581;p18"/>
              <p:cNvSpPr/>
              <p:nvPr/>
            </p:nvSpPr>
            <p:spPr>
              <a:xfrm>
                <a:off x="3905211" y="5639333"/>
                <a:ext cx="6589509" cy="375132"/>
              </a:xfrm>
              <a:custGeom>
                <a:avLst/>
                <a:gdLst/>
                <a:ahLst/>
                <a:cxnLst/>
                <a:rect l="l" t="t" r="r" b="b"/>
                <a:pathLst>
                  <a:path w="6589509" h="375132" extrusionOk="0">
                    <a:moveTo>
                      <a:pt x="6401944" y="0"/>
                    </a:moveTo>
                    <a:lnTo>
                      <a:pt x="187566" y="0"/>
                    </a:lnTo>
                    <a:cubicBezTo>
                      <a:pt x="84011" y="0"/>
                      <a:pt x="0" y="84011"/>
                      <a:pt x="0" y="187567"/>
                    </a:cubicBezTo>
                    <a:lnTo>
                      <a:pt x="0" y="187567"/>
                    </a:lnTo>
                    <a:cubicBezTo>
                      <a:pt x="0" y="291122"/>
                      <a:pt x="84011" y="375133"/>
                      <a:pt x="187566" y="375133"/>
                    </a:cubicBezTo>
                    <a:lnTo>
                      <a:pt x="6401944" y="375133"/>
                    </a:lnTo>
                    <a:cubicBezTo>
                      <a:pt x="6505499" y="375133"/>
                      <a:pt x="6589510" y="291122"/>
                      <a:pt x="6589510" y="187567"/>
                    </a:cubicBezTo>
                    <a:lnTo>
                      <a:pt x="6589510" y="187567"/>
                    </a:lnTo>
                    <a:cubicBezTo>
                      <a:pt x="6589510" y="84011"/>
                      <a:pt x="6505499" y="0"/>
                      <a:pt x="6401944" y="0"/>
                    </a:cubicBezTo>
                    <a:close/>
                  </a:path>
                </a:pathLst>
              </a:custGeom>
              <a:solidFill>
                <a:srgbClr val="413F4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582" name="Google Shape;2582;p18"/>
              <p:cNvGrpSpPr/>
              <p:nvPr/>
            </p:nvGrpSpPr>
            <p:grpSpPr>
              <a:xfrm>
                <a:off x="4953114" y="2006993"/>
                <a:ext cx="2045741" cy="2046427"/>
                <a:chOff x="4953114" y="2006993"/>
                <a:chExt cx="2045741" cy="2046427"/>
              </a:xfrm>
            </p:grpSpPr>
            <p:sp>
              <p:nvSpPr>
                <p:cNvPr id="2583" name="Google Shape;2583;p18"/>
                <p:cNvSpPr/>
                <p:nvPr/>
              </p:nvSpPr>
              <p:spPr>
                <a:xfrm>
                  <a:off x="4953114" y="2006993"/>
                  <a:ext cx="1910638" cy="1910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0638" h="1910638" extrusionOk="0">
                      <a:moveTo>
                        <a:pt x="1910639" y="955320"/>
                      </a:moveTo>
                      <a:cubicBezTo>
                        <a:pt x="1910639" y="1482928"/>
                        <a:pt x="1482928" y="1910639"/>
                        <a:pt x="955320" y="1910639"/>
                      </a:cubicBezTo>
                      <a:cubicBezTo>
                        <a:pt x="427711" y="1910639"/>
                        <a:pt x="0" y="1482928"/>
                        <a:pt x="0" y="955320"/>
                      </a:cubicBezTo>
                      <a:cubicBezTo>
                        <a:pt x="0" y="427711"/>
                        <a:pt x="427712" y="0"/>
                        <a:pt x="955320" y="0"/>
                      </a:cubicBezTo>
                      <a:cubicBezTo>
                        <a:pt x="1482928" y="0"/>
                        <a:pt x="1910639" y="427711"/>
                        <a:pt x="1910639" y="955320"/>
                      </a:cubicBezTo>
                      <a:close/>
                    </a:path>
                  </a:pathLst>
                </a:custGeom>
                <a:solidFill>
                  <a:srgbClr val="F3666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4" name="Google Shape;2584;p18"/>
                <p:cNvSpPr/>
                <p:nvPr/>
              </p:nvSpPr>
              <p:spPr>
                <a:xfrm>
                  <a:off x="5415000" y="2468880"/>
                  <a:ext cx="986866" cy="9868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6866" h="986866" extrusionOk="0">
                      <a:moveTo>
                        <a:pt x="986866" y="493433"/>
                      </a:moveTo>
                      <a:cubicBezTo>
                        <a:pt x="986866" y="765949"/>
                        <a:pt x="765948" y="986866"/>
                        <a:pt x="493433" y="986866"/>
                      </a:cubicBezTo>
                      <a:cubicBezTo>
                        <a:pt x="220917" y="986866"/>
                        <a:pt x="0" y="765949"/>
                        <a:pt x="0" y="493433"/>
                      </a:cubicBezTo>
                      <a:cubicBezTo>
                        <a:pt x="0" y="220918"/>
                        <a:pt x="220917" y="0"/>
                        <a:pt x="493433" y="0"/>
                      </a:cubicBezTo>
                      <a:cubicBezTo>
                        <a:pt x="765948" y="0"/>
                        <a:pt x="986866" y="220917"/>
                        <a:pt x="986866" y="493433"/>
                      </a:cubicBezTo>
                      <a:close/>
                    </a:path>
                  </a:pathLst>
                </a:custGeom>
                <a:solidFill>
                  <a:srgbClr val="97CCC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5" name="Google Shape;2585;p18"/>
                <p:cNvSpPr/>
                <p:nvPr/>
              </p:nvSpPr>
              <p:spPr>
                <a:xfrm>
                  <a:off x="5908433" y="3001746"/>
                  <a:ext cx="1090422" cy="10516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422" h="1051674" extrusionOk="0">
                      <a:moveTo>
                        <a:pt x="0" y="1051674"/>
                      </a:moveTo>
                      <a:cubicBezTo>
                        <a:pt x="589445" y="1051674"/>
                        <a:pt x="1069505" y="584302"/>
                        <a:pt x="1090422" y="0"/>
                      </a:cubicBezTo>
                      <a:lnTo>
                        <a:pt x="0" y="0"/>
                      </a:lnTo>
                      <a:lnTo>
                        <a:pt x="0" y="1051674"/>
                      </a:lnTo>
                      <a:close/>
                    </a:path>
                  </a:pathLst>
                </a:custGeom>
                <a:solidFill>
                  <a:srgbClr val="FCD4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586" name="Google Shape;2586;p18"/>
              <p:cNvGrpSpPr/>
              <p:nvPr/>
            </p:nvGrpSpPr>
            <p:grpSpPr>
              <a:xfrm>
                <a:off x="4957229" y="4239615"/>
                <a:ext cx="2037511" cy="914857"/>
                <a:chOff x="4957229" y="4239615"/>
                <a:chExt cx="2037511" cy="914857"/>
              </a:xfrm>
            </p:grpSpPr>
            <p:sp>
              <p:nvSpPr>
                <p:cNvPr id="2587" name="Google Shape;2587;p18"/>
                <p:cNvSpPr/>
                <p:nvPr/>
              </p:nvSpPr>
              <p:spPr>
                <a:xfrm>
                  <a:off x="4957229" y="4239615"/>
                  <a:ext cx="221856" cy="2218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856" h="221856" extrusionOk="0">
                      <a:moveTo>
                        <a:pt x="168707" y="0"/>
                      </a:moveTo>
                      <a:lnTo>
                        <a:pt x="53150" y="0"/>
                      </a:lnTo>
                      <a:cubicBezTo>
                        <a:pt x="23660" y="0"/>
                        <a:pt x="0" y="23660"/>
                        <a:pt x="0" y="53150"/>
                      </a:cubicBezTo>
                      <a:lnTo>
                        <a:pt x="0" y="168707"/>
                      </a:lnTo>
                      <a:cubicBezTo>
                        <a:pt x="0" y="198196"/>
                        <a:pt x="23660" y="221856"/>
                        <a:pt x="53150" y="221856"/>
                      </a:cubicBezTo>
                      <a:lnTo>
                        <a:pt x="168707" y="221856"/>
                      </a:lnTo>
                      <a:cubicBezTo>
                        <a:pt x="198196" y="221856"/>
                        <a:pt x="221856" y="198196"/>
                        <a:pt x="221856" y="168707"/>
                      </a:cubicBezTo>
                      <a:lnTo>
                        <a:pt x="221856" y="53150"/>
                      </a:lnTo>
                      <a:cubicBezTo>
                        <a:pt x="221856" y="23660"/>
                        <a:pt x="198196" y="0"/>
                        <a:pt x="168707" y="0"/>
                      </a:cubicBezTo>
                      <a:close/>
                    </a:path>
                  </a:pathLst>
                </a:custGeom>
                <a:solidFill>
                  <a:srgbClr val="F3666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8" name="Google Shape;2588;p18"/>
                <p:cNvSpPr/>
                <p:nvPr/>
              </p:nvSpPr>
              <p:spPr>
                <a:xfrm>
                  <a:off x="4957229" y="4585944"/>
                  <a:ext cx="221856" cy="2218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856" h="221856" extrusionOk="0">
                      <a:moveTo>
                        <a:pt x="168707" y="0"/>
                      </a:moveTo>
                      <a:lnTo>
                        <a:pt x="53150" y="0"/>
                      </a:lnTo>
                      <a:cubicBezTo>
                        <a:pt x="23660" y="0"/>
                        <a:pt x="0" y="23660"/>
                        <a:pt x="0" y="53150"/>
                      </a:cubicBezTo>
                      <a:lnTo>
                        <a:pt x="0" y="168707"/>
                      </a:lnTo>
                      <a:cubicBezTo>
                        <a:pt x="0" y="198196"/>
                        <a:pt x="23660" y="221856"/>
                        <a:pt x="53150" y="221856"/>
                      </a:cubicBezTo>
                      <a:lnTo>
                        <a:pt x="168707" y="221856"/>
                      </a:lnTo>
                      <a:cubicBezTo>
                        <a:pt x="198196" y="221856"/>
                        <a:pt x="221856" y="198196"/>
                        <a:pt x="221856" y="168707"/>
                      </a:cubicBezTo>
                      <a:lnTo>
                        <a:pt x="221856" y="53150"/>
                      </a:lnTo>
                      <a:cubicBezTo>
                        <a:pt x="221856" y="24003"/>
                        <a:pt x="198196" y="0"/>
                        <a:pt x="168707" y="0"/>
                      </a:cubicBezTo>
                      <a:close/>
                    </a:path>
                  </a:pathLst>
                </a:custGeom>
                <a:solidFill>
                  <a:srgbClr val="97CCC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9" name="Google Shape;2589;p18"/>
                <p:cNvSpPr/>
                <p:nvPr/>
              </p:nvSpPr>
              <p:spPr>
                <a:xfrm>
                  <a:off x="4957229" y="4932616"/>
                  <a:ext cx="221856" cy="2218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856" h="221856" extrusionOk="0">
                      <a:moveTo>
                        <a:pt x="168707" y="0"/>
                      </a:moveTo>
                      <a:lnTo>
                        <a:pt x="53150" y="0"/>
                      </a:lnTo>
                      <a:cubicBezTo>
                        <a:pt x="23660" y="0"/>
                        <a:pt x="0" y="23660"/>
                        <a:pt x="0" y="53150"/>
                      </a:cubicBezTo>
                      <a:lnTo>
                        <a:pt x="0" y="168707"/>
                      </a:lnTo>
                      <a:cubicBezTo>
                        <a:pt x="0" y="198196"/>
                        <a:pt x="23660" y="221856"/>
                        <a:pt x="53150" y="221856"/>
                      </a:cubicBezTo>
                      <a:lnTo>
                        <a:pt x="168707" y="221856"/>
                      </a:lnTo>
                      <a:cubicBezTo>
                        <a:pt x="198196" y="221856"/>
                        <a:pt x="221856" y="198196"/>
                        <a:pt x="221856" y="168707"/>
                      </a:cubicBezTo>
                      <a:lnTo>
                        <a:pt x="221856" y="53150"/>
                      </a:lnTo>
                      <a:cubicBezTo>
                        <a:pt x="221856" y="23660"/>
                        <a:pt x="198196" y="0"/>
                        <a:pt x="168707" y="0"/>
                      </a:cubicBezTo>
                      <a:close/>
                    </a:path>
                  </a:pathLst>
                </a:custGeom>
                <a:solidFill>
                  <a:srgbClr val="FCD4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90" name="Google Shape;2590;p18"/>
                <p:cNvSpPr/>
                <p:nvPr/>
              </p:nvSpPr>
              <p:spPr>
                <a:xfrm>
                  <a:off x="5322417" y="4306481"/>
                  <a:ext cx="1672323" cy="87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323" h="87782" extrusionOk="0">
                      <a:moveTo>
                        <a:pt x="1628432" y="0"/>
                      </a:moveTo>
                      <a:lnTo>
                        <a:pt x="43891" y="0"/>
                      </a:lnTo>
                      <a:cubicBezTo>
                        <a:pt x="19545" y="0"/>
                        <a:pt x="0" y="19545"/>
                        <a:pt x="0" y="43891"/>
                      </a:cubicBezTo>
                      <a:cubicBezTo>
                        <a:pt x="0" y="68237"/>
                        <a:pt x="19545" y="87782"/>
                        <a:pt x="43891" y="87782"/>
                      </a:cubicBezTo>
                      <a:lnTo>
                        <a:pt x="1628432" y="87782"/>
                      </a:lnTo>
                      <a:cubicBezTo>
                        <a:pt x="1652778" y="87782"/>
                        <a:pt x="1672323" y="68237"/>
                        <a:pt x="1672323" y="43891"/>
                      </a:cubicBezTo>
                      <a:cubicBezTo>
                        <a:pt x="1672323" y="19545"/>
                        <a:pt x="1652778" y="0"/>
                        <a:pt x="1628432" y="0"/>
                      </a:cubicBezTo>
                      <a:close/>
                    </a:path>
                  </a:pathLst>
                </a:custGeom>
                <a:solidFill>
                  <a:srgbClr val="4E4D4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91" name="Google Shape;2591;p18"/>
                <p:cNvSpPr/>
                <p:nvPr/>
              </p:nvSpPr>
              <p:spPr>
                <a:xfrm>
                  <a:off x="5322417" y="4653153"/>
                  <a:ext cx="1256385" cy="87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6385" h="87782" extrusionOk="0">
                      <a:moveTo>
                        <a:pt x="1212494" y="0"/>
                      </a:moveTo>
                      <a:lnTo>
                        <a:pt x="43891" y="0"/>
                      </a:lnTo>
                      <a:cubicBezTo>
                        <a:pt x="19545" y="0"/>
                        <a:pt x="0" y="19545"/>
                        <a:pt x="0" y="43891"/>
                      </a:cubicBezTo>
                      <a:cubicBezTo>
                        <a:pt x="0" y="68237"/>
                        <a:pt x="19545" y="87782"/>
                        <a:pt x="43891" y="87782"/>
                      </a:cubicBezTo>
                      <a:lnTo>
                        <a:pt x="1212494" y="87782"/>
                      </a:lnTo>
                      <a:cubicBezTo>
                        <a:pt x="1236840" y="87782"/>
                        <a:pt x="1256386" y="68237"/>
                        <a:pt x="1256386" y="43891"/>
                      </a:cubicBezTo>
                      <a:cubicBezTo>
                        <a:pt x="1256386" y="19545"/>
                        <a:pt x="1236840" y="0"/>
                        <a:pt x="1212494" y="0"/>
                      </a:cubicBezTo>
                      <a:close/>
                    </a:path>
                  </a:pathLst>
                </a:custGeom>
                <a:solidFill>
                  <a:srgbClr val="4E4D4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92" name="Google Shape;2592;p18"/>
                <p:cNvSpPr/>
                <p:nvPr/>
              </p:nvSpPr>
              <p:spPr>
                <a:xfrm>
                  <a:off x="5322417" y="4999482"/>
                  <a:ext cx="1519732" cy="87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732" h="87782" extrusionOk="0">
                      <a:moveTo>
                        <a:pt x="1475842" y="0"/>
                      </a:moveTo>
                      <a:lnTo>
                        <a:pt x="43891" y="0"/>
                      </a:lnTo>
                      <a:cubicBezTo>
                        <a:pt x="19545" y="0"/>
                        <a:pt x="0" y="19545"/>
                        <a:pt x="0" y="43891"/>
                      </a:cubicBezTo>
                      <a:cubicBezTo>
                        <a:pt x="0" y="68237"/>
                        <a:pt x="19545" y="87782"/>
                        <a:pt x="43891" y="87782"/>
                      </a:cubicBezTo>
                      <a:lnTo>
                        <a:pt x="1475842" y="87782"/>
                      </a:lnTo>
                      <a:cubicBezTo>
                        <a:pt x="1500188" y="87782"/>
                        <a:pt x="1519733" y="68237"/>
                        <a:pt x="1519733" y="43891"/>
                      </a:cubicBezTo>
                      <a:cubicBezTo>
                        <a:pt x="1519733" y="19545"/>
                        <a:pt x="1500188" y="0"/>
                        <a:pt x="1475842" y="0"/>
                      </a:cubicBezTo>
                      <a:close/>
                    </a:path>
                  </a:pathLst>
                </a:custGeom>
                <a:solidFill>
                  <a:srgbClr val="4E4D4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593" name="Google Shape;2593;p18"/>
              <p:cNvGrpSpPr/>
              <p:nvPr/>
            </p:nvGrpSpPr>
            <p:grpSpPr>
              <a:xfrm>
                <a:off x="7814271" y="3308299"/>
                <a:ext cx="1851317" cy="1851316"/>
                <a:chOff x="7814271" y="3308299"/>
                <a:chExt cx="1851317" cy="1851316"/>
              </a:xfrm>
            </p:grpSpPr>
            <p:sp>
              <p:nvSpPr>
                <p:cNvPr id="2594" name="Google Shape;2594;p18"/>
                <p:cNvSpPr/>
                <p:nvPr/>
              </p:nvSpPr>
              <p:spPr>
                <a:xfrm>
                  <a:off x="7814271" y="3308299"/>
                  <a:ext cx="1851317" cy="1851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317" h="1851316" extrusionOk="0">
                      <a:moveTo>
                        <a:pt x="1805026" y="1758734"/>
                      </a:moveTo>
                      <a:lnTo>
                        <a:pt x="92583" y="1758734"/>
                      </a:lnTo>
                      <a:lnTo>
                        <a:pt x="92583" y="46292"/>
                      </a:lnTo>
                      <a:cubicBezTo>
                        <a:pt x="92583" y="20917"/>
                        <a:pt x="72009" y="0"/>
                        <a:pt x="46292" y="0"/>
                      </a:cubicBezTo>
                      <a:cubicBezTo>
                        <a:pt x="20574" y="0"/>
                        <a:pt x="0" y="20574"/>
                        <a:pt x="0" y="46292"/>
                      </a:cubicBezTo>
                      <a:lnTo>
                        <a:pt x="0" y="1805026"/>
                      </a:lnTo>
                      <a:cubicBezTo>
                        <a:pt x="0" y="1830400"/>
                        <a:pt x="20574" y="1851317"/>
                        <a:pt x="46292" y="1851317"/>
                      </a:cubicBezTo>
                      <a:lnTo>
                        <a:pt x="1805026" y="1851317"/>
                      </a:lnTo>
                      <a:cubicBezTo>
                        <a:pt x="1830400" y="1851317"/>
                        <a:pt x="1851317" y="1830743"/>
                        <a:pt x="1851317" y="1805026"/>
                      </a:cubicBezTo>
                      <a:cubicBezTo>
                        <a:pt x="1851317" y="1779308"/>
                        <a:pt x="1830400" y="1758734"/>
                        <a:pt x="1805026" y="1758734"/>
                      </a:cubicBezTo>
                      <a:close/>
                    </a:path>
                  </a:pathLst>
                </a:custGeom>
                <a:solidFill>
                  <a:srgbClr val="4E4D4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95" name="Google Shape;2595;p18"/>
                <p:cNvSpPr/>
                <p:nvPr/>
              </p:nvSpPr>
              <p:spPr>
                <a:xfrm>
                  <a:off x="8120481" y="4329798"/>
                  <a:ext cx="257861" cy="628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861" h="628878" extrusionOk="0">
                      <a:moveTo>
                        <a:pt x="128931" y="0"/>
                      </a:moveTo>
                      <a:lnTo>
                        <a:pt x="128931" y="0"/>
                      </a:lnTo>
                      <a:cubicBezTo>
                        <a:pt x="57951" y="0"/>
                        <a:pt x="0" y="57607"/>
                        <a:pt x="0" y="128931"/>
                      </a:cubicBezTo>
                      <a:lnTo>
                        <a:pt x="0" y="499948"/>
                      </a:lnTo>
                      <a:cubicBezTo>
                        <a:pt x="0" y="570929"/>
                        <a:pt x="57607" y="628879"/>
                        <a:pt x="128931" y="628879"/>
                      </a:cubicBezTo>
                      <a:lnTo>
                        <a:pt x="128931" y="628879"/>
                      </a:lnTo>
                      <a:cubicBezTo>
                        <a:pt x="199911" y="628879"/>
                        <a:pt x="257861" y="571272"/>
                        <a:pt x="257861" y="499948"/>
                      </a:cubicBezTo>
                      <a:lnTo>
                        <a:pt x="257861" y="128931"/>
                      </a:lnTo>
                      <a:cubicBezTo>
                        <a:pt x="257861" y="57607"/>
                        <a:pt x="199911" y="0"/>
                        <a:pt x="128931" y="0"/>
                      </a:cubicBezTo>
                      <a:close/>
                    </a:path>
                  </a:pathLst>
                </a:custGeom>
                <a:solidFill>
                  <a:srgbClr val="97CCC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96" name="Google Shape;2596;p18"/>
                <p:cNvSpPr/>
                <p:nvPr/>
              </p:nvSpPr>
              <p:spPr>
                <a:xfrm>
                  <a:off x="8607056" y="4158691"/>
                  <a:ext cx="257860" cy="79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860" h="799985" extrusionOk="0">
                      <a:moveTo>
                        <a:pt x="128930" y="0"/>
                      </a:moveTo>
                      <a:lnTo>
                        <a:pt x="128930" y="0"/>
                      </a:lnTo>
                      <a:cubicBezTo>
                        <a:pt x="57950" y="0"/>
                        <a:pt x="0" y="57607"/>
                        <a:pt x="0" y="128930"/>
                      </a:cubicBezTo>
                      <a:lnTo>
                        <a:pt x="0" y="671055"/>
                      </a:lnTo>
                      <a:cubicBezTo>
                        <a:pt x="0" y="742035"/>
                        <a:pt x="57607" y="799985"/>
                        <a:pt x="128930" y="799985"/>
                      </a:cubicBezTo>
                      <a:lnTo>
                        <a:pt x="128930" y="799985"/>
                      </a:lnTo>
                      <a:cubicBezTo>
                        <a:pt x="199911" y="799985"/>
                        <a:pt x="257861" y="742379"/>
                        <a:pt x="257861" y="671055"/>
                      </a:cubicBezTo>
                      <a:lnTo>
                        <a:pt x="257861" y="128930"/>
                      </a:lnTo>
                      <a:cubicBezTo>
                        <a:pt x="257517" y="57607"/>
                        <a:pt x="199911" y="0"/>
                        <a:pt x="128930" y="0"/>
                      </a:cubicBezTo>
                      <a:close/>
                    </a:path>
                  </a:pathLst>
                </a:custGeom>
                <a:solidFill>
                  <a:srgbClr val="FCD44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97" name="Google Shape;2597;p18"/>
                <p:cNvSpPr/>
                <p:nvPr/>
              </p:nvSpPr>
              <p:spPr>
                <a:xfrm>
                  <a:off x="9093289" y="4027360"/>
                  <a:ext cx="257860" cy="931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860" h="931316" extrusionOk="0">
                      <a:moveTo>
                        <a:pt x="128930" y="0"/>
                      </a:moveTo>
                      <a:lnTo>
                        <a:pt x="128930" y="0"/>
                      </a:lnTo>
                      <a:cubicBezTo>
                        <a:pt x="57950" y="0"/>
                        <a:pt x="0" y="57607"/>
                        <a:pt x="0" y="128930"/>
                      </a:cubicBezTo>
                      <a:lnTo>
                        <a:pt x="0" y="802386"/>
                      </a:lnTo>
                      <a:cubicBezTo>
                        <a:pt x="0" y="873366"/>
                        <a:pt x="57607" y="931316"/>
                        <a:pt x="128930" y="931316"/>
                      </a:cubicBezTo>
                      <a:lnTo>
                        <a:pt x="128930" y="931316"/>
                      </a:lnTo>
                      <a:cubicBezTo>
                        <a:pt x="199910" y="931316"/>
                        <a:pt x="257861" y="873709"/>
                        <a:pt x="257861" y="802386"/>
                      </a:cubicBezTo>
                      <a:lnTo>
                        <a:pt x="257861" y="128930"/>
                      </a:lnTo>
                      <a:cubicBezTo>
                        <a:pt x="257861" y="57607"/>
                        <a:pt x="200253" y="0"/>
                        <a:pt x="128930" y="0"/>
                      </a:cubicBezTo>
                      <a:close/>
                    </a:path>
                  </a:pathLst>
                </a:custGeom>
                <a:solidFill>
                  <a:srgbClr val="F3666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598" name="Google Shape;2598;p18"/>
              <p:cNvSpPr/>
              <p:nvPr/>
            </p:nvSpPr>
            <p:spPr>
              <a:xfrm>
                <a:off x="7814271" y="2749029"/>
                <a:ext cx="552411" cy="87782"/>
              </a:xfrm>
              <a:custGeom>
                <a:avLst/>
                <a:gdLst/>
                <a:ahLst/>
                <a:cxnLst/>
                <a:rect l="l" t="t" r="r" b="b"/>
                <a:pathLst>
                  <a:path w="552411" h="87782" extrusionOk="0">
                    <a:moveTo>
                      <a:pt x="508520" y="0"/>
                    </a:moveTo>
                    <a:lnTo>
                      <a:pt x="43891" y="0"/>
                    </a:lnTo>
                    <a:cubicBezTo>
                      <a:pt x="19546" y="0"/>
                      <a:pt x="0" y="19545"/>
                      <a:pt x="0" y="43891"/>
                    </a:cubicBezTo>
                    <a:cubicBezTo>
                      <a:pt x="0" y="68237"/>
                      <a:pt x="19546" y="87782"/>
                      <a:pt x="43891" y="87782"/>
                    </a:cubicBezTo>
                    <a:lnTo>
                      <a:pt x="508520" y="87782"/>
                    </a:lnTo>
                    <a:cubicBezTo>
                      <a:pt x="532867" y="87782"/>
                      <a:pt x="552412" y="68237"/>
                      <a:pt x="552412" y="43891"/>
                    </a:cubicBezTo>
                    <a:cubicBezTo>
                      <a:pt x="552412" y="19545"/>
                      <a:pt x="532867" y="0"/>
                      <a:pt x="508520" y="0"/>
                    </a:cubicBezTo>
                    <a:close/>
                  </a:path>
                </a:pathLst>
              </a:custGeom>
              <a:solidFill>
                <a:srgbClr val="4E4D4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9" name="Google Shape;2599;p18"/>
              <p:cNvSpPr/>
              <p:nvPr/>
            </p:nvSpPr>
            <p:spPr>
              <a:xfrm>
                <a:off x="3905211" y="1169289"/>
                <a:ext cx="6589509" cy="375132"/>
              </a:xfrm>
              <a:custGeom>
                <a:avLst/>
                <a:gdLst/>
                <a:ahLst/>
                <a:cxnLst/>
                <a:rect l="l" t="t" r="r" b="b"/>
                <a:pathLst>
                  <a:path w="6589509" h="375132" extrusionOk="0">
                    <a:moveTo>
                      <a:pt x="6401944" y="0"/>
                    </a:moveTo>
                    <a:lnTo>
                      <a:pt x="187566" y="0"/>
                    </a:lnTo>
                    <a:cubicBezTo>
                      <a:pt x="84011" y="0"/>
                      <a:pt x="0" y="84011"/>
                      <a:pt x="0" y="187566"/>
                    </a:cubicBezTo>
                    <a:lnTo>
                      <a:pt x="0" y="187566"/>
                    </a:lnTo>
                    <a:cubicBezTo>
                      <a:pt x="0" y="291122"/>
                      <a:pt x="84011" y="375133"/>
                      <a:pt x="187566" y="375133"/>
                    </a:cubicBezTo>
                    <a:lnTo>
                      <a:pt x="6401944" y="375133"/>
                    </a:lnTo>
                    <a:cubicBezTo>
                      <a:pt x="6505499" y="375133"/>
                      <a:pt x="6589510" y="291122"/>
                      <a:pt x="6589510" y="187566"/>
                    </a:cubicBezTo>
                    <a:lnTo>
                      <a:pt x="6589510" y="187566"/>
                    </a:lnTo>
                    <a:cubicBezTo>
                      <a:pt x="6589510" y="84011"/>
                      <a:pt x="6505499" y="0"/>
                      <a:pt x="6401944" y="0"/>
                    </a:cubicBezTo>
                    <a:close/>
                  </a:path>
                </a:pathLst>
              </a:custGeom>
              <a:solidFill>
                <a:srgbClr val="413F4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0" name="Google Shape;2600;p18"/>
              <p:cNvSpPr/>
              <p:nvPr/>
            </p:nvSpPr>
            <p:spPr>
              <a:xfrm>
                <a:off x="7814271" y="2920822"/>
                <a:ext cx="552411" cy="87782"/>
              </a:xfrm>
              <a:custGeom>
                <a:avLst/>
                <a:gdLst/>
                <a:ahLst/>
                <a:cxnLst/>
                <a:rect l="l" t="t" r="r" b="b"/>
                <a:pathLst>
                  <a:path w="552411" h="87782" extrusionOk="0">
                    <a:moveTo>
                      <a:pt x="508520" y="0"/>
                    </a:moveTo>
                    <a:lnTo>
                      <a:pt x="43891" y="0"/>
                    </a:lnTo>
                    <a:cubicBezTo>
                      <a:pt x="19546" y="0"/>
                      <a:pt x="0" y="19545"/>
                      <a:pt x="0" y="43891"/>
                    </a:cubicBezTo>
                    <a:cubicBezTo>
                      <a:pt x="0" y="68237"/>
                      <a:pt x="19546" y="87783"/>
                      <a:pt x="43891" y="87783"/>
                    </a:cubicBezTo>
                    <a:lnTo>
                      <a:pt x="508520" y="87783"/>
                    </a:lnTo>
                    <a:cubicBezTo>
                      <a:pt x="532867" y="87783"/>
                      <a:pt x="552412" y="68237"/>
                      <a:pt x="552412" y="43891"/>
                    </a:cubicBezTo>
                    <a:cubicBezTo>
                      <a:pt x="552412" y="19545"/>
                      <a:pt x="532867" y="0"/>
                      <a:pt x="508520" y="0"/>
                    </a:cubicBezTo>
                    <a:close/>
                  </a:path>
                </a:pathLst>
              </a:custGeom>
              <a:solidFill>
                <a:srgbClr val="4E4D4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1" name="Google Shape;2601;p18"/>
              <p:cNvSpPr/>
              <p:nvPr/>
            </p:nvSpPr>
            <p:spPr>
              <a:xfrm>
                <a:off x="8585454" y="2749029"/>
                <a:ext cx="552412" cy="87782"/>
              </a:xfrm>
              <a:custGeom>
                <a:avLst/>
                <a:gdLst/>
                <a:ahLst/>
                <a:cxnLst/>
                <a:rect l="l" t="t" r="r" b="b"/>
                <a:pathLst>
                  <a:path w="552412" h="87782" extrusionOk="0">
                    <a:moveTo>
                      <a:pt x="508521" y="0"/>
                    </a:moveTo>
                    <a:lnTo>
                      <a:pt x="43891" y="0"/>
                    </a:lnTo>
                    <a:cubicBezTo>
                      <a:pt x="19545" y="0"/>
                      <a:pt x="0" y="19545"/>
                      <a:pt x="0" y="43891"/>
                    </a:cubicBezTo>
                    <a:cubicBezTo>
                      <a:pt x="0" y="68237"/>
                      <a:pt x="19545" y="87782"/>
                      <a:pt x="43891" y="87782"/>
                    </a:cubicBezTo>
                    <a:lnTo>
                      <a:pt x="508521" y="87782"/>
                    </a:lnTo>
                    <a:cubicBezTo>
                      <a:pt x="532866" y="87782"/>
                      <a:pt x="552412" y="68237"/>
                      <a:pt x="552412" y="43891"/>
                    </a:cubicBezTo>
                    <a:cubicBezTo>
                      <a:pt x="552412" y="19545"/>
                      <a:pt x="532866" y="0"/>
                      <a:pt x="508521" y="0"/>
                    </a:cubicBezTo>
                    <a:close/>
                  </a:path>
                </a:pathLst>
              </a:custGeom>
              <a:solidFill>
                <a:srgbClr val="4E4D4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2" name="Google Shape;2602;p18"/>
              <p:cNvSpPr/>
              <p:nvPr/>
            </p:nvSpPr>
            <p:spPr>
              <a:xfrm>
                <a:off x="8585454" y="2920822"/>
                <a:ext cx="552412" cy="87782"/>
              </a:xfrm>
              <a:custGeom>
                <a:avLst/>
                <a:gdLst/>
                <a:ahLst/>
                <a:cxnLst/>
                <a:rect l="l" t="t" r="r" b="b"/>
                <a:pathLst>
                  <a:path w="552412" h="87782" extrusionOk="0">
                    <a:moveTo>
                      <a:pt x="508521" y="0"/>
                    </a:moveTo>
                    <a:lnTo>
                      <a:pt x="43891" y="0"/>
                    </a:lnTo>
                    <a:cubicBezTo>
                      <a:pt x="19545" y="0"/>
                      <a:pt x="0" y="19545"/>
                      <a:pt x="0" y="43891"/>
                    </a:cubicBezTo>
                    <a:cubicBezTo>
                      <a:pt x="0" y="68237"/>
                      <a:pt x="19545" y="87783"/>
                      <a:pt x="43891" y="87783"/>
                    </a:cubicBezTo>
                    <a:lnTo>
                      <a:pt x="508521" y="87783"/>
                    </a:lnTo>
                    <a:cubicBezTo>
                      <a:pt x="532866" y="87783"/>
                      <a:pt x="552412" y="68237"/>
                      <a:pt x="552412" y="43891"/>
                    </a:cubicBezTo>
                    <a:cubicBezTo>
                      <a:pt x="552412" y="19545"/>
                      <a:pt x="532866" y="0"/>
                      <a:pt x="508521" y="0"/>
                    </a:cubicBezTo>
                    <a:close/>
                  </a:path>
                </a:pathLst>
              </a:custGeom>
              <a:solidFill>
                <a:srgbClr val="4E4D4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3" name="Google Shape;2603;p18"/>
              <p:cNvSpPr/>
              <p:nvPr/>
            </p:nvSpPr>
            <p:spPr>
              <a:xfrm>
                <a:off x="7814271" y="2093404"/>
                <a:ext cx="1672323" cy="87782"/>
              </a:xfrm>
              <a:custGeom>
                <a:avLst/>
                <a:gdLst/>
                <a:ahLst/>
                <a:cxnLst/>
                <a:rect l="l" t="t" r="r" b="b"/>
                <a:pathLst>
                  <a:path w="1672323" h="87782" extrusionOk="0">
                    <a:moveTo>
                      <a:pt x="1628432" y="0"/>
                    </a:moveTo>
                    <a:lnTo>
                      <a:pt x="43891" y="0"/>
                    </a:lnTo>
                    <a:cubicBezTo>
                      <a:pt x="19546" y="0"/>
                      <a:pt x="0" y="19545"/>
                      <a:pt x="0" y="43891"/>
                    </a:cubicBezTo>
                    <a:cubicBezTo>
                      <a:pt x="0" y="68237"/>
                      <a:pt x="19546" y="87782"/>
                      <a:pt x="43891" y="87782"/>
                    </a:cubicBezTo>
                    <a:lnTo>
                      <a:pt x="1628432" y="87782"/>
                    </a:lnTo>
                    <a:cubicBezTo>
                      <a:pt x="1652778" y="87782"/>
                      <a:pt x="1672324" y="68237"/>
                      <a:pt x="1672324" y="43891"/>
                    </a:cubicBezTo>
                    <a:cubicBezTo>
                      <a:pt x="1672324" y="19545"/>
                      <a:pt x="1652778" y="0"/>
                      <a:pt x="1628432" y="0"/>
                    </a:cubicBezTo>
                    <a:close/>
                  </a:path>
                </a:pathLst>
              </a:custGeom>
              <a:solidFill>
                <a:srgbClr val="4E4D4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4" name="Google Shape;2604;p18"/>
              <p:cNvSpPr/>
              <p:nvPr/>
            </p:nvSpPr>
            <p:spPr>
              <a:xfrm>
                <a:off x="7814614" y="2349550"/>
                <a:ext cx="1069162" cy="87782"/>
              </a:xfrm>
              <a:custGeom>
                <a:avLst/>
                <a:gdLst/>
                <a:ahLst/>
                <a:cxnLst/>
                <a:rect l="l" t="t" r="r" b="b"/>
                <a:pathLst>
                  <a:path w="1069162" h="87782" extrusionOk="0">
                    <a:moveTo>
                      <a:pt x="1025271" y="0"/>
                    </a:moveTo>
                    <a:lnTo>
                      <a:pt x="43891" y="0"/>
                    </a:lnTo>
                    <a:cubicBezTo>
                      <a:pt x="19546" y="0"/>
                      <a:pt x="0" y="19545"/>
                      <a:pt x="0" y="43891"/>
                    </a:cubicBezTo>
                    <a:cubicBezTo>
                      <a:pt x="0" y="68237"/>
                      <a:pt x="19546" y="87782"/>
                      <a:pt x="43891" y="87782"/>
                    </a:cubicBezTo>
                    <a:lnTo>
                      <a:pt x="1025271" y="87782"/>
                    </a:lnTo>
                    <a:cubicBezTo>
                      <a:pt x="1049617" y="87782"/>
                      <a:pt x="1069162" y="68237"/>
                      <a:pt x="1069162" y="43891"/>
                    </a:cubicBezTo>
                    <a:cubicBezTo>
                      <a:pt x="1068819" y="19545"/>
                      <a:pt x="1049274" y="0"/>
                      <a:pt x="1025271" y="0"/>
                    </a:cubicBezTo>
                    <a:close/>
                  </a:path>
                </a:pathLst>
              </a:custGeom>
              <a:solidFill>
                <a:srgbClr val="4E4D4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5" name="Google Shape;2605;p18"/>
              <p:cNvSpPr/>
              <p:nvPr/>
            </p:nvSpPr>
            <p:spPr>
              <a:xfrm>
                <a:off x="4092435" y="1544421"/>
                <a:ext cx="563384" cy="1120597"/>
              </a:xfrm>
              <a:custGeom>
                <a:avLst/>
                <a:gdLst/>
                <a:ahLst/>
                <a:cxnLst/>
                <a:rect l="l" t="t" r="r" b="b"/>
                <a:pathLst>
                  <a:path w="563384" h="1120597" extrusionOk="0">
                    <a:moveTo>
                      <a:pt x="0" y="176594"/>
                    </a:moveTo>
                    <a:lnTo>
                      <a:pt x="0" y="1120597"/>
                    </a:lnTo>
                    <a:lnTo>
                      <a:pt x="563385" y="0"/>
                    </a:lnTo>
                    <a:lnTo>
                      <a:pt x="176594" y="0"/>
                    </a:lnTo>
                    <a:cubicBezTo>
                      <a:pt x="78867" y="0"/>
                      <a:pt x="0" y="78867"/>
                      <a:pt x="0" y="176594"/>
                    </a:cubicBezTo>
                    <a:close/>
                  </a:path>
                </a:pathLst>
              </a:custGeom>
              <a:solidFill>
                <a:srgbClr val="FFFDF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6" name="Google Shape;2606;p18"/>
              <p:cNvSpPr/>
              <p:nvPr/>
            </p:nvSpPr>
            <p:spPr>
              <a:xfrm>
                <a:off x="3905211" y="1169289"/>
                <a:ext cx="3909402" cy="375132"/>
              </a:xfrm>
              <a:custGeom>
                <a:avLst/>
                <a:gdLst/>
                <a:ahLst/>
                <a:cxnLst/>
                <a:rect l="l" t="t" r="r" b="b"/>
                <a:pathLst>
                  <a:path w="3909402" h="375132" extrusionOk="0">
                    <a:moveTo>
                      <a:pt x="3721494" y="0"/>
                    </a:moveTo>
                    <a:lnTo>
                      <a:pt x="187566" y="0"/>
                    </a:lnTo>
                    <a:cubicBezTo>
                      <a:pt x="84011" y="0"/>
                      <a:pt x="0" y="84011"/>
                      <a:pt x="0" y="187566"/>
                    </a:cubicBezTo>
                    <a:lnTo>
                      <a:pt x="0" y="187566"/>
                    </a:lnTo>
                    <a:cubicBezTo>
                      <a:pt x="0" y="291122"/>
                      <a:pt x="84011" y="375133"/>
                      <a:pt x="187566" y="375133"/>
                    </a:cubicBezTo>
                    <a:lnTo>
                      <a:pt x="3721837" y="375133"/>
                    </a:lnTo>
                    <a:cubicBezTo>
                      <a:pt x="3825392" y="375133"/>
                      <a:pt x="3909403" y="291122"/>
                      <a:pt x="3909403" y="187566"/>
                    </a:cubicBezTo>
                    <a:lnTo>
                      <a:pt x="3909403" y="187566"/>
                    </a:lnTo>
                    <a:cubicBezTo>
                      <a:pt x="3909060" y="84011"/>
                      <a:pt x="3825050" y="0"/>
                      <a:pt x="3721494" y="0"/>
                    </a:cubicBezTo>
                    <a:close/>
                  </a:path>
                </a:pathLst>
              </a:custGeom>
              <a:solidFill>
                <a:srgbClr val="4E4D4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7" name="Google Shape;2607;p18"/>
              <p:cNvSpPr/>
              <p:nvPr/>
            </p:nvSpPr>
            <p:spPr>
              <a:xfrm>
                <a:off x="3905211" y="5639333"/>
                <a:ext cx="2684221" cy="375132"/>
              </a:xfrm>
              <a:custGeom>
                <a:avLst/>
                <a:gdLst/>
                <a:ahLst/>
                <a:cxnLst/>
                <a:rect l="l" t="t" r="r" b="b"/>
                <a:pathLst>
                  <a:path w="2684221" h="375132" extrusionOk="0">
                    <a:moveTo>
                      <a:pt x="2496655" y="0"/>
                    </a:moveTo>
                    <a:lnTo>
                      <a:pt x="187566" y="0"/>
                    </a:lnTo>
                    <a:cubicBezTo>
                      <a:pt x="84011" y="0"/>
                      <a:pt x="0" y="84011"/>
                      <a:pt x="0" y="187567"/>
                    </a:cubicBezTo>
                    <a:lnTo>
                      <a:pt x="0" y="187567"/>
                    </a:lnTo>
                    <a:cubicBezTo>
                      <a:pt x="0" y="291122"/>
                      <a:pt x="84011" y="375133"/>
                      <a:pt x="187566" y="375133"/>
                    </a:cubicBezTo>
                    <a:lnTo>
                      <a:pt x="2496655" y="375133"/>
                    </a:lnTo>
                    <a:cubicBezTo>
                      <a:pt x="2600211" y="375133"/>
                      <a:pt x="2684221" y="291122"/>
                      <a:pt x="2684221" y="187567"/>
                    </a:cubicBezTo>
                    <a:lnTo>
                      <a:pt x="2684221" y="187567"/>
                    </a:lnTo>
                    <a:cubicBezTo>
                      <a:pt x="2684221" y="84011"/>
                      <a:pt x="2600211" y="0"/>
                      <a:pt x="2496655" y="0"/>
                    </a:cubicBezTo>
                    <a:close/>
                  </a:path>
                </a:pathLst>
              </a:custGeom>
              <a:solidFill>
                <a:srgbClr val="4E4D4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08" name="Google Shape;2608;p18"/>
            <p:cNvGrpSpPr/>
            <p:nvPr/>
          </p:nvGrpSpPr>
          <p:grpSpPr>
            <a:xfrm>
              <a:off x="1374663" y="1671637"/>
              <a:ext cx="4581090" cy="5186362"/>
              <a:chOff x="1374663" y="1671637"/>
              <a:chExt cx="4581090" cy="5186362"/>
            </a:xfrm>
          </p:grpSpPr>
          <p:sp>
            <p:nvSpPr>
              <p:cNvPr id="2609" name="Google Shape;2609;p18"/>
              <p:cNvSpPr/>
              <p:nvPr/>
            </p:nvSpPr>
            <p:spPr>
              <a:xfrm>
                <a:off x="2900557" y="3710520"/>
                <a:ext cx="2512042" cy="1582226"/>
              </a:xfrm>
              <a:custGeom>
                <a:avLst/>
                <a:gdLst/>
                <a:ahLst/>
                <a:cxnLst/>
                <a:rect l="l" t="t" r="r" b="b"/>
                <a:pathLst>
                  <a:path w="2512042" h="1582226" extrusionOk="0">
                    <a:moveTo>
                      <a:pt x="1197364" y="914171"/>
                    </a:moveTo>
                    <a:lnTo>
                      <a:pt x="488933" y="205397"/>
                    </a:lnTo>
                    <a:cubicBezTo>
                      <a:pt x="380233" y="96698"/>
                      <a:pt x="202954" y="88468"/>
                      <a:pt x="90483" y="193396"/>
                    </a:cubicBezTo>
                    <a:cubicBezTo>
                      <a:pt x="-27475" y="303467"/>
                      <a:pt x="-30218" y="488290"/>
                      <a:pt x="82939" y="601447"/>
                    </a:cubicBezTo>
                    <a:lnTo>
                      <a:pt x="796171" y="1314679"/>
                    </a:lnTo>
                    <a:lnTo>
                      <a:pt x="969336" y="1487843"/>
                    </a:lnTo>
                    <a:cubicBezTo>
                      <a:pt x="1095180" y="1613687"/>
                      <a:pt x="1299205" y="1613687"/>
                      <a:pt x="1425050" y="1487843"/>
                    </a:cubicBezTo>
                    <a:lnTo>
                      <a:pt x="1598214" y="1314679"/>
                    </a:lnTo>
                    <a:lnTo>
                      <a:pt x="2512043" y="400850"/>
                    </a:lnTo>
                    <a:lnTo>
                      <a:pt x="2111193" y="0"/>
                    </a:lnTo>
                    <a:lnTo>
                      <a:pt x="1197364" y="914171"/>
                    </a:lnTo>
                    <a:close/>
                  </a:path>
                </a:pathLst>
              </a:custGeom>
              <a:solidFill>
                <a:srgbClr val="413F4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0" name="Google Shape;2610;p18"/>
              <p:cNvSpPr/>
              <p:nvPr/>
            </p:nvSpPr>
            <p:spPr>
              <a:xfrm>
                <a:off x="2546299" y="3824363"/>
                <a:ext cx="1164831" cy="2761373"/>
              </a:xfrm>
              <a:custGeom>
                <a:avLst/>
                <a:gdLst/>
                <a:ahLst/>
                <a:cxnLst/>
                <a:rect l="l" t="t" r="r" b="b"/>
                <a:pathLst>
                  <a:path w="1164831" h="2761373" extrusionOk="0">
                    <a:moveTo>
                      <a:pt x="452628" y="0"/>
                    </a:moveTo>
                    <a:lnTo>
                      <a:pt x="0" y="0"/>
                    </a:lnTo>
                    <a:lnTo>
                      <a:pt x="0" y="2598153"/>
                    </a:lnTo>
                    <a:cubicBezTo>
                      <a:pt x="0" y="2688336"/>
                      <a:pt x="73038" y="2761374"/>
                      <a:pt x="163221" y="2761374"/>
                    </a:cubicBezTo>
                    <a:lnTo>
                      <a:pt x="1164831" y="2761374"/>
                    </a:lnTo>
                    <a:lnTo>
                      <a:pt x="1164831" y="712546"/>
                    </a:lnTo>
                    <a:cubicBezTo>
                      <a:pt x="1164831" y="318897"/>
                      <a:pt x="845934" y="0"/>
                      <a:pt x="452628" y="0"/>
                    </a:cubicBezTo>
                    <a:close/>
                  </a:path>
                </a:pathLst>
              </a:custGeom>
              <a:solidFill>
                <a:srgbClr val="4E4D4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1" name="Google Shape;2611;p18"/>
              <p:cNvSpPr/>
              <p:nvPr/>
            </p:nvSpPr>
            <p:spPr>
              <a:xfrm>
                <a:off x="2350160" y="3824363"/>
                <a:ext cx="1164831" cy="2761373"/>
              </a:xfrm>
              <a:custGeom>
                <a:avLst/>
                <a:gdLst/>
                <a:ahLst/>
                <a:cxnLst/>
                <a:rect l="l" t="t" r="r" b="b"/>
                <a:pathLst>
                  <a:path w="1164831" h="2761373" extrusionOk="0">
                    <a:moveTo>
                      <a:pt x="375818" y="0"/>
                    </a:moveTo>
                    <a:lnTo>
                      <a:pt x="0" y="0"/>
                    </a:lnTo>
                    <a:lnTo>
                      <a:pt x="0" y="2598153"/>
                    </a:lnTo>
                    <a:cubicBezTo>
                      <a:pt x="0" y="2688336"/>
                      <a:pt x="73038" y="2761374"/>
                      <a:pt x="163220" y="2761374"/>
                    </a:cubicBezTo>
                    <a:lnTo>
                      <a:pt x="1164831" y="2761374"/>
                    </a:lnTo>
                    <a:lnTo>
                      <a:pt x="1164831" y="789013"/>
                    </a:lnTo>
                    <a:cubicBezTo>
                      <a:pt x="1164831" y="353187"/>
                      <a:pt x="811644" y="0"/>
                      <a:pt x="3758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2" name="Google Shape;2612;p18"/>
              <p:cNvSpPr/>
              <p:nvPr/>
            </p:nvSpPr>
            <p:spPr>
              <a:xfrm>
                <a:off x="2233917" y="3572332"/>
                <a:ext cx="698491" cy="277062"/>
              </a:xfrm>
              <a:custGeom>
                <a:avLst/>
                <a:gdLst/>
                <a:ahLst/>
                <a:cxnLst/>
                <a:rect l="l" t="t" r="r" b="b"/>
                <a:pathLst>
                  <a:path w="698491" h="277062" extrusionOk="0">
                    <a:moveTo>
                      <a:pt x="649453" y="0"/>
                    </a:moveTo>
                    <a:lnTo>
                      <a:pt x="0" y="0"/>
                    </a:lnTo>
                    <a:lnTo>
                      <a:pt x="0" y="277063"/>
                    </a:lnTo>
                    <a:lnTo>
                      <a:pt x="698487" y="277063"/>
                    </a:lnTo>
                    <a:lnTo>
                      <a:pt x="698487" y="49034"/>
                    </a:lnTo>
                    <a:cubicBezTo>
                      <a:pt x="698830" y="21945"/>
                      <a:pt x="676542" y="0"/>
                      <a:pt x="6494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3" name="Google Shape;2613;p18"/>
              <p:cNvSpPr/>
              <p:nvPr/>
            </p:nvSpPr>
            <p:spPr>
              <a:xfrm>
                <a:off x="2209228" y="3070326"/>
                <a:ext cx="654596" cy="779068"/>
              </a:xfrm>
              <a:custGeom>
                <a:avLst/>
                <a:gdLst/>
                <a:ahLst/>
                <a:cxnLst/>
                <a:rect l="l" t="t" r="r" b="b"/>
                <a:pathLst>
                  <a:path w="654596" h="779068" extrusionOk="0">
                    <a:moveTo>
                      <a:pt x="0" y="0"/>
                    </a:moveTo>
                    <a:lnTo>
                      <a:pt x="654596" y="0"/>
                    </a:lnTo>
                    <a:lnTo>
                      <a:pt x="654596" y="779069"/>
                    </a:lnTo>
                    <a:lnTo>
                      <a:pt x="0" y="779069"/>
                    </a:lnTo>
                    <a:close/>
                  </a:path>
                </a:pathLst>
              </a:custGeom>
              <a:solidFill>
                <a:srgbClr val="D6643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4" name="Google Shape;2614;p18"/>
              <p:cNvSpPr/>
              <p:nvPr/>
            </p:nvSpPr>
            <p:spPr>
              <a:xfrm>
                <a:off x="2103615" y="3572332"/>
                <a:ext cx="698487" cy="277062"/>
              </a:xfrm>
              <a:custGeom>
                <a:avLst/>
                <a:gdLst/>
                <a:ahLst/>
                <a:cxnLst/>
                <a:rect l="l" t="t" r="r" b="b"/>
                <a:pathLst>
                  <a:path w="698487" h="277062" extrusionOk="0">
                    <a:moveTo>
                      <a:pt x="649110" y="0"/>
                    </a:moveTo>
                    <a:lnTo>
                      <a:pt x="0" y="0"/>
                    </a:lnTo>
                    <a:lnTo>
                      <a:pt x="0" y="277063"/>
                    </a:lnTo>
                    <a:lnTo>
                      <a:pt x="698487" y="277063"/>
                    </a:lnTo>
                    <a:lnTo>
                      <a:pt x="698487" y="49034"/>
                    </a:lnTo>
                    <a:cubicBezTo>
                      <a:pt x="698487" y="21945"/>
                      <a:pt x="676542" y="0"/>
                      <a:pt x="6491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5" name="Google Shape;2615;p18"/>
              <p:cNvSpPr/>
              <p:nvPr/>
            </p:nvSpPr>
            <p:spPr>
              <a:xfrm>
                <a:off x="1374663" y="3807691"/>
                <a:ext cx="1830004" cy="2298671"/>
              </a:xfrm>
              <a:custGeom>
                <a:avLst/>
                <a:gdLst/>
                <a:ahLst/>
                <a:cxnLst/>
                <a:rect l="l" t="t" r="r" b="b"/>
                <a:pathLst>
                  <a:path w="1830004" h="2298671" extrusionOk="0">
                    <a:moveTo>
                      <a:pt x="953552" y="379117"/>
                    </a:moveTo>
                    <a:cubicBezTo>
                      <a:pt x="1006358" y="231670"/>
                      <a:pt x="929549" y="69478"/>
                      <a:pt x="782102" y="16672"/>
                    </a:cubicBezTo>
                    <a:lnTo>
                      <a:pt x="782102" y="16672"/>
                    </a:lnTo>
                    <a:cubicBezTo>
                      <a:pt x="634655" y="-36135"/>
                      <a:pt x="472463" y="40675"/>
                      <a:pt x="419656" y="188122"/>
                    </a:cubicBezTo>
                    <a:lnTo>
                      <a:pt x="79500" y="1137955"/>
                    </a:lnTo>
                    <a:lnTo>
                      <a:pt x="23607" y="1294318"/>
                    </a:lnTo>
                    <a:cubicBezTo>
                      <a:pt x="-51145" y="1502801"/>
                      <a:pt x="57554" y="1732544"/>
                      <a:pt x="266037" y="1807296"/>
                    </a:cubicBezTo>
                    <a:lnTo>
                      <a:pt x="422400" y="1863189"/>
                    </a:lnTo>
                    <a:lnTo>
                      <a:pt x="1639009" y="2298672"/>
                    </a:lnTo>
                    <a:lnTo>
                      <a:pt x="1830004" y="1764776"/>
                    </a:lnTo>
                    <a:lnTo>
                      <a:pt x="613395" y="1328950"/>
                    </a:lnTo>
                    <a:lnTo>
                      <a:pt x="953552" y="379117"/>
                    </a:lnTo>
                    <a:close/>
                  </a:path>
                </a:pathLst>
              </a:custGeom>
              <a:solidFill>
                <a:srgbClr val="4E4D4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6" name="Google Shape;2616;p18"/>
              <p:cNvSpPr/>
              <p:nvPr/>
            </p:nvSpPr>
            <p:spPr>
              <a:xfrm>
                <a:off x="1963712" y="3824363"/>
                <a:ext cx="1164831" cy="2761373"/>
              </a:xfrm>
              <a:custGeom>
                <a:avLst/>
                <a:gdLst/>
                <a:ahLst/>
                <a:cxnLst/>
                <a:rect l="l" t="t" r="r" b="b"/>
                <a:pathLst>
                  <a:path w="1164831" h="2761373" extrusionOk="0">
                    <a:moveTo>
                      <a:pt x="376161" y="0"/>
                    </a:moveTo>
                    <a:lnTo>
                      <a:pt x="0" y="0"/>
                    </a:lnTo>
                    <a:lnTo>
                      <a:pt x="0" y="2598153"/>
                    </a:lnTo>
                    <a:cubicBezTo>
                      <a:pt x="0" y="2688336"/>
                      <a:pt x="73038" y="2761374"/>
                      <a:pt x="163220" y="2761374"/>
                    </a:cubicBezTo>
                    <a:lnTo>
                      <a:pt x="1164831" y="2761374"/>
                    </a:lnTo>
                    <a:lnTo>
                      <a:pt x="1164831" y="789013"/>
                    </a:lnTo>
                    <a:cubicBezTo>
                      <a:pt x="1165174" y="353187"/>
                      <a:pt x="811644" y="0"/>
                      <a:pt x="376161" y="0"/>
                    </a:cubicBezTo>
                    <a:close/>
                  </a:path>
                </a:pathLst>
              </a:custGeom>
              <a:solidFill>
                <a:srgbClr val="4E4D4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7" name="Google Shape;2617;p18"/>
              <p:cNvSpPr/>
              <p:nvPr/>
            </p:nvSpPr>
            <p:spPr>
              <a:xfrm>
                <a:off x="1988058" y="4186809"/>
                <a:ext cx="340156" cy="1018070"/>
              </a:xfrm>
              <a:custGeom>
                <a:avLst/>
                <a:gdLst/>
                <a:ahLst/>
                <a:cxnLst/>
                <a:rect l="l" t="t" r="r" b="b"/>
                <a:pathLst>
                  <a:path w="340156" h="1018070" extrusionOk="0">
                    <a:moveTo>
                      <a:pt x="191338" y="1018070"/>
                    </a:moveTo>
                    <a:lnTo>
                      <a:pt x="340157" y="0"/>
                    </a:lnTo>
                    <a:lnTo>
                      <a:pt x="0" y="949833"/>
                    </a:lnTo>
                    <a:close/>
                  </a:path>
                </a:pathLst>
              </a:custGeom>
              <a:solidFill>
                <a:srgbClr val="413F4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8" name="Google Shape;2618;p18"/>
              <p:cNvSpPr/>
              <p:nvPr/>
            </p:nvSpPr>
            <p:spPr>
              <a:xfrm>
                <a:off x="1963712" y="5730201"/>
                <a:ext cx="1049959" cy="375818"/>
              </a:xfrm>
              <a:custGeom>
                <a:avLst/>
                <a:gdLst/>
                <a:ahLst/>
                <a:cxnLst/>
                <a:rect l="l" t="t" r="r" b="b"/>
                <a:pathLst>
                  <a:path w="1049959" h="375818" extrusionOk="0">
                    <a:moveTo>
                      <a:pt x="0" y="273977"/>
                    </a:moveTo>
                    <a:lnTo>
                      <a:pt x="1049960" y="3758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13F4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9" name="Google Shape;2619;p18"/>
              <p:cNvSpPr/>
              <p:nvPr/>
            </p:nvSpPr>
            <p:spPr>
              <a:xfrm>
                <a:off x="2126932" y="6585737"/>
                <a:ext cx="1548193" cy="272262"/>
              </a:xfrm>
              <a:custGeom>
                <a:avLst/>
                <a:gdLst/>
                <a:ahLst/>
                <a:cxnLst/>
                <a:rect l="l" t="t" r="r" b="b"/>
                <a:pathLst>
                  <a:path w="1548193" h="272262" extrusionOk="0">
                    <a:moveTo>
                      <a:pt x="0" y="0"/>
                    </a:moveTo>
                    <a:lnTo>
                      <a:pt x="1548194" y="0"/>
                    </a:lnTo>
                    <a:lnTo>
                      <a:pt x="1548194" y="272263"/>
                    </a:lnTo>
                    <a:lnTo>
                      <a:pt x="0" y="272263"/>
                    </a:lnTo>
                    <a:close/>
                  </a:path>
                </a:pathLst>
              </a:custGeom>
              <a:solidFill>
                <a:srgbClr val="413F4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0" name="Google Shape;2620;p18"/>
              <p:cNvSpPr/>
              <p:nvPr/>
            </p:nvSpPr>
            <p:spPr>
              <a:xfrm rot="-4206890">
                <a:off x="2723598" y="5678875"/>
                <a:ext cx="590606" cy="254683"/>
              </a:xfrm>
              <a:custGeom>
                <a:avLst/>
                <a:gdLst/>
                <a:ahLst/>
                <a:cxnLst/>
                <a:rect l="l" t="t" r="r" b="b"/>
                <a:pathLst>
                  <a:path w="590842" h="254785" extrusionOk="0">
                    <a:moveTo>
                      <a:pt x="0" y="0"/>
                    </a:moveTo>
                    <a:lnTo>
                      <a:pt x="590843" y="0"/>
                    </a:lnTo>
                    <a:lnTo>
                      <a:pt x="590843" y="254786"/>
                    </a:lnTo>
                    <a:lnTo>
                      <a:pt x="0" y="25478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621" name="Google Shape;2621;p18"/>
              <p:cNvGrpSpPr/>
              <p:nvPr/>
            </p:nvGrpSpPr>
            <p:grpSpPr>
              <a:xfrm>
                <a:off x="2932747" y="5503887"/>
                <a:ext cx="794156" cy="794156"/>
                <a:chOff x="2932747" y="5503887"/>
                <a:chExt cx="794156" cy="794156"/>
              </a:xfrm>
            </p:grpSpPr>
            <p:sp>
              <p:nvSpPr>
                <p:cNvPr id="2622" name="Google Shape;2622;p18"/>
                <p:cNvSpPr/>
                <p:nvPr/>
              </p:nvSpPr>
              <p:spPr>
                <a:xfrm>
                  <a:off x="2932747" y="5503887"/>
                  <a:ext cx="794156" cy="794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156" h="794156" extrusionOk="0">
                      <a:moveTo>
                        <a:pt x="794156" y="397078"/>
                      </a:moveTo>
                      <a:cubicBezTo>
                        <a:pt x="794156" y="616379"/>
                        <a:pt x="616378" y="794157"/>
                        <a:pt x="397078" y="794157"/>
                      </a:cubicBezTo>
                      <a:cubicBezTo>
                        <a:pt x="177778" y="794157"/>
                        <a:pt x="0" y="616379"/>
                        <a:pt x="0" y="397078"/>
                      </a:cubicBezTo>
                      <a:cubicBezTo>
                        <a:pt x="0" y="177778"/>
                        <a:pt x="177778" y="0"/>
                        <a:pt x="397078" y="0"/>
                      </a:cubicBezTo>
                      <a:cubicBezTo>
                        <a:pt x="616378" y="0"/>
                        <a:pt x="794156" y="177778"/>
                        <a:pt x="794156" y="397078"/>
                      </a:cubicBezTo>
                      <a:close/>
                    </a:path>
                  </a:pathLst>
                </a:custGeom>
                <a:solidFill>
                  <a:srgbClr val="F8985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23" name="Google Shape;2623;p18"/>
                <p:cNvSpPr/>
                <p:nvPr/>
              </p:nvSpPr>
              <p:spPr>
                <a:xfrm>
                  <a:off x="3313366" y="5617387"/>
                  <a:ext cx="299694" cy="29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694" h="299694" extrusionOk="0">
                      <a:moveTo>
                        <a:pt x="299695" y="149847"/>
                      </a:moveTo>
                      <a:cubicBezTo>
                        <a:pt x="299695" y="232606"/>
                        <a:pt x="232606" y="299695"/>
                        <a:pt x="149847" y="299695"/>
                      </a:cubicBezTo>
                      <a:cubicBezTo>
                        <a:pt x="67089" y="299695"/>
                        <a:pt x="0" y="232606"/>
                        <a:pt x="0" y="149847"/>
                      </a:cubicBezTo>
                      <a:cubicBezTo>
                        <a:pt x="0" y="67089"/>
                        <a:pt x="67089" y="0"/>
                        <a:pt x="149847" y="0"/>
                      </a:cubicBezTo>
                      <a:cubicBezTo>
                        <a:pt x="232606" y="0"/>
                        <a:pt x="299695" y="67089"/>
                        <a:pt x="299695" y="149847"/>
                      </a:cubicBezTo>
                      <a:close/>
                    </a:path>
                  </a:pathLst>
                </a:custGeom>
                <a:solidFill>
                  <a:srgbClr val="F9B08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624" name="Google Shape;2624;p18"/>
              <p:cNvSpPr/>
              <p:nvPr/>
            </p:nvSpPr>
            <p:spPr>
              <a:xfrm rot="-2700000">
                <a:off x="5164306" y="3528756"/>
                <a:ext cx="254914" cy="591140"/>
              </a:xfrm>
              <a:custGeom>
                <a:avLst/>
                <a:gdLst/>
                <a:ahLst/>
                <a:cxnLst/>
                <a:rect l="l" t="t" r="r" b="b"/>
                <a:pathLst>
                  <a:path w="254772" h="590811" extrusionOk="0">
                    <a:moveTo>
                      <a:pt x="0" y="0"/>
                    </a:moveTo>
                    <a:lnTo>
                      <a:pt x="254773" y="0"/>
                    </a:lnTo>
                    <a:lnTo>
                      <a:pt x="254773" y="590811"/>
                    </a:lnTo>
                    <a:lnTo>
                      <a:pt x="0" y="590811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625" name="Google Shape;2625;p18"/>
              <p:cNvGrpSpPr/>
              <p:nvPr/>
            </p:nvGrpSpPr>
            <p:grpSpPr>
              <a:xfrm>
                <a:off x="5161597" y="3178340"/>
                <a:ext cx="794156" cy="794156"/>
                <a:chOff x="5161597" y="3178340"/>
                <a:chExt cx="794156" cy="794156"/>
              </a:xfrm>
            </p:grpSpPr>
            <p:sp>
              <p:nvSpPr>
                <p:cNvPr id="2626" name="Google Shape;2626;p18"/>
                <p:cNvSpPr/>
                <p:nvPr/>
              </p:nvSpPr>
              <p:spPr>
                <a:xfrm>
                  <a:off x="5161597" y="3178340"/>
                  <a:ext cx="794156" cy="7941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156" h="794156" extrusionOk="0">
                      <a:moveTo>
                        <a:pt x="794156" y="397078"/>
                      </a:moveTo>
                      <a:cubicBezTo>
                        <a:pt x="794156" y="616378"/>
                        <a:pt x="616378" y="794156"/>
                        <a:pt x="397078" y="794156"/>
                      </a:cubicBezTo>
                      <a:cubicBezTo>
                        <a:pt x="177778" y="794156"/>
                        <a:pt x="0" y="616378"/>
                        <a:pt x="0" y="397078"/>
                      </a:cubicBezTo>
                      <a:cubicBezTo>
                        <a:pt x="0" y="177778"/>
                        <a:pt x="177778" y="0"/>
                        <a:pt x="397078" y="0"/>
                      </a:cubicBezTo>
                      <a:cubicBezTo>
                        <a:pt x="616378" y="0"/>
                        <a:pt x="794156" y="177778"/>
                        <a:pt x="794156" y="397078"/>
                      </a:cubicBezTo>
                      <a:close/>
                    </a:path>
                  </a:pathLst>
                </a:custGeom>
                <a:solidFill>
                  <a:srgbClr val="F8985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27" name="Google Shape;2627;p18"/>
                <p:cNvSpPr/>
                <p:nvPr/>
              </p:nvSpPr>
              <p:spPr>
                <a:xfrm>
                  <a:off x="5542559" y="3291840"/>
                  <a:ext cx="299694" cy="29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694" h="299694" extrusionOk="0">
                      <a:moveTo>
                        <a:pt x="299695" y="149847"/>
                      </a:moveTo>
                      <a:cubicBezTo>
                        <a:pt x="299695" y="232606"/>
                        <a:pt x="232606" y="299695"/>
                        <a:pt x="149847" y="299695"/>
                      </a:cubicBezTo>
                      <a:cubicBezTo>
                        <a:pt x="67089" y="299695"/>
                        <a:pt x="0" y="232606"/>
                        <a:pt x="0" y="149847"/>
                      </a:cubicBezTo>
                      <a:cubicBezTo>
                        <a:pt x="0" y="67089"/>
                        <a:pt x="67089" y="0"/>
                        <a:pt x="149847" y="0"/>
                      </a:cubicBezTo>
                      <a:cubicBezTo>
                        <a:pt x="232606" y="0"/>
                        <a:pt x="299695" y="67089"/>
                        <a:pt x="299695" y="149847"/>
                      </a:cubicBezTo>
                      <a:close/>
                    </a:path>
                  </a:pathLst>
                </a:custGeom>
                <a:solidFill>
                  <a:srgbClr val="F9B08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628" name="Google Shape;2628;p18"/>
              <p:cNvSpPr/>
              <p:nvPr/>
            </p:nvSpPr>
            <p:spPr>
              <a:xfrm>
                <a:off x="2258949" y="3205772"/>
                <a:ext cx="604532" cy="351222"/>
              </a:xfrm>
              <a:custGeom>
                <a:avLst/>
                <a:gdLst/>
                <a:ahLst/>
                <a:cxnLst/>
                <a:rect l="l" t="t" r="r" b="b"/>
                <a:pathLst>
                  <a:path w="604532" h="351222" extrusionOk="0">
                    <a:moveTo>
                      <a:pt x="0" y="0"/>
                    </a:moveTo>
                    <a:cubicBezTo>
                      <a:pt x="0" y="0"/>
                      <a:pt x="156362" y="262661"/>
                      <a:pt x="363131" y="320612"/>
                    </a:cubicBezTo>
                    <a:cubicBezTo>
                      <a:pt x="525666" y="366217"/>
                      <a:pt x="604533" y="347357"/>
                      <a:pt x="604533" y="347357"/>
                    </a:cubicBezTo>
                    <a:lnTo>
                      <a:pt x="599389" y="15944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4A2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629" name="Google Shape;2629;p18"/>
              <p:cNvGrpSpPr/>
              <p:nvPr/>
            </p:nvGrpSpPr>
            <p:grpSpPr>
              <a:xfrm>
                <a:off x="2032635" y="1671637"/>
                <a:ext cx="1538935" cy="1837944"/>
                <a:chOff x="2032635" y="1671637"/>
                <a:chExt cx="1538935" cy="1837944"/>
              </a:xfrm>
            </p:grpSpPr>
            <p:sp>
              <p:nvSpPr>
                <p:cNvPr id="2630" name="Google Shape;2630;p18"/>
                <p:cNvSpPr/>
                <p:nvPr/>
              </p:nvSpPr>
              <p:spPr>
                <a:xfrm>
                  <a:off x="3226612" y="2113978"/>
                  <a:ext cx="252374" cy="145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74" h="145389" extrusionOk="0">
                      <a:moveTo>
                        <a:pt x="343" y="145390"/>
                      </a:moveTo>
                      <a:lnTo>
                        <a:pt x="106985" y="145390"/>
                      </a:lnTo>
                      <a:cubicBezTo>
                        <a:pt x="187223" y="145390"/>
                        <a:pt x="252374" y="80239"/>
                        <a:pt x="252374" y="0"/>
                      </a:cubicBezTo>
                      <a:lnTo>
                        <a:pt x="0" y="0"/>
                      </a:lnTo>
                      <a:lnTo>
                        <a:pt x="0" y="145390"/>
                      </a:lnTo>
                      <a:close/>
                    </a:path>
                  </a:pathLst>
                </a:custGeom>
                <a:solidFill>
                  <a:srgbClr val="413F4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1" name="Google Shape;2631;p18"/>
                <p:cNvSpPr/>
                <p:nvPr/>
              </p:nvSpPr>
              <p:spPr>
                <a:xfrm>
                  <a:off x="2178024" y="2113978"/>
                  <a:ext cx="1213866" cy="13956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3866" h="1395603" extrusionOk="0">
                      <a:moveTo>
                        <a:pt x="0" y="788670"/>
                      </a:moveTo>
                      <a:cubicBezTo>
                        <a:pt x="0" y="1124026"/>
                        <a:pt x="271920" y="1395603"/>
                        <a:pt x="606933" y="1395603"/>
                      </a:cubicBezTo>
                      <a:lnTo>
                        <a:pt x="606933" y="1395603"/>
                      </a:lnTo>
                      <a:cubicBezTo>
                        <a:pt x="942289" y="1395603"/>
                        <a:pt x="1213866" y="1123683"/>
                        <a:pt x="1213866" y="788670"/>
                      </a:cubicBezTo>
                      <a:lnTo>
                        <a:pt x="1213866" y="0"/>
                      </a:lnTo>
                      <a:lnTo>
                        <a:pt x="0" y="0"/>
                      </a:lnTo>
                      <a:lnTo>
                        <a:pt x="0" y="788670"/>
                      </a:lnTo>
                      <a:close/>
                    </a:path>
                  </a:pathLst>
                </a:custGeom>
                <a:solidFill>
                  <a:srgbClr val="F8985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2" name="Google Shape;2632;p18"/>
                <p:cNvSpPr/>
                <p:nvPr/>
              </p:nvSpPr>
              <p:spPr>
                <a:xfrm>
                  <a:off x="2032635" y="2370124"/>
                  <a:ext cx="290779" cy="2907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779" h="290779" extrusionOk="0">
                      <a:moveTo>
                        <a:pt x="290779" y="145390"/>
                      </a:moveTo>
                      <a:cubicBezTo>
                        <a:pt x="290779" y="225686"/>
                        <a:pt x="225686" y="290779"/>
                        <a:pt x="145390" y="290779"/>
                      </a:cubicBezTo>
                      <a:cubicBezTo>
                        <a:pt x="65093" y="290779"/>
                        <a:pt x="0" y="225686"/>
                        <a:pt x="0" y="145390"/>
                      </a:cubicBezTo>
                      <a:cubicBezTo>
                        <a:pt x="0" y="65093"/>
                        <a:pt x="65093" y="0"/>
                        <a:pt x="145390" y="0"/>
                      </a:cubicBezTo>
                      <a:cubicBezTo>
                        <a:pt x="225686" y="0"/>
                        <a:pt x="290779" y="65093"/>
                        <a:pt x="290779" y="145390"/>
                      </a:cubicBezTo>
                      <a:close/>
                    </a:path>
                  </a:pathLst>
                </a:custGeom>
                <a:solidFill>
                  <a:srgbClr val="D6643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3" name="Google Shape;2633;p18"/>
                <p:cNvSpPr/>
                <p:nvPr/>
              </p:nvSpPr>
              <p:spPr>
                <a:xfrm>
                  <a:off x="3067164" y="2511056"/>
                  <a:ext cx="187223" cy="116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223" h="116586" extrusionOk="0">
                      <a:moveTo>
                        <a:pt x="93612" y="0"/>
                      </a:moveTo>
                      <a:cubicBezTo>
                        <a:pt x="41834" y="0"/>
                        <a:pt x="0" y="41834"/>
                        <a:pt x="0" y="93612"/>
                      </a:cubicBezTo>
                      <a:cubicBezTo>
                        <a:pt x="0" y="101499"/>
                        <a:pt x="1029" y="109385"/>
                        <a:pt x="3086" y="116586"/>
                      </a:cubicBezTo>
                      <a:cubicBezTo>
                        <a:pt x="13373" y="76124"/>
                        <a:pt x="50063" y="45949"/>
                        <a:pt x="93612" y="45949"/>
                      </a:cubicBezTo>
                      <a:cubicBezTo>
                        <a:pt x="137503" y="45949"/>
                        <a:pt x="173850" y="76124"/>
                        <a:pt x="184137" y="116586"/>
                      </a:cubicBezTo>
                      <a:cubicBezTo>
                        <a:pt x="185852" y="109385"/>
                        <a:pt x="187223" y="101499"/>
                        <a:pt x="187223" y="93612"/>
                      </a:cubicBezTo>
                      <a:cubicBezTo>
                        <a:pt x="187223" y="41834"/>
                        <a:pt x="145047" y="0"/>
                        <a:pt x="93612" y="0"/>
                      </a:cubicBezTo>
                      <a:close/>
                    </a:path>
                  </a:pathLst>
                </a:custGeom>
                <a:solidFill>
                  <a:srgbClr val="413F4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4" name="Google Shape;2634;p18"/>
                <p:cNvSpPr/>
                <p:nvPr/>
              </p:nvSpPr>
              <p:spPr>
                <a:xfrm>
                  <a:off x="2518867" y="2511056"/>
                  <a:ext cx="187223" cy="116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223" h="116586" extrusionOk="0">
                      <a:moveTo>
                        <a:pt x="93612" y="0"/>
                      </a:moveTo>
                      <a:cubicBezTo>
                        <a:pt x="41834" y="0"/>
                        <a:pt x="0" y="41834"/>
                        <a:pt x="0" y="93612"/>
                      </a:cubicBezTo>
                      <a:cubicBezTo>
                        <a:pt x="0" y="101499"/>
                        <a:pt x="1029" y="109385"/>
                        <a:pt x="3086" y="116586"/>
                      </a:cubicBezTo>
                      <a:cubicBezTo>
                        <a:pt x="13373" y="76124"/>
                        <a:pt x="50063" y="45949"/>
                        <a:pt x="93612" y="45949"/>
                      </a:cubicBezTo>
                      <a:cubicBezTo>
                        <a:pt x="137503" y="45949"/>
                        <a:pt x="173850" y="76124"/>
                        <a:pt x="184137" y="116586"/>
                      </a:cubicBezTo>
                      <a:cubicBezTo>
                        <a:pt x="185852" y="109385"/>
                        <a:pt x="187223" y="101499"/>
                        <a:pt x="187223" y="93612"/>
                      </a:cubicBezTo>
                      <a:cubicBezTo>
                        <a:pt x="187223" y="41834"/>
                        <a:pt x="145390" y="0"/>
                        <a:pt x="93612" y="0"/>
                      </a:cubicBezTo>
                      <a:close/>
                    </a:path>
                  </a:pathLst>
                </a:custGeom>
                <a:solidFill>
                  <a:srgbClr val="413F4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5" name="Google Shape;2635;p18"/>
                <p:cNvSpPr/>
                <p:nvPr/>
              </p:nvSpPr>
              <p:spPr>
                <a:xfrm>
                  <a:off x="2116302" y="2453792"/>
                  <a:ext cx="123444" cy="1234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44" h="123444" extrusionOk="0">
                      <a:moveTo>
                        <a:pt x="123444" y="61722"/>
                      </a:moveTo>
                      <a:cubicBezTo>
                        <a:pt x="123444" y="95810"/>
                        <a:pt x="95810" y="123444"/>
                        <a:pt x="61722" y="123444"/>
                      </a:cubicBezTo>
                      <a:cubicBezTo>
                        <a:pt x="27634" y="123444"/>
                        <a:pt x="0" y="95810"/>
                        <a:pt x="0" y="61722"/>
                      </a:cubicBezTo>
                      <a:cubicBezTo>
                        <a:pt x="0" y="27634"/>
                        <a:pt x="27634" y="0"/>
                        <a:pt x="61722" y="0"/>
                      </a:cubicBezTo>
                      <a:cubicBezTo>
                        <a:pt x="95810" y="0"/>
                        <a:pt x="123444" y="27634"/>
                        <a:pt x="123444" y="61722"/>
                      </a:cubicBezTo>
                      <a:close/>
                    </a:path>
                  </a:pathLst>
                </a:custGeom>
                <a:solidFill>
                  <a:srgbClr val="F8985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6" name="Google Shape;2636;p18"/>
                <p:cNvSpPr/>
                <p:nvPr/>
              </p:nvSpPr>
              <p:spPr>
                <a:xfrm>
                  <a:off x="2178024" y="2113978"/>
                  <a:ext cx="686485" cy="13956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485" h="1395603" extrusionOk="0">
                      <a:moveTo>
                        <a:pt x="158763" y="788670"/>
                      </a:moveTo>
                      <a:lnTo>
                        <a:pt x="158763" y="0"/>
                      </a:lnTo>
                      <a:lnTo>
                        <a:pt x="0" y="0"/>
                      </a:lnTo>
                      <a:lnTo>
                        <a:pt x="0" y="788670"/>
                      </a:lnTo>
                      <a:cubicBezTo>
                        <a:pt x="0" y="1124026"/>
                        <a:pt x="271920" y="1395603"/>
                        <a:pt x="606933" y="1395603"/>
                      </a:cubicBezTo>
                      <a:lnTo>
                        <a:pt x="606933" y="1395603"/>
                      </a:lnTo>
                      <a:cubicBezTo>
                        <a:pt x="634022" y="1395603"/>
                        <a:pt x="660425" y="1393546"/>
                        <a:pt x="686486" y="1390117"/>
                      </a:cubicBezTo>
                      <a:cubicBezTo>
                        <a:pt x="388506" y="1351369"/>
                        <a:pt x="158763" y="1096937"/>
                        <a:pt x="158763" y="788670"/>
                      </a:cubicBezTo>
                      <a:close/>
                    </a:path>
                  </a:pathLst>
                </a:custGeom>
                <a:solidFill>
                  <a:srgbClr val="D6643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7" name="Google Shape;2637;p18"/>
                <p:cNvSpPr/>
                <p:nvPr/>
              </p:nvSpPr>
              <p:spPr>
                <a:xfrm>
                  <a:off x="2748610" y="1671637"/>
                  <a:ext cx="822960" cy="504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960" h="504748" extrusionOk="0">
                      <a:moveTo>
                        <a:pt x="570586" y="0"/>
                      </a:moveTo>
                      <a:lnTo>
                        <a:pt x="252375" y="0"/>
                      </a:lnTo>
                      <a:cubicBezTo>
                        <a:pt x="112814" y="0"/>
                        <a:pt x="0" y="113157"/>
                        <a:pt x="0" y="252374"/>
                      </a:cubicBezTo>
                      <a:cubicBezTo>
                        <a:pt x="0" y="391935"/>
                        <a:pt x="113157" y="504749"/>
                        <a:pt x="252375" y="504749"/>
                      </a:cubicBezTo>
                      <a:lnTo>
                        <a:pt x="570586" y="504749"/>
                      </a:lnTo>
                      <a:cubicBezTo>
                        <a:pt x="710146" y="504749"/>
                        <a:pt x="822960" y="391592"/>
                        <a:pt x="822960" y="252374"/>
                      </a:cubicBezTo>
                      <a:cubicBezTo>
                        <a:pt x="822960" y="112814"/>
                        <a:pt x="709803" y="0"/>
                        <a:pt x="570586" y="0"/>
                      </a:cubicBezTo>
                      <a:close/>
                    </a:path>
                  </a:pathLst>
                </a:custGeom>
                <a:solidFill>
                  <a:srgbClr val="413F4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8" name="Google Shape;2638;p18"/>
                <p:cNvSpPr/>
                <p:nvPr/>
              </p:nvSpPr>
              <p:spPr>
                <a:xfrm>
                  <a:off x="2125903" y="1922297"/>
                  <a:ext cx="309295" cy="504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295" h="504406" extrusionOk="0">
                      <a:moveTo>
                        <a:pt x="154648" y="0"/>
                      </a:moveTo>
                      <a:cubicBezTo>
                        <a:pt x="69266" y="0"/>
                        <a:pt x="0" y="69266"/>
                        <a:pt x="0" y="154648"/>
                      </a:cubicBezTo>
                      <a:lnTo>
                        <a:pt x="0" y="349758"/>
                      </a:lnTo>
                      <a:cubicBezTo>
                        <a:pt x="0" y="435140"/>
                        <a:pt x="69266" y="504406"/>
                        <a:pt x="154648" y="504406"/>
                      </a:cubicBezTo>
                      <a:cubicBezTo>
                        <a:pt x="240030" y="504406"/>
                        <a:pt x="309296" y="435140"/>
                        <a:pt x="309296" y="349758"/>
                      </a:cubicBezTo>
                      <a:lnTo>
                        <a:pt x="309296" y="154648"/>
                      </a:lnTo>
                      <a:cubicBezTo>
                        <a:pt x="309296" y="69266"/>
                        <a:pt x="240030" y="0"/>
                        <a:pt x="154648" y="0"/>
                      </a:cubicBezTo>
                      <a:close/>
                    </a:path>
                  </a:pathLst>
                </a:custGeom>
                <a:solidFill>
                  <a:srgbClr val="413F4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9" name="Google Shape;2639;p18"/>
                <p:cNvSpPr/>
                <p:nvPr/>
              </p:nvSpPr>
              <p:spPr>
                <a:xfrm>
                  <a:off x="2280551" y="1773820"/>
                  <a:ext cx="651167" cy="463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167" h="463944" extrusionOk="0">
                      <a:moveTo>
                        <a:pt x="0" y="236259"/>
                      </a:moveTo>
                      <a:lnTo>
                        <a:pt x="0" y="463945"/>
                      </a:lnTo>
                      <a:lnTo>
                        <a:pt x="432054" y="463945"/>
                      </a:lnTo>
                      <a:cubicBezTo>
                        <a:pt x="553098" y="463945"/>
                        <a:pt x="651167" y="365875"/>
                        <a:pt x="651167" y="244832"/>
                      </a:cubicBezTo>
                      <a:lnTo>
                        <a:pt x="651167" y="1"/>
                      </a:lnTo>
                      <a:lnTo>
                        <a:pt x="236258" y="1"/>
                      </a:lnTo>
                      <a:cubicBezTo>
                        <a:pt x="105613" y="-342"/>
                        <a:pt x="0" y="105614"/>
                        <a:pt x="0" y="236259"/>
                      </a:cubicBezTo>
                      <a:close/>
                    </a:path>
                  </a:pathLst>
                </a:custGeom>
                <a:solidFill>
                  <a:srgbClr val="413F4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endParaRPr sz="1143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640" name="Google Shape;2640;p18"/>
                <p:cNvGrpSpPr/>
                <p:nvPr/>
              </p:nvGrpSpPr>
              <p:grpSpPr>
                <a:xfrm>
                  <a:off x="2554871" y="3002432"/>
                  <a:ext cx="574014" cy="287007"/>
                  <a:chOff x="2554871" y="3002432"/>
                  <a:chExt cx="574014" cy="287007"/>
                </a:xfrm>
              </p:grpSpPr>
              <p:sp>
                <p:nvSpPr>
                  <p:cNvPr id="2641" name="Google Shape;2641;p18"/>
                  <p:cNvSpPr/>
                  <p:nvPr/>
                </p:nvSpPr>
                <p:spPr>
                  <a:xfrm>
                    <a:off x="2554871" y="3002432"/>
                    <a:ext cx="574014" cy="2870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4014" h="287007" extrusionOk="0">
                        <a:moveTo>
                          <a:pt x="287007" y="287007"/>
                        </a:moveTo>
                        <a:cubicBezTo>
                          <a:pt x="445427" y="287007"/>
                          <a:pt x="574015" y="158420"/>
                          <a:pt x="574015" y="0"/>
                        </a:cubicBezTo>
                        <a:lnTo>
                          <a:pt x="0" y="0"/>
                        </a:lnTo>
                        <a:cubicBezTo>
                          <a:pt x="0" y="158420"/>
                          <a:pt x="128588" y="287007"/>
                          <a:pt x="287007" y="287007"/>
                        </a:cubicBezTo>
                        <a:close/>
                      </a:path>
                    </a:pathLst>
                  </a:custGeom>
                  <a:solidFill>
                    <a:srgbClr val="BE4B59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143"/>
                      <a:buFont typeface="Arial"/>
                      <a:buNone/>
                    </a:pPr>
                    <a:endParaRPr sz="1143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2" name="Google Shape;2642;p18"/>
                  <p:cNvSpPr/>
                  <p:nvPr/>
                </p:nvSpPr>
                <p:spPr>
                  <a:xfrm>
                    <a:off x="2806903" y="3041522"/>
                    <a:ext cx="315811" cy="2479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5811" h="247917" extrusionOk="0">
                        <a:moveTo>
                          <a:pt x="0" y="227687"/>
                        </a:moveTo>
                        <a:cubicBezTo>
                          <a:pt x="0" y="233859"/>
                          <a:pt x="343" y="240031"/>
                          <a:pt x="686" y="245860"/>
                        </a:cubicBezTo>
                        <a:cubicBezTo>
                          <a:pt x="12002" y="247232"/>
                          <a:pt x="23317" y="247918"/>
                          <a:pt x="34633" y="247918"/>
                        </a:cubicBezTo>
                        <a:cubicBezTo>
                          <a:pt x="173850" y="247918"/>
                          <a:pt x="289751" y="148820"/>
                          <a:pt x="315811" y="17832"/>
                        </a:cubicBezTo>
                        <a:cubicBezTo>
                          <a:pt x="288722" y="6516"/>
                          <a:pt x="258890" y="1"/>
                          <a:pt x="227343" y="1"/>
                        </a:cubicBezTo>
                        <a:cubicBezTo>
                          <a:pt x="101841" y="-342"/>
                          <a:pt x="0" y="101842"/>
                          <a:pt x="0" y="227687"/>
                        </a:cubicBezTo>
                        <a:close/>
                      </a:path>
                    </a:pathLst>
                  </a:custGeom>
                  <a:solidFill>
                    <a:srgbClr val="F658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143"/>
                      <a:buFont typeface="Arial"/>
                      <a:buNone/>
                    </a:pPr>
                    <a:endParaRPr sz="1143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3" name="Google Shape;2643;p18"/>
                  <p:cNvSpPr/>
                  <p:nvPr/>
                </p:nvSpPr>
                <p:spPr>
                  <a:xfrm>
                    <a:off x="2601163" y="3002432"/>
                    <a:ext cx="464286" cy="65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4286" h="65494" extrusionOk="0">
                        <a:moveTo>
                          <a:pt x="0" y="29832"/>
                        </a:moveTo>
                        <a:cubicBezTo>
                          <a:pt x="0" y="49378"/>
                          <a:pt x="16116" y="65494"/>
                          <a:pt x="35662" y="65494"/>
                        </a:cubicBezTo>
                        <a:lnTo>
                          <a:pt x="428625" y="65494"/>
                        </a:lnTo>
                        <a:cubicBezTo>
                          <a:pt x="448170" y="65494"/>
                          <a:pt x="464287" y="49378"/>
                          <a:pt x="464287" y="29832"/>
                        </a:cubicBezTo>
                        <a:lnTo>
                          <a:pt x="464287" y="0"/>
                        </a:lnTo>
                        <a:lnTo>
                          <a:pt x="0" y="0"/>
                        </a:lnTo>
                        <a:lnTo>
                          <a:pt x="0" y="29832"/>
                        </a:lnTo>
                        <a:close/>
                      </a:path>
                    </a:pathLst>
                  </a:custGeom>
                  <a:solidFill>
                    <a:srgbClr val="FEF4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143"/>
                      <a:buFont typeface="Arial"/>
                      <a:buNone/>
                    </a:pPr>
                    <a:endParaRPr sz="1143" b="0" i="0" u="none" strike="noStrike" cap="non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644" name="Google Shape;2644;p18"/>
              <p:cNvSpPr/>
              <p:nvPr/>
            </p:nvSpPr>
            <p:spPr>
              <a:xfrm rot="-2700000">
                <a:off x="2525783" y="5763019"/>
                <a:ext cx="107729" cy="107729"/>
              </a:xfrm>
              <a:custGeom>
                <a:avLst/>
                <a:gdLst/>
                <a:ahLst/>
                <a:cxnLst/>
                <a:rect l="l" t="t" r="r" b="b"/>
                <a:pathLst>
                  <a:path w="107669" h="107669" extrusionOk="0">
                    <a:moveTo>
                      <a:pt x="107670" y="53835"/>
                    </a:moveTo>
                    <a:cubicBezTo>
                      <a:pt x="107670" y="83567"/>
                      <a:pt x="83567" y="107669"/>
                      <a:pt x="53835" y="107669"/>
                    </a:cubicBezTo>
                    <a:cubicBezTo>
                      <a:pt x="24103" y="107669"/>
                      <a:pt x="0" y="83567"/>
                      <a:pt x="0" y="53835"/>
                    </a:cubicBezTo>
                    <a:cubicBezTo>
                      <a:pt x="0" y="24103"/>
                      <a:pt x="24103" y="0"/>
                      <a:pt x="53835" y="0"/>
                    </a:cubicBezTo>
                    <a:cubicBezTo>
                      <a:pt x="83567" y="0"/>
                      <a:pt x="107670" y="24103"/>
                      <a:pt x="107670" y="53835"/>
                    </a:cubicBezTo>
                    <a:close/>
                  </a:path>
                </a:pathLst>
              </a:custGeom>
              <a:solidFill>
                <a:srgbClr val="413F4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5" name="Google Shape;2645;p18"/>
              <p:cNvSpPr/>
              <p:nvPr/>
            </p:nvSpPr>
            <p:spPr>
              <a:xfrm>
                <a:off x="2659799" y="5816955"/>
                <a:ext cx="107670" cy="107670"/>
              </a:xfrm>
              <a:custGeom>
                <a:avLst/>
                <a:gdLst/>
                <a:ahLst/>
                <a:cxnLst/>
                <a:rect l="l" t="t" r="r" b="b"/>
                <a:pathLst>
                  <a:path w="107670" h="107670" extrusionOk="0">
                    <a:moveTo>
                      <a:pt x="107671" y="53835"/>
                    </a:moveTo>
                    <a:cubicBezTo>
                      <a:pt x="107671" y="83568"/>
                      <a:pt x="83568" y="107670"/>
                      <a:pt x="53835" y="107670"/>
                    </a:cubicBezTo>
                    <a:cubicBezTo>
                      <a:pt x="24103" y="107670"/>
                      <a:pt x="0" y="83567"/>
                      <a:pt x="0" y="53835"/>
                    </a:cubicBezTo>
                    <a:cubicBezTo>
                      <a:pt x="0" y="24103"/>
                      <a:pt x="24103" y="0"/>
                      <a:pt x="53835" y="0"/>
                    </a:cubicBezTo>
                    <a:cubicBezTo>
                      <a:pt x="83568" y="0"/>
                      <a:pt x="107671" y="24103"/>
                      <a:pt x="107671" y="53835"/>
                    </a:cubicBezTo>
                    <a:close/>
                  </a:path>
                </a:pathLst>
              </a:custGeom>
              <a:solidFill>
                <a:srgbClr val="413F4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646" name="Google Shape;2646;p18"/>
          <p:cNvSpPr txBox="1"/>
          <p:nvPr/>
        </p:nvSpPr>
        <p:spPr>
          <a:xfrm>
            <a:off x="6472653" y="2794000"/>
            <a:ext cx="8757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1"/>
              <a:buFont typeface="Arial"/>
              <a:buNone/>
            </a:pPr>
            <a:r>
              <a:rPr lang="en" sz="105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Surveys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47" name="Google Shape;2647;p18"/>
          <p:cNvGrpSpPr/>
          <p:nvPr/>
        </p:nvGrpSpPr>
        <p:grpSpPr>
          <a:xfrm>
            <a:off x="6472658" y="2177917"/>
            <a:ext cx="585088" cy="492151"/>
            <a:chOff x="3131731" y="1102689"/>
            <a:chExt cx="5886194" cy="4202823"/>
          </a:xfrm>
        </p:grpSpPr>
        <p:sp>
          <p:nvSpPr>
            <p:cNvPr id="2648" name="Google Shape;2648;p18"/>
            <p:cNvSpPr/>
            <p:nvPr/>
          </p:nvSpPr>
          <p:spPr>
            <a:xfrm rot="10800000" flipH="1">
              <a:off x="3193282" y="1102689"/>
              <a:ext cx="5609411" cy="3818852"/>
            </a:xfrm>
            <a:custGeom>
              <a:avLst/>
              <a:gdLst/>
              <a:ahLst/>
              <a:cxnLst/>
              <a:rect l="l" t="t" r="r" b="b"/>
              <a:pathLst>
                <a:path w="5609411" h="3818852" extrusionOk="0">
                  <a:moveTo>
                    <a:pt x="4852060" y="-2537"/>
                  </a:moveTo>
                  <a:cubicBezTo>
                    <a:pt x="4850612" y="955"/>
                    <a:pt x="4848783" y="4295"/>
                    <a:pt x="4846548" y="7407"/>
                  </a:cubicBezTo>
                  <a:cubicBezTo>
                    <a:pt x="4835931" y="22266"/>
                    <a:pt x="4817592" y="30229"/>
                    <a:pt x="4799419" y="30229"/>
                  </a:cubicBezTo>
                  <a:cubicBezTo>
                    <a:pt x="4786719" y="30229"/>
                    <a:pt x="4774107" y="26343"/>
                    <a:pt x="4764252" y="18227"/>
                  </a:cubicBezTo>
                  <a:cubicBezTo>
                    <a:pt x="4806340" y="75225"/>
                    <a:pt x="4871415" y="327841"/>
                    <a:pt x="4671428" y="439181"/>
                  </a:cubicBezTo>
                  <a:cubicBezTo>
                    <a:pt x="4586579" y="486413"/>
                    <a:pt x="4508614" y="504498"/>
                    <a:pt x="4441050" y="504498"/>
                  </a:cubicBezTo>
                  <a:cubicBezTo>
                    <a:pt x="4309021" y="504498"/>
                    <a:pt x="4216641" y="435460"/>
                    <a:pt x="4189768" y="379898"/>
                  </a:cubicBezTo>
                  <a:cubicBezTo>
                    <a:pt x="4175379" y="437454"/>
                    <a:pt x="4124934" y="485244"/>
                    <a:pt x="4074591" y="514124"/>
                  </a:cubicBezTo>
                  <a:lnTo>
                    <a:pt x="4074591" y="2922032"/>
                  </a:lnTo>
                  <a:cubicBezTo>
                    <a:pt x="4074591" y="2990357"/>
                    <a:pt x="4019207" y="3045742"/>
                    <a:pt x="3950881" y="3045742"/>
                  </a:cubicBezTo>
                  <a:lnTo>
                    <a:pt x="3628631" y="3045742"/>
                  </a:lnTo>
                  <a:cubicBezTo>
                    <a:pt x="3612299" y="3066011"/>
                    <a:pt x="3587254" y="3078965"/>
                    <a:pt x="3559175" y="3078965"/>
                  </a:cubicBezTo>
                  <a:lnTo>
                    <a:pt x="3030537" y="3078965"/>
                  </a:lnTo>
                  <a:cubicBezTo>
                    <a:pt x="3030537" y="3118132"/>
                    <a:pt x="3030537" y="3192542"/>
                    <a:pt x="3030537" y="3216773"/>
                  </a:cubicBezTo>
                  <a:cubicBezTo>
                    <a:pt x="3030537" y="3286801"/>
                    <a:pt x="2973768" y="3343557"/>
                    <a:pt x="2903740" y="3343557"/>
                  </a:cubicBezTo>
                  <a:cubicBezTo>
                    <a:pt x="2835440" y="3343557"/>
                    <a:pt x="2779738" y="3289544"/>
                    <a:pt x="2777058" y="3221891"/>
                  </a:cubicBezTo>
                  <a:cubicBezTo>
                    <a:pt x="2777058" y="3221866"/>
                    <a:pt x="2777058" y="3221840"/>
                    <a:pt x="2777058" y="3221815"/>
                  </a:cubicBezTo>
                  <a:cubicBezTo>
                    <a:pt x="2777058" y="3221726"/>
                    <a:pt x="2777045" y="3221637"/>
                    <a:pt x="2777045" y="3221548"/>
                  </a:cubicBezTo>
                  <a:cubicBezTo>
                    <a:pt x="2777045" y="3221510"/>
                    <a:pt x="2777045" y="3221485"/>
                    <a:pt x="2777045" y="3221447"/>
                  </a:cubicBezTo>
                  <a:cubicBezTo>
                    <a:pt x="2777032" y="3221358"/>
                    <a:pt x="2777032" y="3221269"/>
                    <a:pt x="2777032" y="3221193"/>
                  </a:cubicBezTo>
                  <a:cubicBezTo>
                    <a:pt x="2777032" y="3221155"/>
                    <a:pt x="2777032" y="3221117"/>
                    <a:pt x="2777032" y="3221091"/>
                  </a:cubicBezTo>
                  <a:cubicBezTo>
                    <a:pt x="2777020" y="3220913"/>
                    <a:pt x="2777020" y="3220735"/>
                    <a:pt x="2777007" y="3220558"/>
                  </a:cubicBezTo>
                  <a:cubicBezTo>
                    <a:pt x="2777007" y="3220532"/>
                    <a:pt x="2777007" y="3220507"/>
                    <a:pt x="2777007" y="3220494"/>
                  </a:cubicBezTo>
                  <a:cubicBezTo>
                    <a:pt x="2777007" y="3220431"/>
                    <a:pt x="2777007" y="3220354"/>
                    <a:pt x="2777007" y="3220291"/>
                  </a:cubicBezTo>
                  <a:cubicBezTo>
                    <a:pt x="2777007" y="3220227"/>
                    <a:pt x="2777007" y="3220177"/>
                    <a:pt x="2776994" y="3220113"/>
                  </a:cubicBezTo>
                  <a:cubicBezTo>
                    <a:pt x="2776994" y="3220062"/>
                    <a:pt x="2776994" y="3219986"/>
                    <a:pt x="2776994" y="3219923"/>
                  </a:cubicBezTo>
                  <a:cubicBezTo>
                    <a:pt x="2776994" y="3219859"/>
                    <a:pt x="2776994" y="3219808"/>
                    <a:pt x="2776994" y="3219745"/>
                  </a:cubicBezTo>
                  <a:cubicBezTo>
                    <a:pt x="2776994" y="3219681"/>
                    <a:pt x="2776994" y="3219618"/>
                    <a:pt x="2776981" y="3219554"/>
                  </a:cubicBezTo>
                  <a:cubicBezTo>
                    <a:pt x="2776981" y="3219491"/>
                    <a:pt x="2776981" y="3219415"/>
                    <a:pt x="2776981" y="3219351"/>
                  </a:cubicBezTo>
                  <a:cubicBezTo>
                    <a:pt x="2776981" y="3219300"/>
                    <a:pt x="2776981" y="3219237"/>
                    <a:pt x="2776981" y="3219186"/>
                  </a:cubicBezTo>
                  <a:cubicBezTo>
                    <a:pt x="2776981" y="3219097"/>
                    <a:pt x="2776981" y="3219008"/>
                    <a:pt x="2776969" y="3218932"/>
                  </a:cubicBezTo>
                  <a:cubicBezTo>
                    <a:pt x="2776969" y="3218881"/>
                    <a:pt x="2776969" y="3218830"/>
                    <a:pt x="2776969" y="3218780"/>
                  </a:cubicBezTo>
                  <a:cubicBezTo>
                    <a:pt x="2776969" y="3218665"/>
                    <a:pt x="2776969" y="3218564"/>
                    <a:pt x="2776969" y="3218437"/>
                  </a:cubicBezTo>
                  <a:cubicBezTo>
                    <a:pt x="2776969" y="3218399"/>
                    <a:pt x="2776969" y="3218348"/>
                    <a:pt x="2776969" y="3218310"/>
                  </a:cubicBezTo>
                  <a:cubicBezTo>
                    <a:pt x="2776969" y="3218234"/>
                    <a:pt x="2776969" y="3218145"/>
                    <a:pt x="2776969" y="3218068"/>
                  </a:cubicBezTo>
                  <a:cubicBezTo>
                    <a:pt x="2776969" y="3218018"/>
                    <a:pt x="2776956" y="3217967"/>
                    <a:pt x="2776956" y="3217916"/>
                  </a:cubicBezTo>
                  <a:cubicBezTo>
                    <a:pt x="2776956" y="3217827"/>
                    <a:pt x="2776956" y="3217751"/>
                    <a:pt x="2776956" y="3217675"/>
                  </a:cubicBezTo>
                  <a:cubicBezTo>
                    <a:pt x="2776956" y="3217624"/>
                    <a:pt x="2776956" y="3217573"/>
                    <a:pt x="2776956" y="3217535"/>
                  </a:cubicBezTo>
                  <a:cubicBezTo>
                    <a:pt x="2776956" y="3217446"/>
                    <a:pt x="2776956" y="3217370"/>
                    <a:pt x="2776956" y="3217281"/>
                  </a:cubicBezTo>
                  <a:cubicBezTo>
                    <a:pt x="2776956" y="3217243"/>
                    <a:pt x="2776956" y="3217192"/>
                    <a:pt x="2776956" y="3217154"/>
                  </a:cubicBezTo>
                  <a:cubicBezTo>
                    <a:pt x="2776956" y="3217027"/>
                    <a:pt x="2776956" y="3216900"/>
                    <a:pt x="2776956" y="3216773"/>
                  </a:cubicBezTo>
                  <a:lnTo>
                    <a:pt x="2776956" y="3216773"/>
                  </a:lnTo>
                  <a:lnTo>
                    <a:pt x="2776956" y="3078965"/>
                  </a:lnTo>
                  <a:lnTo>
                    <a:pt x="2200148" y="3078965"/>
                  </a:lnTo>
                  <a:cubicBezTo>
                    <a:pt x="2172157" y="3078965"/>
                    <a:pt x="2147112" y="3066024"/>
                    <a:pt x="2130767" y="3045742"/>
                  </a:cubicBezTo>
                  <a:lnTo>
                    <a:pt x="1808492" y="3045742"/>
                  </a:lnTo>
                  <a:cubicBezTo>
                    <a:pt x="1740166" y="3045742"/>
                    <a:pt x="1684782" y="2990357"/>
                    <a:pt x="1684782" y="2922032"/>
                  </a:cubicBezTo>
                  <a:lnTo>
                    <a:pt x="1684782" y="842178"/>
                  </a:lnTo>
                  <a:cubicBezTo>
                    <a:pt x="1493558" y="1094946"/>
                    <a:pt x="1359039" y="1390513"/>
                    <a:pt x="1302029" y="1702298"/>
                  </a:cubicBezTo>
                  <a:lnTo>
                    <a:pt x="1284617" y="1699110"/>
                  </a:lnTo>
                  <a:cubicBezTo>
                    <a:pt x="1343621" y="1376848"/>
                    <a:pt x="1484477" y="1071934"/>
                    <a:pt x="1684782" y="813044"/>
                  </a:cubicBezTo>
                  <a:lnTo>
                    <a:pt x="1684782" y="569636"/>
                  </a:lnTo>
                  <a:cubicBezTo>
                    <a:pt x="1663890" y="549354"/>
                    <a:pt x="1648523" y="524614"/>
                    <a:pt x="1641957" y="495341"/>
                  </a:cubicBezTo>
                  <a:cubicBezTo>
                    <a:pt x="1632737" y="454218"/>
                    <a:pt x="1635963" y="399659"/>
                    <a:pt x="1597037" y="383505"/>
                  </a:cubicBezTo>
                  <a:cubicBezTo>
                    <a:pt x="1590814" y="380926"/>
                    <a:pt x="1584629" y="379809"/>
                    <a:pt x="1578470" y="379809"/>
                  </a:cubicBezTo>
                  <a:cubicBezTo>
                    <a:pt x="1546860" y="379809"/>
                    <a:pt x="1515757" y="409082"/>
                    <a:pt x="1483042" y="420055"/>
                  </a:cubicBezTo>
                  <a:cubicBezTo>
                    <a:pt x="1475130" y="422709"/>
                    <a:pt x="1467078" y="423941"/>
                    <a:pt x="1459090" y="423941"/>
                  </a:cubicBezTo>
                  <a:cubicBezTo>
                    <a:pt x="1401305" y="423941"/>
                    <a:pt x="1346314" y="359552"/>
                    <a:pt x="1365605" y="302402"/>
                  </a:cubicBezTo>
                  <a:cubicBezTo>
                    <a:pt x="1375587" y="272811"/>
                    <a:pt x="1400632" y="247043"/>
                    <a:pt x="1398549" y="215890"/>
                  </a:cubicBezTo>
                  <a:cubicBezTo>
                    <a:pt x="1396047" y="178412"/>
                    <a:pt x="1354836" y="156784"/>
                    <a:pt x="1316316" y="156784"/>
                  </a:cubicBezTo>
                  <a:cubicBezTo>
                    <a:pt x="1311224" y="156784"/>
                    <a:pt x="1306169" y="157165"/>
                    <a:pt x="1301267" y="157927"/>
                  </a:cubicBezTo>
                  <a:cubicBezTo>
                    <a:pt x="1259255" y="164519"/>
                    <a:pt x="1222171" y="189055"/>
                    <a:pt x="1180960" y="199532"/>
                  </a:cubicBezTo>
                  <a:cubicBezTo>
                    <a:pt x="1171143" y="202034"/>
                    <a:pt x="1160640" y="203342"/>
                    <a:pt x="1150137" y="203342"/>
                  </a:cubicBezTo>
                  <a:cubicBezTo>
                    <a:pt x="1116533" y="203342"/>
                    <a:pt x="1082941" y="189982"/>
                    <a:pt x="1071918" y="159527"/>
                  </a:cubicBezTo>
                  <a:cubicBezTo>
                    <a:pt x="1058951" y="123688"/>
                    <a:pt x="1081328" y="75542"/>
                    <a:pt x="1053185" y="49838"/>
                  </a:cubicBezTo>
                  <a:cubicBezTo>
                    <a:pt x="1041120" y="38839"/>
                    <a:pt x="1023670" y="36566"/>
                    <a:pt x="1007427" y="35017"/>
                  </a:cubicBezTo>
                  <a:cubicBezTo>
                    <a:pt x="953046" y="29860"/>
                    <a:pt x="897855" y="23993"/>
                    <a:pt x="843459" y="17541"/>
                  </a:cubicBezTo>
                  <a:cubicBezTo>
                    <a:pt x="736749" y="16932"/>
                    <a:pt x="660078" y="16538"/>
                    <a:pt x="622157" y="16538"/>
                  </a:cubicBezTo>
                  <a:cubicBezTo>
                    <a:pt x="341522" y="16538"/>
                    <a:pt x="-70841" y="37988"/>
                    <a:pt x="7660" y="291887"/>
                  </a:cubicBezTo>
                  <a:cubicBezTo>
                    <a:pt x="123399" y="666194"/>
                    <a:pt x="772364" y="831916"/>
                    <a:pt x="666339" y="1120676"/>
                  </a:cubicBezTo>
                  <a:cubicBezTo>
                    <a:pt x="570186" y="1382525"/>
                    <a:pt x="747088" y="1613258"/>
                    <a:pt x="988660" y="1806679"/>
                  </a:cubicBezTo>
                  <a:cubicBezTo>
                    <a:pt x="1230731" y="2000494"/>
                    <a:pt x="1495094" y="1961505"/>
                    <a:pt x="1383030" y="2486523"/>
                  </a:cubicBezTo>
                  <a:cubicBezTo>
                    <a:pt x="1257223" y="3075968"/>
                    <a:pt x="1688960" y="3055280"/>
                    <a:pt x="1934006" y="3283423"/>
                  </a:cubicBezTo>
                  <a:cubicBezTo>
                    <a:pt x="2292134" y="3616849"/>
                    <a:pt x="2473350" y="3806180"/>
                    <a:pt x="2866161" y="3815984"/>
                  </a:cubicBezTo>
                  <a:cubicBezTo>
                    <a:pt x="2874810" y="3816200"/>
                    <a:pt x="2883509" y="3816315"/>
                    <a:pt x="2892437" y="3816315"/>
                  </a:cubicBezTo>
                  <a:cubicBezTo>
                    <a:pt x="3445522" y="3816315"/>
                    <a:pt x="4509033" y="3402396"/>
                    <a:pt x="4646688" y="2883944"/>
                  </a:cubicBezTo>
                  <a:cubicBezTo>
                    <a:pt x="4710379" y="2644079"/>
                    <a:pt x="4706162" y="2362723"/>
                    <a:pt x="4939627" y="2214857"/>
                  </a:cubicBezTo>
                  <a:cubicBezTo>
                    <a:pt x="5042090" y="2149960"/>
                    <a:pt x="5156860" y="2121919"/>
                    <a:pt x="5271998" y="2081114"/>
                  </a:cubicBezTo>
                  <a:cubicBezTo>
                    <a:pt x="5506288" y="1998081"/>
                    <a:pt x="5603672" y="1817043"/>
                    <a:pt x="5600979" y="1639306"/>
                  </a:cubicBezTo>
                  <a:cubicBezTo>
                    <a:pt x="5594400" y="1204712"/>
                    <a:pt x="5295531" y="1191695"/>
                    <a:pt x="5389549" y="854421"/>
                  </a:cubicBezTo>
                  <a:cubicBezTo>
                    <a:pt x="5455209" y="618886"/>
                    <a:pt x="5672239" y="498236"/>
                    <a:pt x="5588266" y="266309"/>
                  </a:cubicBezTo>
                  <a:cubicBezTo>
                    <a:pt x="5514505" y="62576"/>
                    <a:pt x="5173129" y="7267"/>
                    <a:pt x="4852060" y="-2537"/>
                  </a:cubicBezTo>
                  <a:moveTo>
                    <a:pt x="4804016" y="1878460"/>
                  </a:moveTo>
                  <a:lnTo>
                    <a:pt x="4643145" y="987694"/>
                  </a:lnTo>
                  <a:lnTo>
                    <a:pt x="4757725" y="967006"/>
                  </a:lnTo>
                  <a:lnTo>
                    <a:pt x="4912385" y="1823367"/>
                  </a:lnTo>
                  <a:lnTo>
                    <a:pt x="4912449" y="1823354"/>
                  </a:lnTo>
                  <a:lnTo>
                    <a:pt x="4918646" y="1857670"/>
                  </a:lnTo>
                  <a:lnTo>
                    <a:pt x="4918583" y="1857683"/>
                  </a:lnTo>
                  <a:lnTo>
                    <a:pt x="4918595" y="1857759"/>
                  </a:lnTo>
                  <a:lnTo>
                    <a:pt x="4918595" y="1857759"/>
                  </a:lnTo>
                  <a:lnTo>
                    <a:pt x="4935702" y="1952475"/>
                  </a:lnTo>
                  <a:cubicBezTo>
                    <a:pt x="4935854" y="1953352"/>
                    <a:pt x="4935931" y="1954228"/>
                    <a:pt x="4935944" y="1955104"/>
                  </a:cubicBezTo>
                  <a:cubicBezTo>
                    <a:pt x="4935956" y="1962153"/>
                    <a:pt x="4930915" y="1968426"/>
                    <a:pt x="4923726" y="1969722"/>
                  </a:cubicBezTo>
                  <a:lnTo>
                    <a:pt x="4838370" y="1985140"/>
                  </a:lnTo>
                  <a:cubicBezTo>
                    <a:pt x="4837481" y="1985305"/>
                    <a:pt x="4836591" y="1985381"/>
                    <a:pt x="4835715" y="1985381"/>
                  </a:cubicBezTo>
                  <a:cubicBezTo>
                    <a:pt x="4828667" y="1985381"/>
                    <a:pt x="4822418" y="1980339"/>
                    <a:pt x="4821123" y="1973164"/>
                  </a:cubicBezTo>
                  <a:lnTo>
                    <a:pt x="4821123" y="1973164"/>
                  </a:lnTo>
                  <a:lnTo>
                    <a:pt x="4804016" y="1878460"/>
                  </a:lnTo>
                  <a:moveTo>
                    <a:pt x="2903740" y="3144015"/>
                  </a:moveTo>
                  <a:cubicBezTo>
                    <a:pt x="2864459" y="3144015"/>
                    <a:pt x="2832620" y="3175854"/>
                    <a:pt x="2832620" y="3215147"/>
                  </a:cubicBezTo>
                  <a:cubicBezTo>
                    <a:pt x="2832620" y="3251190"/>
                    <a:pt x="2859417" y="3280959"/>
                    <a:pt x="2894164" y="3285645"/>
                  </a:cubicBezTo>
                  <a:cubicBezTo>
                    <a:pt x="2893809" y="3285493"/>
                    <a:pt x="2893441" y="3285353"/>
                    <a:pt x="2893060" y="3285201"/>
                  </a:cubicBezTo>
                  <a:cubicBezTo>
                    <a:pt x="2896578" y="3285734"/>
                    <a:pt x="2900083" y="3286280"/>
                    <a:pt x="2903740" y="3286280"/>
                  </a:cubicBezTo>
                  <a:cubicBezTo>
                    <a:pt x="2908579" y="3286280"/>
                    <a:pt x="2913303" y="3285798"/>
                    <a:pt x="2917863" y="3284883"/>
                  </a:cubicBezTo>
                  <a:cubicBezTo>
                    <a:pt x="2950387" y="3278330"/>
                    <a:pt x="2974886" y="3249603"/>
                    <a:pt x="2974886" y="3215147"/>
                  </a:cubicBezTo>
                  <a:cubicBezTo>
                    <a:pt x="2974886" y="3193507"/>
                    <a:pt x="2962668" y="3172056"/>
                    <a:pt x="2947428" y="3159013"/>
                  </a:cubicBezTo>
                  <a:cubicBezTo>
                    <a:pt x="2947441" y="3159013"/>
                    <a:pt x="2947441" y="3159013"/>
                    <a:pt x="2947454" y="3159013"/>
                  </a:cubicBezTo>
                  <a:cubicBezTo>
                    <a:pt x="2935389" y="3149615"/>
                    <a:pt x="2920225" y="3144015"/>
                    <a:pt x="2903740" y="3144015"/>
                  </a:cubicBezTo>
                </a:path>
              </a:pathLst>
            </a:custGeom>
            <a:solidFill>
              <a:srgbClr val="EEFA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9" name="Google Shape;2649;p18"/>
            <p:cNvSpPr/>
            <p:nvPr/>
          </p:nvSpPr>
          <p:spPr>
            <a:xfrm rot="10800000" flipH="1">
              <a:off x="7830336" y="3956049"/>
              <a:ext cx="1074432" cy="1078407"/>
            </a:xfrm>
            <a:custGeom>
              <a:avLst/>
              <a:gdLst/>
              <a:ahLst/>
              <a:cxnLst/>
              <a:rect l="l" t="t" r="r" b="b"/>
              <a:pathLst>
                <a:path w="1074432" h="1078407" extrusionOk="0">
                  <a:moveTo>
                    <a:pt x="1054459" y="1077194"/>
                  </a:moveTo>
                  <a:cubicBezTo>
                    <a:pt x="852465" y="607040"/>
                    <a:pt x="463020" y="223030"/>
                    <a:pt x="-3718" y="14941"/>
                  </a:cubicBezTo>
                  <a:lnTo>
                    <a:pt x="3496" y="-1214"/>
                  </a:lnTo>
                  <a:cubicBezTo>
                    <a:pt x="474221" y="208717"/>
                    <a:pt x="866791" y="595699"/>
                    <a:pt x="1070715" y="1070209"/>
                  </a:cubicBezTo>
                  <a:lnTo>
                    <a:pt x="1054459" y="1077194"/>
                  </a:ln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0" name="Google Shape;2650;p18"/>
            <p:cNvSpPr/>
            <p:nvPr/>
          </p:nvSpPr>
          <p:spPr>
            <a:xfrm rot="10800000" flipH="1">
              <a:off x="8837065" y="3776046"/>
              <a:ext cx="136049" cy="309149"/>
            </a:xfrm>
            <a:custGeom>
              <a:avLst/>
              <a:gdLst/>
              <a:ahLst/>
              <a:cxnLst/>
              <a:rect l="l" t="t" r="r" b="b"/>
              <a:pathLst>
                <a:path w="136049" h="309149" extrusionOk="0">
                  <a:moveTo>
                    <a:pt x="-4085" y="-1718"/>
                  </a:moveTo>
                  <a:cubicBezTo>
                    <a:pt x="66794" y="57274"/>
                    <a:pt x="115295" y="142516"/>
                    <a:pt x="129824" y="233575"/>
                  </a:cubicBezTo>
                  <a:cubicBezTo>
                    <a:pt x="133380" y="255902"/>
                    <a:pt x="134104" y="281327"/>
                    <a:pt x="119105" y="298231"/>
                  </a:cubicBezTo>
                  <a:cubicBezTo>
                    <a:pt x="114978" y="302879"/>
                    <a:pt x="109529" y="306714"/>
                    <a:pt x="103345" y="307337"/>
                  </a:cubicBezTo>
                  <a:cubicBezTo>
                    <a:pt x="93388" y="308353"/>
                    <a:pt x="84625" y="301025"/>
                    <a:pt x="77970" y="293545"/>
                  </a:cubicBezTo>
                  <a:cubicBezTo>
                    <a:pt x="42728" y="253933"/>
                    <a:pt x="30485" y="199133"/>
                    <a:pt x="24439" y="146440"/>
                  </a:cubicBezTo>
                  <a:cubicBezTo>
                    <a:pt x="18382" y="93761"/>
                    <a:pt x="6850" y="55102"/>
                    <a:pt x="-4085" y="-1718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1" name="Google Shape;2651;p18"/>
            <p:cNvSpPr/>
            <p:nvPr/>
          </p:nvSpPr>
          <p:spPr>
            <a:xfrm rot="10800000" flipH="1">
              <a:off x="8690461" y="3918917"/>
              <a:ext cx="91563" cy="327187"/>
            </a:xfrm>
            <a:custGeom>
              <a:avLst/>
              <a:gdLst/>
              <a:ahLst/>
              <a:cxnLst/>
              <a:rect l="l" t="t" r="r" b="b"/>
              <a:pathLst>
                <a:path w="91563" h="327187" extrusionOk="0">
                  <a:moveTo>
                    <a:pt x="46267" y="-1582"/>
                  </a:moveTo>
                  <a:cubicBezTo>
                    <a:pt x="87936" y="80676"/>
                    <a:pt x="98655" y="178161"/>
                    <a:pt x="75871" y="267518"/>
                  </a:cubicBezTo>
                  <a:cubicBezTo>
                    <a:pt x="70283" y="289426"/>
                    <a:pt x="60872" y="313048"/>
                    <a:pt x="40387" y="322611"/>
                  </a:cubicBezTo>
                  <a:cubicBezTo>
                    <a:pt x="34761" y="325252"/>
                    <a:pt x="28234" y="326611"/>
                    <a:pt x="22315" y="324732"/>
                  </a:cubicBezTo>
                  <a:cubicBezTo>
                    <a:pt x="12777" y="321709"/>
                    <a:pt x="7634" y="311511"/>
                    <a:pt x="4497" y="302011"/>
                  </a:cubicBezTo>
                  <a:cubicBezTo>
                    <a:pt x="-12153" y="251656"/>
                    <a:pt x="-1650" y="196500"/>
                    <a:pt x="13679" y="145738"/>
                  </a:cubicBezTo>
                  <a:cubicBezTo>
                    <a:pt x="29021" y="94963"/>
                    <a:pt x="33771" y="54920"/>
                    <a:pt x="46267" y="-1582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2" name="Google Shape;2652;p18"/>
            <p:cNvSpPr/>
            <p:nvPr/>
          </p:nvSpPr>
          <p:spPr>
            <a:xfrm rot="10800000" flipH="1">
              <a:off x="8577539" y="4116941"/>
              <a:ext cx="86640" cy="327105"/>
            </a:xfrm>
            <a:custGeom>
              <a:avLst/>
              <a:gdLst/>
              <a:ahLst/>
              <a:cxnLst/>
              <a:rect l="l" t="t" r="r" b="b"/>
              <a:pathLst>
                <a:path w="86640" h="327105" extrusionOk="0">
                  <a:moveTo>
                    <a:pt x="17447" y="-1405"/>
                  </a:moveTo>
                  <a:cubicBezTo>
                    <a:pt x="68856" y="75150"/>
                    <a:pt x="91424" y="170591"/>
                    <a:pt x="79728" y="262069"/>
                  </a:cubicBezTo>
                  <a:cubicBezTo>
                    <a:pt x="76870" y="284484"/>
                    <a:pt x="70406" y="309084"/>
                    <a:pt x="51254" y="321086"/>
                  </a:cubicBezTo>
                  <a:cubicBezTo>
                    <a:pt x="45996" y="324375"/>
                    <a:pt x="39672" y="326534"/>
                    <a:pt x="33576" y="325391"/>
                  </a:cubicBezTo>
                  <a:cubicBezTo>
                    <a:pt x="23733" y="323562"/>
                    <a:pt x="17383" y="314063"/>
                    <a:pt x="13103" y="305020"/>
                  </a:cubicBezTo>
                  <a:cubicBezTo>
                    <a:pt x="-9566" y="257078"/>
                    <a:pt x="-5896" y="201058"/>
                    <a:pt x="3121" y="148798"/>
                  </a:cubicBezTo>
                  <a:cubicBezTo>
                    <a:pt x="12138" y="96537"/>
                    <a:pt x="11961" y="56202"/>
                    <a:pt x="17447" y="-1405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3" name="Google Shape;2653;p18"/>
            <p:cNvSpPr/>
            <p:nvPr/>
          </p:nvSpPr>
          <p:spPr>
            <a:xfrm rot="10800000" flipH="1">
              <a:off x="8414556" y="4290377"/>
              <a:ext cx="86644" cy="327113"/>
            </a:xfrm>
            <a:custGeom>
              <a:avLst/>
              <a:gdLst/>
              <a:ahLst/>
              <a:cxnLst/>
              <a:rect l="l" t="t" r="r" b="b"/>
              <a:pathLst>
                <a:path w="86644" h="327113" extrusionOk="0">
                  <a:moveTo>
                    <a:pt x="17562" y="-1251"/>
                  </a:moveTo>
                  <a:cubicBezTo>
                    <a:pt x="68972" y="75305"/>
                    <a:pt x="91540" y="170745"/>
                    <a:pt x="79843" y="262224"/>
                  </a:cubicBezTo>
                  <a:cubicBezTo>
                    <a:pt x="76985" y="284639"/>
                    <a:pt x="70521" y="309239"/>
                    <a:pt x="51370" y="321240"/>
                  </a:cubicBezTo>
                  <a:cubicBezTo>
                    <a:pt x="46099" y="324542"/>
                    <a:pt x="39787" y="326689"/>
                    <a:pt x="33678" y="325558"/>
                  </a:cubicBezTo>
                  <a:cubicBezTo>
                    <a:pt x="23849" y="323717"/>
                    <a:pt x="17499" y="314217"/>
                    <a:pt x="13219" y="305175"/>
                  </a:cubicBezTo>
                  <a:cubicBezTo>
                    <a:pt x="-9463" y="257245"/>
                    <a:pt x="-5780" y="201213"/>
                    <a:pt x="3237" y="148952"/>
                  </a:cubicBezTo>
                  <a:cubicBezTo>
                    <a:pt x="12253" y="96692"/>
                    <a:pt x="12063" y="56357"/>
                    <a:pt x="17562" y="-1251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4" name="Google Shape;2654;p18"/>
            <p:cNvSpPr/>
            <p:nvPr/>
          </p:nvSpPr>
          <p:spPr>
            <a:xfrm rot="10800000" flipH="1">
              <a:off x="8191776" y="4494218"/>
              <a:ext cx="89333" cy="323437"/>
            </a:xfrm>
            <a:custGeom>
              <a:avLst/>
              <a:gdLst/>
              <a:ahLst/>
              <a:cxnLst/>
              <a:rect l="l" t="t" r="r" b="b"/>
              <a:pathLst>
                <a:path w="89333" h="323437" extrusionOk="0">
                  <a:moveTo>
                    <a:pt x="-3626" y="-1070"/>
                  </a:moveTo>
                  <a:cubicBezTo>
                    <a:pt x="55429" y="69745"/>
                    <a:pt x="87763" y="162341"/>
                    <a:pt x="85604" y="254530"/>
                  </a:cubicBezTo>
                  <a:cubicBezTo>
                    <a:pt x="85083" y="277123"/>
                    <a:pt x="81210" y="302269"/>
                    <a:pt x="63392" y="316188"/>
                  </a:cubicBezTo>
                  <a:cubicBezTo>
                    <a:pt x="58502" y="320011"/>
                    <a:pt x="52444" y="322805"/>
                    <a:pt x="46247" y="322310"/>
                  </a:cubicBezTo>
                  <a:cubicBezTo>
                    <a:pt x="36277" y="321497"/>
                    <a:pt x="28987" y="312721"/>
                    <a:pt x="23793" y="304162"/>
                  </a:cubicBezTo>
                  <a:cubicBezTo>
                    <a:pt x="-3728" y="258835"/>
                    <a:pt x="-5874" y="202727"/>
                    <a:pt x="-2318" y="149818"/>
                  </a:cubicBezTo>
                  <a:cubicBezTo>
                    <a:pt x="1225" y="96897"/>
                    <a:pt x="-3131" y="56804"/>
                    <a:pt x="-3626" y="-1070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5" name="Google Shape;2655;p18"/>
            <p:cNvSpPr/>
            <p:nvPr/>
          </p:nvSpPr>
          <p:spPr>
            <a:xfrm rot="10800000" flipH="1">
              <a:off x="8000516" y="4630657"/>
              <a:ext cx="104375" cy="314849"/>
            </a:xfrm>
            <a:custGeom>
              <a:avLst/>
              <a:gdLst/>
              <a:ahLst/>
              <a:cxnLst/>
              <a:rect l="l" t="t" r="r" b="b"/>
              <a:pathLst>
                <a:path w="104375" h="314849" extrusionOk="0">
                  <a:moveTo>
                    <a:pt x="-3503" y="-952"/>
                  </a:moveTo>
                  <a:cubicBezTo>
                    <a:pt x="54599" y="62090"/>
                    <a:pt x="92115" y="150038"/>
                    <a:pt x="100065" y="241795"/>
                  </a:cubicBezTo>
                  <a:cubicBezTo>
                    <a:pt x="102008" y="264287"/>
                    <a:pt x="101361" y="289712"/>
                    <a:pt x="87581" y="305702"/>
                  </a:cubicBezTo>
                  <a:cubicBezTo>
                    <a:pt x="83797" y="310096"/>
                    <a:pt x="78907" y="313614"/>
                    <a:pt x="73548" y="313881"/>
                  </a:cubicBezTo>
                  <a:cubicBezTo>
                    <a:pt x="64924" y="314300"/>
                    <a:pt x="57749" y="306476"/>
                    <a:pt x="52389" y="298615"/>
                  </a:cubicBezTo>
                  <a:cubicBezTo>
                    <a:pt x="24005" y="256997"/>
                    <a:pt x="16207" y="201574"/>
                    <a:pt x="13642" y="148628"/>
                  </a:cubicBezTo>
                  <a:cubicBezTo>
                    <a:pt x="11064" y="95669"/>
                    <a:pt x="3075" y="56413"/>
                    <a:pt x="-3503" y="-952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6" name="Google Shape;2656;p18"/>
            <p:cNvSpPr/>
            <p:nvPr/>
          </p:nvSpPr>
          <p:spPr>
            <a:xfrm rot="10800000" flipH="1">
              <a:off x="8692412" y="4183476"/>
              <a:ext cx="325513" cy="138673"/>
            </a:xfrm>
            <a:custGeom>
              <a:avLst/>
              <a:gdLst/>
              <a:ahLst/>
              <a:cxnLst/>
              <a:rect l="l" t="t" r="r" b="b"/>
              <a:pathLst>
                <a:path w="325513" h="138673" extrusionOk="0">
                  <a:moveTo>
                    <a:pt x="-4051" y="3749"/>
                  </a:moveTo>
                  <a:cubicBezTo>
                    <a:pt x="89485" y="-11669"/>
                    <a:pt x="190386" y="7685"/>
                    <a:pt x="274486" y="57190"/>
                  </a:cubicBezTo>
                  <a:cubicBezTo>
                    <a:pt x="295098" y="69318"/>
                    <a:pt x="316459" y="85714"/>
                    <a:pt x="320828" y="108574"/>
                  </a:cubicBezTo>
                  <a:cubicBezTo>
                    <a:pt x="322022" y="114861"/>
                    <a:pt x="321717" y="121630"/>
                    <a:pt x="318301" y="126824"/>
                  </a:cubicBezTo>
                  <a:cubicBezTo>
                    <a:pt x="312802" y="135181"/>
                    <a:pt x="301219" y="137073"/>
                    <a:pt x="290844" y="137225"/>
                  </a:cubicBezTo>
                  <a:cubicBezTo>
                    <a:pt x="235878" y="138038"/>
                    <a:pt x="183046" y="110962"/>
                    <a:pt x="135891" y="80507"/>
                  </a:cubicBezTo>
                  <a:cubicBezTo>
                    <a:pt x="88723" y="50053"/>
                    <a:pt x="49620" y="33187"/>
                    <a:pt x="-4051" y="3749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7" name="Google Shape;2657;p18"/>
            <p:cNvSpPr/>
            <p:nvPr/>
          </p:nvSpPr>
          <p:spPr>
            <a:xfrm rot="10800000" flipH="1">
              <a:off x="8577820" y="4401824"/>
              <a:ext cx="343433" cy="97271"/>
            </a:xfrm>
            <a:custGeom>
              <a:avLst/>
              <a:gdLst/>
              <a:ahLst/>
              <a:cxnLst/>
              <a:rect l="l" t="t" r="r" b="b"/>
              <a:pathLst>
                <a:path w="343433" h="97271" extrusionOk="0">
                  <a:moveTo>
                    <a:pt x="-3979" y="31101"/>
                  </a:moveTo>
                  <a:cubicBezTo>
                    <a:pt x="83169" y="-6199"/>
                    <a:pt x="185772" y="-11495"/>
                    <a:pt x="279257" y="16496"/>
                  </a:cubicBezTo>
                  <a:cubicBezTo>
                    <a:pt x="302168" y="23367"/>
                    <a:pt x="326831" y="34174"/>
                    <a:pt x="336521" y="55332"/>
                  </a:cubicBezTo>
                  <a:cubicBezTo>
                    <a:pt x="339188" y="61149"/>
                    <a:pt x="340509" y="67804"/>
                    <a:pt x="338439" y="73659"/>
                  </a:cubicBezTo>
                  <a:cubicBezTo>
                    <a:pt x="335099" y="83095"/>
                    <a:pt x="324291" y="87692"/>
                    <a:pt x="314258" y="90321"/>
                  </a:cubicBezTo>
                  <a:cubicBezTo>
                    <a:pt x="261071" y="104227"/>
                    <a:pt x="203298" y="90537"/>
                    <a:pt x="150238" y="72224"/>
                  </a:cubicBezTo>
                  <a:cubicBezTo>
                    <a:pt x="97164" y="53923"/>
                    <a:pt x="55165" y="46874"/>
                    <a:pt x="-3979" y="31101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8" name="Google Shape;2658;p18"/>
            <p:cNvSpPr/>
            <p:nvPr/>
          </p:nvSpPr>
          <p:spPr>
            <a:xfrm rot="10800000" flipH="1">
              <a:off x="8406637" y="4627118"/>
              <a:ext cx="344178" cy="86938"/>
            </a:xfrm>
            <a:custGeom>
              <a:avLst/>
              <a:gdLst/>
              <a:ahLst/>
              <a:cxnLst/>
              <a:rect l="l" t="t" r="r" b="b"/>
              <a:pathLst>
                <a:path w="344178" h="86938" extrusionOk="0">
                  <a:moveTo>
                    <a:pt x="-3862" y="71581"/>
                  </a:moveTo>
                  <a:cubicBezTo>
                    <a:pt x="74065" y="17594"/>
                    <a:pt x="173544" y="-8111"/>
                    <a:pt x="270738" y="614"/>
                  </a:cubicBezTo>
                  <a:cubicBezTo>
                    <a:pt x="294550" y="2747"/>
                    <a:pt x="320877" y="8424"/>
                    <a:pt x="334606" y="27208"/>
                  </a:cubicBezTo>
                  <a:cubicBezTo>
                    <a:pt x="338391" y="32376"/>
                    <a:pt x="341007" y="38625"/>
                    <a:pt x="340155" y="44772"/>
                  </a:cubicBezTo>
                  <a:cubicBezTo>
                    <a:pt x="338759" y="54690"/>
                    <a:pt x="329094" y="61358"/>
                    <a:pt x="319785" y="65930"/>
                  </a:cubicBezTo>
                  <a:cubicBezTo>
                    <a:pt x="270458" y="90212"/>
                    <a:pt x="211124" y="88358"/>
                    <a:pt x="155472" y="81030"/>
                  </a:cubicBezTo>
                  <a:cubicBezTo>
                    <a:pt x="99808" y="73702"/>
                    <a:pt x="57251" y="75201"/>
                    <a:pt x="-3862" y="71581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9" name="Google Shape;2659;p18"/>
            <p:cNvSpPr/>
            <p:nvPr/>
          </p:nvSpPr>
          <p:spPr>
            <a:xfrm rot="10800000" flipH="1">
              <a:off x="8167178" y="4772132"/>
              <a:ext cx="342543" cy="99860"/>
            </a:xfrm>
            <a:custGeom>
              <a:avLst/>
              <a:gdLst/>
              <a:ahLst/>
              <a:cxnLst/>
              <a:rect l="l" t="t" r="r" b="b"/>
              <a:pathLst>
                <a:path w="342543" h="99860" extrusionOk="0">
                  <a:moveTo>
                    <a:pt x="-3698" y="27939"/>
                  </a:moveTo>
                  <a:cubicBezTo>
                    <a:pt x="84249" y="-7418"/>
                    <a:pt x="186955" y="-10415"/>
                    <a:pt x="279791" y="19646"/>
                  </a:cubicBezTo>
                  <a:cubicBezTo>
                    <a:pt x="302537" y="27012"/>
                    <a:pt x="326959" y="38378"/>
                    <a:pt x="336180" y="59740"/>
                  </a:cubicBezTo>
                  <a:cubicBezTo>
                    <a:pt x="338720" y="65620"/>
                    <a:pt x="339888" y="72300"/>
                    <a:pt x="337678" y="78104"/>
                  </a:cubicBezTo>
                  <a:cubicBezTo>
                    <a:pt x="334134" y="87464"/>
                    <a:pt x="323225" y="91820"/>
                    <a:pt x="313142" y="94220"/>
                  </a:cubicBezTo>
                  <a:cubicBezTo>
                    <a:pt x="259649" y="106945"/>
                    <a:pt x="202207" y="91985"/>
                    <a:pt x="149565" y="72490"/>
                  </a:cubicBezTo>
                  <a:cubicBezTo>
                    <a:pt x="96911" y="53008"/>
                    <a:pt x="55077" y="45033"/>
                    <a:pt x="-3698" y="27939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0" name="Google Shape;2660;p18"/>
            <p:cNvSpPr/>
            <p:nvPr/>
          </p:nvSpPr>
          <p:spPr>
            <a:xfrm rot="10800000" flipH="1">
              <a:off x="7973554" y="4958739"/>
              <a:ext cx="327513" cy="137279"/>
            </a:xfrm>
            <a:custGeom>
              <a:avLst/>
              <a:gdLst/>
              <a:ahLst/>
              <a:cxnLst/>
              <a:rect l="l" t="t" r="r" b="b"/>
              <a:pathLst>
                <a:path w="327513" h="137279" extrusionOk="0">
                  <a:moveTo>
                    <a:pt x="-3561" y="136541"/>
                  </a:moveTo>
                  <a:cubicBezTo>
                    <a:pt x="59063" y="65383"/>
                    <a:pt x="149411" y="16463"/>
                    <a:pt x="245842" y="1515"/>
                  </a:cubicBezTo>
                  <a:cubicBezTo>
                    <a:pt x="269477" y="-2143"/>
                    <a:pt x="296388" y="-2994"/>
                    <a:pt x="314244" y="11941"/>
                  </a:cubicBezTo>
                  <a:cubicBezTo>
                    <a:pt x="319147" y="16043"/>
                    <a:pt x="323210" y="21479"/>
                    <a:pt x="323858" y="27651"/>
                  </a:cubicBezTo>
                  <a:cubicBezTo>
                    <a:pt x="324899" y="37608"/>
                    <a:pt x="317127" y="46409"/>
                    <a:pt x="309189" y="53089"/>
                  </a:cubicBezTo>
                  <a:cubicBezTo>
                    <a:pt x="267165" y="88535"/>
                    <a:pt x="209126" y="101032"/>
                    <a:pt x="153348" y="107331"/>
                  </a:cubicBezTo>
                  <a:cubicBezTo>
                    <a:pt x="97557" y="113630"/>
                    <a:pt x="56612" y="125340"/>
                    <a:pt x="-3561" y="136541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1" name="Google Shape;2661;p18"/>
            <p:cNvSpPr/>
            <p:nvPr/>
          </p:nvSpPr>
          <p:spPr>
            <a:xfrm rot="10800000" flipH="1">
              <a:off x="7742527" y="2930603"/>
              <a:ext cx="11798" cy="35290"/>
            </a:xfrm>
            <a:custGeom>
              <a:avLst/>
              <a:gdLst/>
              <a:ahLst/>
              <a:cxnLst/>
              <a:rect l="l" t="t" r="r" b="b"/>
              <a:pathLst>
                <a:path w="11798" h="35290" extrusionOk="0">
                  <a:moveTo>
                    <a:pt x="3221" y="-2594"/>
                  </a:moveTo>
                  <a:cubicBezTo>
                    <a:pt x="731" y="-2454"/>
                    <a:pt x="-1326" y="-486"/>
                    <a:pt x="-1504" y="2067"/>
                  </a:cubicBezTo>
                  <a:lnTo>
                    <a:pt x="-3282" y="27327"/>
                  </a:lnTo>
                  <a:cubicBezTo>
                    <a:pt x="-3485" y="30083"/>
                    <a:pt x="-1402" y="32483"/>
                    <a:pt x="1366" y="32674"/>
                  </a:cubicBezTo>
                  <a:cubicBezTo>
                    <a:pt x="4097" y="32940"/>
                    <a:pt x="6510" y="30794"/>
                    <a:pt x="6713" y="28026"/>
                  </a:cubicBezTo>
                  <a:lnTo>
                    <a:pt x="8491" y="2765"/>
                  </a:lnTo>
                  <a:cubicBezTo>
                    <a:pt x="8682" y="9"/>
                    <a:pt x="6612" y="-2391"/>
                    <a:pt x="3843" y="-2582"/>
                  </a:cubicBezTo>
                  <a:lnTo>
                    <a:pt x="3221" y="-2594"/>
                  </a:lnTo>
                </a:path>
              </a:pathLst>
            </a:custGeom>
            <a:solidFill>
              <a:srgbClr val="639F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2" name="Google Shape;2662;p18"/>
            <p:cNvSpPr/>
            <p:nvPr/>
          </p:nvSpPr>
          <p:spPr>
            <a:xfrm rot="10800000" flipH="1">
              <a:off x="7721472" y="3037458"/>
              <a:ext cx="141046" cy="1081112"/>
            </a:xfrm>
            <a:custGeom>
              <a:avLst/>
              <a:gdLst/>
              <a:ahLst/>
              <a:cxnLst/>
              <a:rect l="l" t="t" r="r" b="b"/>
              <a:pathLst>
                <a:path w="141046" h="1081112" extrusionOk="0">
                  <a:moveTo>
                    <a:pt x="137721" y="2667"/>
                  </a:moveTo>
                  <a:lnTo>
                    <a:pt x="70957" y="-2032"/>
                  </a:lnTo>
                  <a:lnTo>
                    <a:pt x="-3325" y="1074394"/>
                  </a:lnTo>
                  <a:lnTo>
                    <a:pt x="30051" y="1076744"/>
                  </a:lnTo>
                  <a:lnTo>
                    <a:pt x="63439" y="1079081"/>
                  </a:lnTo>
                  <a:lnTo>
                    <a:pt x="137721" y="2667"/>
                  </a:ln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3" name="Google Shape;2663;p18"/>
            <p:cNvSpPr/>
            <p:nvPr/>
          </p:nvSpPr>
          <p:spPr>
            <a:xfrm rot="10800000" flipH="1">
              <a:off x="7721472" y="2950412"/>
              <a:ext cx="66763" cy="91732"/>
            </a:xfrm>
            <a:custGeom>
              <a:avLst/>
              <a:gdLst/>
              <a:ahLst/>
              <a:cxnLst/>
              <a:rect l="l" t="t" r="r" b="b"/>
              <a:pathLst>
                <a:path w="66763" h="91732" extrusionOk="0">
                  <a:moveTo>
                    <a:pt x="30584" y="89181"/>
                  </a:moveTo>
                  <a:lnTo>
                    <a:pt x="17096" y="88228"/>
                  </a:lnTo>
                  <a:lnTo>
                    <a:pt x="-3300" y="-2551"/>
                  </a:lnTo>
                  <a:lnTo>
                    <a:pt x="63464" y="2135"/>
                  </a:lnTo>
                  <a:lnTo>
                    <a:pt x="30584" y="89181"/>
                  </a:ln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4" name="Google Shape;2664;p18"/>
            <p:cNvSpPr/>
            <p:nvPr/>
          </p:nvSpPr>
          <p:spPr>
            <a:xfrm rot="10800000" flipH="1">
              <a:off x="4480000" y="3216706"/>
              <a:ext cx="1184401" cy="1508556"/>
            </a:xfrm>
            <a:custGeom>
              <a:avLst/>
              <a:gdLst/>
              <a:ahLst/>
              <a:cxnLst/>
              <a:rect l="l" t="t" r="r" b="b"/>
              <a:pathLst>
                <a:path w="1184401" h="1508556" extrusionOk="0">
                  <a:moveTo>
                    <a:pt x="-1469" y="1503687"/>
                  </a:moveTo>
                  <a:cubicBezTo>
                    <a:pt x="117860" y="851924"/>
                    <a:pt x="571885" y="271292"/>
                    <a:pt x="1175643" y="-1682"/>
                  </a:cubicBezTo>
                  <a:lnTo>
                    <a:pt x="1182933" y="14448"/>
                  </a:lnTo>
                  <a:cubicBezTo>
                    <a:pt x="584661" y="284792"/>
                    <a:pt x="134040" y="861067"/>
                    <a:pt x="15943" y="1506875"/>
                  </a:cubicBezTo>
                  <a:lnTo>
                    <a:pt x="-1469" y="1503687"/>
                  </a:ln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5" name="Google Shape;2665;p18"/>
            <p:cNvSpPr/>
            <p:nvPr/>
          </p:nvSpPr>
          <p:spPr>
            <a:xfrm rot="10800000" flipH="1">
              <a:off x="4439866" y="3028707"/>
              <a:ext cx="87381" cy="325374"/>
            </a:xfrm>
            <a:custGeom>
              <a:avLst/>
              <a:gdLst/>
              <a:ahLst/>
              <a:cxnLst/>
              <a:rect l="l" t="t" r="r" b="b"/>
              <a:pathLst>
                <a:path w="87381" h="325374" extrusionOk="0">
                  <a:moveTo>
                    <a:pt x="77827" y="-2377"/>
                  </a:moveTo>
                  <a:cubicBezTo>
                    <a:pt x="21897" y="70940"/>
                    <a:pt x="-6386" y="164856"/>
                    <a:pt x="-239" y="256855"/>
                  </a:cubicBezTo>
                  <a:cubicBezTo>
                    <a:pt x="1272" y="279410"/>
                    <a:pt x="6238" y="304353"/>
                    <a:pt x="24627" y="317485"/>
                  </a:cubicBezTo>
                  <a:cubicBezTo>
                    <a:pt x="29682" y="321104"/>
                    <a:pt x="35854" y="323632"/>
                    <a:pt x="42026" y="322857"/>
                  </a:cubicBezTo>
                  <a:cubicBezTo>
                    <a:pt x="51945" y="321625"/>
                    <a:pt x="58854" y="312532"/>
                    <a:pt x="63667" y="303756"/>
                  </a:cubicBezTo>
                  <a:cubicBezTo>
                    <a:pt x="89207" y="257274"/>
                    <a:pt x="88915" y="201140"/>
                    <a:pt x="83073" y="148423"/>
                  </a:cubicBezTo>
                  <a:cubicBezTo>
                    <a:pt x="77218" y="95718"/>
                    <a:pt x="79834" y="55459"/>
                    <a:pt x="77827" y="-2377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6" name="Google Shape;2666;p18"/>
            <p:cNvSpPr/>
            <p:nvPr/>
          </p:nvSpPr>
          <p:spPr>
            <a:xfrm rot="10800000" flipH="1">
              <a:off x="4565646" y="3216911"/>
              <a:ext cx="120300" cy="315517"/>
            </a:xfrm>
            <a:custGeom>
              <a:avLst/>
              <a:gdLst/>
              <a:ahLst/>
              <a:cxnLst/>
              <a:rect l="l" t="t" r="r" b="b"/>
              <a:pathLst>
                <a:path w="120300" h="315517" extrusionOk="0">
                  <a:moveTo>
                    <a:pt x="10028" y="-2214"/>
                  </a:moveTo>
                  <a:cubicBezTo>
                    <a:pt x="-12248" y="87270"/>
                    <a:pt x="-971" y="184705"/>
                    <a:pt x="41168" y="266721"/>
                  </a:cubicBezTo>
                  <a:cubicBezTo>
                    <a:pt x="51493" y="286825"/>
                    <a:pt x="65946" y="307755"/>
                    <a:pt x="88031" y="312517"/>
                  </a:cubicBezTo>
                  <a:cubicBezTo>
                    <a:pt x="94102" y="313826"/>
                    <a:pt x="100782" y="313711"/>
                    <a:pt x="106128" y="310549"/>
                  </a:cubicBezTo>
                  <a:cubicBezTo>
                    <a:pt x="114764" y="305482"/>
                    <a:pt x="117482" y="294395"/>
                    <a:pt x="118435" y="284425"/>
                  </a:cubicBezTo>
                  <a:cubicBezTo>
                    <a:pt x="123439" y="231631"/>
                    <a:pt x="100909" y="180209"/>
                    <a:pt x="74632" y="134146"/>
                  </a:cubicBezTo>
                  <a:cubicBezTo>
                    <a:pt x="48369" y="88070"/>
                    <a:pt x="34805" y="50085"/>
                    <a:pt x="10028" y="-2214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7" name="Google Shape;2667;p18"/>
            <p:cNvSpPr/>
            <p:nvPr/>
          </p:nvSpPr>
          <p:spPr>
            <a:xfrm rot="10800000" flipH="1">
              <a:off x="4645633" y="3433252"/>
              <a:ext cx="101663" cy="323749"/>
            </a:xfrm>
            <a:custGeom>
              <a:avLst/>
              <a:gdLst/>
              <a:ahLst/>
              <a:cxnLst/>
              <a:rect l="l" t="t" r="r" b="b"/>
              <a:pathLst>
                <a:path w="101663" h="323749" extrusionOk="0">
                  <a:moveTo>
                    <a:pt x="24099" y="-2017"/>
                  </a:moveTo>
                  <a:cubicBezTo>
                    <a:pt x="-8946" y="84076"/>
                    <a:pt x="-9670" y="182146"/>
                    <a:pt x="22131" y="268709"/>
                  </a:cubicBezTo>
                  <a:cubicBezTo>
                    <a:pt x="29916" y="289931"/>
                    <a:pt x="41702" y="312473"/>
                    <a:pt x="63050" y="319890"/>
                  </a:cubicBezTo>
                  <a:cubicBezTo>
                    <a:pt x="68918" y="321935"/>
                    <a:pt x="75547" y="322621"/>
                    <a:pt x="81249" y="320157"/>
                  </a:cubicBezTo>
                  <a:cubicBezTo>
                    <a:pt x="90432" y="316169"/>
                    <a:pt x="94495" y="305501"/>
                    <a:pt x="96655" y="295734"/>
                  </a:cubicBezTo>
                  <a:cubicBezTo>
                    <a:pt x="108072" y="243944"/>
                    <a:pt x="91994" y="190147"/>
                    <a:pt x="71559" y="141214"/>
                  </a:cubicBezTo>
                  <a:cubicBezTo>
                    <a:pt x="51112" y="92281"/>
                    <a:pt x="42298" y="52911"/>
                    <a:pt x="24099" y="-2017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8" name="Google Shape;2668;p18"/>
            <p:cNvSpPr/>
            <p:nvPr/>
          </p:nvSpPr>
          <p:spPr>
            <a:xfrm rot="10800000" flipH="1">
              <a:off x="4765843" y="3638664"/>
              <a:ext cx="101658" cy="323747"/>
            </a:xfrm>
            <a:custGeom>
              <a:avLst/>
              <a:gdLst/>
              <a:ahLst/>
              <a:cxnLst/>
              <a:rect l="l" t="t" r="r" b="b"/>
              <a:pathLst>
                <a:path w="101658" h="323747" extrusionOk="0">
                  <a:moveTo>
                    <a:pt x="24013" y="-1834"/>
                  </a:moveTo>
                  <a:cubicBezTo>
                    <a:pt x="-9033" y="84247"/>
                    <a:pt x="-9744" y="182329"/>
                    <a:pt x="22044" y="268892"/>
                  </a:cubicBezTo>
                  <a:cubicBezTo>
                    <a:pt x="29842" y="290101"/>
                    <a:pt x="41615" y="312644"/>
                    <a:pt x="62963" y="320073"/>
                  </a:cubicBezTo>
                  <a:cubicBezTo>
                    <a:pt x="68831" y="322118"/>
                    <a:pt x="75473" y="322804"/>
                    <a:pt x="81163" y="320327"/>
                  </a:cubicBezTo>
                  <a:cubicBezTo>
                    <a:pt x="90345" y="316352"/>
                    <a:pt x="94409" y="305684"/>
                    <a:pt x="96567" y="295905"/>
                  </a:cubicBezTo>
                  <a:cubicBezTo>
                    <a:pt x="107985" y="244114"/>
                    <a:pt x="91907" y="190330"/>
                    <a:pt x="71472" y="141384"/>
                  </a:cubicBezTo>
                  <a:cubicBezTo>
                    <a:pt x="51025" y="92451"/>
                    <a:pt x="42212" y="53094"/>
                    <a:pt x="24013" y="-1834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9" name="Google Shape;2669;p18"/>
            <p:cNvSpPr/>
            <p:nvPr/>
          </p:nvSpPr>
          <p:spPr>
            <a:xfrm rot="10800000" flipH="1">
              <a:off x="4942912" y="3884753"/>
              <a:ext cx="91461" cy="327213"/>
            </a:xfrm>
            <a:custGeom>
              <a:avLst/>
              <a:gdLst/>
              <a:ahLst/>
              <a:cxnLst/>
              <a:rect l="l" t="t" r="r" b="b"/>
              <a:pathLst>
                <a:path w="91461" h="327213" extrusionOk="0">
                  <a:moveTo>
                    <a:pt x="40171" y="-1613"/>
                  </a:moveTo>
                  <a:cubicBezTo>
                    <a:pt x="-1612" y="80582"/>
                    <a:pt x="-12483" y="178054"/>
                    <a:pt x="10174" y="267450"/>
                  </a:cubicBezTo>
                  <a:cubicBezTo>
                    <a:pt x="15724" y="289357"/>
                    <a:pt x="25109" y="312992"/>
                    <a:pt x="45569" y="322593"/>
                  </a:cubicBezTo>
                  <a:cubicBezTo>
                    <a:pt x="51195" y="325235"/>
                    <a:pt x="57723" y="326606"/>
                    <a:pt x="63654" y="324739"/>
                  </a:cubicBezTo>
                  <a:cubicBezTo>
                    <a:pt x="73191" y="321730"/>
                    <a:pt x="78347" y="311544"/>
                    <a:pt x="81497" y="302045"/>
                  </a:cubicBezTo>
                  <a:cubicBezTo>
                    <a:pt x="98223" y="251714"/>
                    <a:pt x="87809" y="196546"/>
                    <a:pt x="72544" y="145758"/>
                  </a:cubicBezTo>
                  <a:cubicBezTo>
                    <a:pt x="57278" y="94971"/>
                    <a:pt x="52592" y="54902"/>
                    <a:pt x="40171" y="-1613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0" name="Google Shape;2670;p18"/>
            <p:cNvSpPr/>
            <p:nvPr/>
          </p:nvSpPr>
          <p:spPr>
            <a:xfrm rot="10800000" flipH="1">
              <a:off x="5091482" y="4054951"/>
              <a:ext cx="75810" cy="324300"/>
            </a:xfrm>
            <a:custGeom>
              <a:avLst/>
              <a:gdLst/>
              <a:ahLst/>
              <a:cxnLst/>
              <a:rect l="l" t="t" r="r" b="b"/>
              <a:pathLst>
                <a:path w="75810" h="324300" extrusionOk="0">
                  <a:moveTo>
                    <a:pt x="49442" y="-1462"/>
                  </a:moveTo>
                  <a:cubicBezTo>
                    <a:pt x="6871" y="72947"/>
                    <a:pt x="-10096" y="167042"/>
                    <a:pt x="2617" y="258266"/>
                  </a:cubicBezTo>
                  <a:cubicBezTo>
                    <a:pt x="5728" y="280630"/>
                    <a:pt x="12040" y="305268"/>
                    <a:pt x="29020" y="317791"/>
                  </a:cubicBezTo>
                  <a:cubicBezTo>
                    <a:pt x="33694" y="321232"/>
                    <a:pt x="39243" y="323569"/>
                    <a:pt x="44527" y="322629"/>
                  </a:cubicBezTo>
                  <a:cubicBezTo>
                    <a:pt x="53036" y="321105"/>
                    <a:pt x="58281" y="311885"/>
                    <a:pt x="61748" y="303033"/>
                  </a:cubicBezTo>
                  <a:cubicBezTo>
                    <a:pt x="80137" y="256132"/>
                    <a:pt x="75388" y="200366"/>
                    <a:pt x="66091" y="148169"/>
                  </a:cubicBezTo>
                  <a:cubicBezTo>
                    <a:pt x="56795" y="95985"/>
                    <a:pt x="55830" y="55929"/>
                    <a:pt x="49442" y="-1462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1" name="Google Shape;2671;p18"/>
            <p:cNvSpPr/>
            <p:nvPr/>
          </p:nvSpPr>
          <p:spPr>
            <a:xfrm rot="10800000" flipH="1">
              <a:off x="4314744" y="3414887"/>
              <a:ext cx="293361" cy="197373"/>
            </a:xfrm>
            <a:custGeom>
              <a:avLst/>
              <a:gdLst/>
              <a:ahLst/>
              <a:cxnLst/>
              <a:rect l="l" t="t" r="r" b="b"/>
              <a:pathLst>
                <a:path w="293361" h="197373" extrusionOk="0">
                  <a:moveTo>
                    <a:pt x="292309" y="-2090"/>
                  </a:moveTo>
                  <a:cubicBezTo>
                    <a:pt x="197681" y="3727"/>
                    <a:pt x="103638" y="45104"/>
                    <a:pt x="32696" y="112096"/>
                  </a:cubicBezTo>
                  <a:cubicBezTo>
                    <a:pt x="15309" y="128517"/>
                    <a:pt x="-1861" y="149269"/>
                    <a:pt x="-1023" y="172523"/>
                  </a:cubicBezTo>
                  <a:cubicBezTo>
                    <a:pt x="-794" y="178911"/>
                    <a:pt x="1022" y="185451"/>
                    <a:pt x="5505" y="189757"/>
                  </a:cubicBezTo>
                  <a:cubicBezTo>
                    <a:pt x="12731" y="196678"/>
                    <a:pt x="24441" y="195929"/>
                    <a:pt x="34588" y="193770"/>
                  </a:cubicBezTo>
                  <a:cubicBezTo>
                    <a:pt x="88360" y="182314"/>
                    <a:pt x="133813" y="144125"/>
                    <a:pt x="173005" y="103930"/>
                  </a:cubicBezTo>
                  <a:cubicBezTo>
                    <a:pt x="212198" y="63734"/>
                    <a:pt x="246551" y="38576"/>
                    <a:pt x="292309" y="-2090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2" name="Google Shape;2672;p18"/>
            <p:cNvSpPr/>
            <p:nvPr/>
          </p:nvSpPr>
          <p:spPr>
            <a:xfrm rot="10800000" flipH="1">
              <a:off x="4359139" y="3655057"/>
              <a:ext cx="327274" cy="135032"/>
            </a:xfrm>
            <a:custGeom>
              <a:avLst/>
              <a:gdLst/>
              <a:ahLst/>
              <a:cxnLst/>
              <a:rect l="l" t="t" r="r" b="b"/>
              <a:pathLst>
                <a:path w="327274" h="135032" extrusionOk="0">
                  <a:moveTo>
                    <a:pt x="326180" y="4362"/>
                  </a:moveTo>
                  <a:cubicBezTo>
                    <a:pt x="232911" y="-12567"/>
                    <a:pt x="131705" y="5162"/>
                    <a:pt x="46818" y="53282"/>
                  </a:cubicBezTo>
                  <a:cubicBezTo>
                    <a:pt x="26015" y="65081"/>
                    <a:pt x="4387" y="81121"/>
                    <a:pt x="-350" y="103917"/>
                  </a:cubicBezTo>
                  <a:cubicBezTo>
                    <a:pt x="-1645" y="110178"/>
                    <a:pt x="-1455" y="116960"/>
                    <a:pt x="1873" y="122205"/>
                  </a:cubicBezTo>
                  <a:cubicBezTo>
                    <a:pt x="7232" y="130651"/>
                    <a:pt x="18789" y="132721"/>
                    <a:pt x="29165" y="133051"/>
                  </a:cubicBezTo>
                  <a:cubicBezTo>
                    <a:pt x="84105" y="134753"/>
                    <a:pt x="137369" y="108527"/>
                    <a:pt x="185019" y="78848"/>
                  </a:cubicBezTo>
                  <a:cubicBezTo>
                    <a:pt x="232670" y="49168"/>
                    <a:pt x="272040" y="32937"/>
                    <a:pt x="326180" y="4362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3" name="Google Shape;2673;p18"/>
            <p:cNvSpPr/>
            <p:nvPr/>
          </p:nvSpPr>
          <p:spPr>
            <a:xfrm rot="10800000" flipH="1">
              <a:off x="4471847" y="3920940"/>
              <a:ext cx="342492" cy="100004"/>
            </a:xfrm>
            <a:custGeom>
              <a:avLst/>
              <a:gdLst/>
              <a:ahLst/>
              <a:cxnLst/>
              <a:rect l="l" t="t" r="r" b="b"/>
              <a:pathLst>
                <a:path w="342492" h="100004" extrusionOk="0">
                  <a:moveTo>
                    <a:pt x="341317" y="26993"/>
                  </a:moveTo>
                  <a:cubicBezTo>
                    <a:pt x="253306" y="-8249"/>
                    <a:pt x="150614" y="-11132"/>
                    <a:pt x="57815" y="19043"/>
                  </a:cubicBezTo>
                  <a:cubicBezTo>
                    <a:pt x="35069" y="26435"/>
                    <a:pt x="10672" y="37826"/>
                    <a:pt x="1477" y="59213"/>
                  </a:cubicBezTo>
                  <a:cubicBezTo>
                    <a:pt x="-1050" y="65081"/>
                    <a:pt x="-2218" y="71761"/>
                    <a:pt x="-8" y="77577"/>
                  </a:cubicBezTo>
                  <a:cubicBezTo>
                    <a:pt x="3548" y="86924"/>
                    <a:pt x="14457" y="91268"/>
                    <a:pt x="24553" y="93656"/>
                  </a:cubicBezTo>
                  <a:cubicBezTo>
                    <a:pt x="78046" y="106317"/>
                    <a:pt x="135475" y="91281"/>
                    <a:pt x="188104" y="71735"/>
                  </a:cubicBezTo>
                  <a:cubicBezTo>
                    <a:pt x="240733" y="52177"/>
                    <a:pt x="282554" y="44151"/>
                    <a:pt x="341317" y="26993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4" name="Google Shape;2674;p18"/>
            <p:cNvSpPr/>
            <p:nvPr/>
          </p:nvSpPr>
          <p:spPr>
            <a:xfrm rot="10800000" flipH="1">
              <a:off x="4677968" y="4107033"/>
              <a:ext cx="324827" cy="140057"/>
            </a:xfrm>
            <a:custGeom>
              <a:avLst/>
              <a:gdLst/>
              <a:ahLst/>
              <a:cxnLst/>
              <a:rect l="l" t="t" r="r" b="b"/>
              <a:pathLst>
                <a:path w="324827" h="140057" extrusionOk="0">
                  <a:moveTo>
                    <a:pt x="323517" y="3298"/>
                  </a:moveTo>
                  <a:cubicBezTo>
                    <a:pt x="229893" y="-11548"/>
                    <a:pt x="129106" y="8416"/>
                    <a:pt x="45324" y="58429"/>
                  </a:cubicBezTo>
                  <a:cubicBezTo>
                    <a:pt x="24775" y="70685"/>
                    <a:pt x="3515" y="87195"/>
                    <a:pt x="-714" y="110080"/>
                  </a:cubicBezTo>
                  <a:cubicBezTo>
                    <a:pt x="-1870" y="116379"/>
                    <a:pt x="-1527" y="123148"/>
                    <a:pt x="1915" y="128317"/>
                  </a:cubicBezTo>
                  <a:cubicBezTo>
                    <a:pt x="7465" y="136648"/>
                    <a:pt x="19060" y="138464"/>
                    <a:pt x="29436" y="138553"/>
                  </a:cubicBezTo>
                  <a:cubicBezTo>
                    <a:pt x="84414" y="139036"/>
                    <a:pt x="137068" y="111642"/>
                    <a:pt x="184046" y="80908"/>
                  </a:cubicBezTo>
                  <a:cubicBezTo>
                    <a:pt x="231036" y="50161"/>
                    <a:pt x="270025" y="33067"/>
                    <a:pt x="323517" y="3298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5" name="Google Shape;2675;p18"/>
            <p:cNvSpPr/>
            <p:nvPr/>
          </p:nvSpPr>
          <p:spPr>
            <a:xfrm rot="10800000" flipH="1">
              <a:off x="4822192" y="4387951"/>
              <a:ext cx="343582" cy="87282"/>
            </a:xfrm>
            <a:custGeom>
              <a:avLst/>
              <a:gdLst/>
              <a:ahLst/>
              <a:cxnLst/>
              <a:rect l="l" t="t" r="r" b="b"/>
              <a:pathLst>
                <a:path w="343582" h="87282" extrusionOk="0">
                  <a:moveTo>
                    <a:pt x="342167" y="75801"/>
                  </a:moveTo>
                  <a:cubicBezTo>
                    <a:pt x="265243" y="20391"/>
                    <a:pt x="166272" y="-7143"/>
                    <a:pt x="68926" y="-221"/>
                  </a:cubicBezTo>
                  <a:cubicBezTo>
                    <a:pt x="45076" y="1481"/>
                    <a:pt x="18647" y="6662"/>
                    <a:pt x="4575" y="25192"/>
                  </a:cubicBezTo>
                  <a:cubicBezTo>
                    <a:pt x="702" y="30284"/>
                    <a:pt x="-2041" y="36495"/>
                    <a:pt x="-1292" y="42654"/>
                  </a:cubicBezTo>
                  <a:cubicBezTo>
                    <a:pt x="-85" y="52598"/>
                    <a:pt x="9452" y="59431"/>
                    <a:pt x="18672" y="64181"/>
                  </a:cubicBezTo>
                  <a:cubicBezTo>
                    <a:pt x="67555" y="89365"/>
                    <a:pt x="126902" y="88603"/>
                    <a:pt x="182693" y="82316"/>
                  </a:cubicBezTo>
                  <a:cubicBezTo>
                    <a:pt x="238471" y="76017"/>
                    <a:pt x="281004" y="78303"/>
                    <a:pt x="342167" y="75801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6" name="Google Shape;2676;p18"/>
            <p:cNvSpPr/>
            <p:nvPr/>
          </p:nvSpPr>
          <p:spPr>
            <a:xfrm rot="10800000" flipH="1">
              <a:off x="3318379" y="4113377"/>
              <a:ext cx="1731317" cy="821601"/>
            </a:xfrm>
            <a:custGeom>
              <a:avLst/>
              <a:gdLst/>
              <a:ahLst/>
              <a:cxnLst/>
              <a:rect l="l" t="t" r="r" b="b"/>
              <a:pathLst>
                <a:path w="1731317" h="821601" extrusionOk="0">
                  <a:moveTo>
                    <a:pt x="-59" y="800728"/>
                  </a:moveTo>
                  <a:cubicBezTo>
                    <a:pt x="29096" y="802062"/>
                    <a:pt x="58262" y="802722"/>
                    <a:pt x="87422" y="802722"/>
                  </a:cubicBezTo>
                  <a:cubicBezTo>
                    <a:pt x="714177" y="802773"/>
                    <a:pt x="1336234" y="497833"/>
                    <a:pt x="1716383" y="-1188"/>
                  </a:cubicBezTo>
                  <a:lnTo>
                    <a:pt x="1730454" y="9531"/>
                  </a:lnTo>
                  <a:cubicBezTo>
                    <a:pt x="1346686" y="513124"/>
                    <a:pt x="719892" y="820362"/>
                    <a:pt x="87422" y="820413"/>
                  </a:cubicBezTo>
                  <a:cubicBezTo>
                    <a:pt x="57999" y="820413"/>
                    <a:pt x="28560" y="819740"/>
                    <a:pt x="-863" y="818407"/>
                  </a:cubicBezTo>
                  <a:lnTo>
                    <a:pt x="-59" y="800728"/>
                  </a:ln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7" name="Google Shape;2677;p18"/>
            <p:cNvSpPr/>
            <p:nvPr/>
          </p:nvSpPr>
          <p:spPr>
            <a:xfrm rot="10800000" flipH="1">
              <a:off x="3131731" y="4088975"/>
              <a:ext cx="326111" cy="95235"/>
            </a:xfrm>
            <a:custGeom>
              <a:avLst/>
              <a:gdLst/>
              <a:ahLst/>
              <a:cxnLst/>
              <a:rect l="l" t="t" r="r" b="b"/>
              <a:pathLst>
                <a:path w="326111" h="95235" extrusionOk="0">
                  <a:moveTo>
                    <a:pt x="325855" y="59661"/>
                  </a:moveTo>
                  <a:cubicBezTo>
                    <a:pt x="241851" y="97710"/>
                    <a:pt x="143987" y="104162"/>
                    <a:pt x="55712" y="77505"/>
                  </a:cubicBezTo>
                  <a:cubicBezTo>
                    <a:pt x="34072" y="70964"/>
                    <a:pt x="10880" y="60525"/>
                    <a:pt x="2218" y="39659"/>
                  </a:cubicBezTo>
                  <a:cubicBezTo>
                    <a:pt x="-163" y="33918"/>
                    <a:pt x="-1245" y="27340"/>
                    <a:pt x="889" y="21498"/>
                  </a:cubicBezTo>
                  <a:cubicBezTo>
                    <a:pt x="4327" y="12100"/>
                    <a:pt x="14734" y="7413"/>
                    <a:pt x="24363" y="4696"/>
                  </a:cubicBezTo>
                  <a:cubicBezTo>
                    <a:pt x="75392" y="-9744"/>
                    <a:pt x="130041" y="3146"/>
                    <a:pt x="180088" y="20685"/>
                  </a:cubicBezTo>
                  <a:cubicBezTo>
                    <a:pt x="230139" y="38224"/>
                    <a:pt x="269950" y="44713"/>
                    <a:pt x="325855" y="59661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8" name="Google Shape;2678;p18"/>
            <p:cNvSpPr/>
            <p:nvPr/>
          </p:nvSpPr>
          <p:spPr>
            <a:xfrm rot="10800000" flipH="1">
              <a:off x="3355508" y="4139482"/>
              <a:ext cx="289166" cy="170719"/>
            </a:xfrm>
            <a:custGeom>
              <a:avLst/>
              <a:gdLst/>
              <a:ahLst/>
              <a:cxnLst/>
              <a:rect l="l" t="t" r="r" b="b"/>
              <a:pathLst>
                <a:path w="289166" h="170719" extrusionOk="0">
                  <a:moveTo>
                    <a:pt x="288771" y="169207"/>
                  </a:moveTo>
                  <a:cubicBezTo>
                    <a:pt x="196573" y="170820"/>
                    <a:pt x="104170" y="137940"/>
                    <a:pt x="33704" y="78453"/>
                  </a:cubicBezTo>
                  <a:cubicBezTo>
                    <a:pt x="16436" y="63873"/>
                    <a:pt x="-714" y="45090"/>
                    <a:pt x="-392" y="22497"/>
                  </a:cubicBezTo>
                  <a:cubicBezTo>
                    <a:pt x="-303" y="16287"/>
                    <a:pt x="1314" y="9810"/>
                    <a:pt x="5586" y="5301"/>
                  </a:cubicBezTo>
                  <a:cubicBezTo>
                    <a:pt x="12472" y="-1963"/>
                    <a:pt x="23887" y="-2141"/>
                    <a:pt x="33808" y="-820"/>
                  </a:cubicBezTo>
                  <a:cubicBezTo>
                    <a:pt x="86380" y="6165"/>
                    <a:pt x="131430" y="39667"/>
                    <a:pt x="170418" y="75621"/>
                  </a:cubicBezTo>
                  <a:cubicBezTo>
                    <a:pt x="209411" y="111575"/>
                    <a:pt x="243383" y="133317"/>
                    <a:pt x="288771" y="169207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9" name="Google Shape;2679;p18"/>
            <p:cNvSpPr/>
            <p:nvPr/>
          </p:nvSpPr>
          <p:spPr>
            <a:xfrm rot="10800000" flipH="1">
              <a:off x="3579509" y="4177136"/>
              <a:ext cx="305141" cy="141248"/>
            </a:xfrm>
            <a:custGeom>
              <a:avLst/>
              <a:gdLst/>
              <a:ahLst/>
              <a:cxnLst/>
              <a:rect l="l" t="t" r="r" b="b"/>
              <a:pathLst>
                <a:path w="305141" h="141248" extrusionOk="0">
                  <a:moveTo>
                    <a:pt x="304587" y="136148"/>
                  </a:moveTo>
                  <a:cubicBezTo>
                    <a:pt x="213277" y="149013"/>
                    <a:pt x="117550" y="127690"/>
                    <a:pt x="40343" y="77258"/>
                  </a:cubicBezTo>
                  <a:cubicBezTo>
                    <a:pt x="21418" y="64901"/>
                    <a:pt x="2100" y="48353"/>
                    <a:pt x="-341" y="25887"/>
                  </a:cubicBezTo>
                  <a:cubicBezTo>
                    <a:pt x="-1012" y="19714"/>
                    <a:pt x="-198" y="13085"/>
                    <a:pt x="3488" y="8094"/>
                  </a:cubicBezTo>
                  <a:cubicBezTo>
                    <a:pt x="9436" y="42"/>
                    <a:pt x="20742" y="-1520"/>
                    <a:pt x="30748" y="-1431"/>
                  </a:cubicBezTo>
                  <a:cubicBezTo>
                    <a:pt x="83781" y="-923"/>
                    <a:pt x="132592" y="26826"/>
                    <a:pt x="175682" y="57738"/>
                  </a:cubicBezTo>
                  <a:cubicBezTo>
                    <a:pt x="218778" y="88650"/>
                    <a:pt x="255151" y="106074"/>
                    <a:pt x="304587" y="136148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0" name="Google Shape;2680;p18"/>
            <p:cNvSpPr/>
            <p:nvPr/>
          </p:nvSpPr>
          <p:spPr>
            <a:xfrm rot="10800000" flipH="1">
              <a:off x="3806676" y="4248117"/>
              <a:ext cx="305141" cy="141259"/>
            </a:xfrm>
            <a:custGeom>
              <a:avLst/>
              <a:gdLst/>
              <a:ahLst/>
              <a:cxnLst/>
              <a:rect l="l" t="t" r="r" b="b"/>
              <a:pathLst>
                <a:path w="305141" h="141259" extrusionOk="0">
                  <a:moveTo>
                    <a:pt x="304432" y="136224"/>
                  </a:moveTo>
                  <a:cubicBezTo>
                    <a:pt x="213121" y="149089"/>
                    <a:pt x="117395" y="127753"/>
                    <a:pt x="40188" y="77321"/>
                  </a:cubicBezTo>
                  <a:cubicBezTo>
                    <a:pt x="21263" y="64964"/>
                    <a:pt x="1945" y="48429"/>
                    <a:pt x="-496" y="25950"/>
                  </a:cubicBezTo>
                  <a:cubicBezTo>
                    <a:pt x="-1167" y="19778"/>
                    <a:pt x="-353" y="13148"/>
                    <a:pt x="3338" y="8157"/>
                  </a:cubicBezTo>
                  <a:cubicBezTo>
                    <a:pt x="9281" y="105"/>
                    <a:pt x="20587" y="-1457"/>
                    <a:pt x="30598" y="-1368"/>
                  </a:cubicBezTo>
                  <a:cubicBezTo>
                    <a:pt x="83626" y="-860"/>
                    <a:pt x="132437" y="26890"/>
                    <a:pt x="175527" y="57802"/>
                  </a:cubicBezTo>
                  <a:cubicBezTo>
                    <a:pt x="218623" y="88713"/>
                    <a:pt x="254997" y="106138"/>
                    <a:pt x="304432" y="136224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1" name="Google Shape;2681;p18"/>
            <p:cNvSpPr/>
            <p:nvPr/>
          </p:nvSpPr>
          <p:spPr>
            <a:xfrm rot="10800000" flipH="1">
              <a:off x="4082936" y="4372968"/>
              <a:ext cx="315492" cy="120340"/>
            </a:xfrm>
            <a:custGeom>
              <a:avLst/>
              <a:gdLst/>
              <a:ahLst/>
              <a:cxnLst/>
              <a:rect l="l" t="t" r="r" b="b"/>
              <a:pathLst>
                <a:path w="315492" h="120340" extrusionOk="0">
                  <a:moveTo>
                    <a:pt x="314591" y="107899"/>
                  </a:moveTo>
                  <a:cubicBezTo>
                    <a:pt x="225107" y="130162"/>
                    <a:pt x="127685" y="118846"/>
                    <a:pt x="45666" y="76695"/>
                  </a:cubicBezTo>
                  <a:cubicBezTo>
                    <a:pt x="25564" y="66370"/>
                    <a:pt x="4635" y="51917"/>
                    <a:pt x="-119" y="29819"/>
                  </a:cubicBezTo>
                  <a:cubicBezTo>
                    <a:pt x="-1428" y="23736"/>
                    <a:pt x="-1299" y="17069"/>
                    <a:pt x="1851" y="11722"/>
                  </a:cubicBezTo>
                  <a:cubicBezTo>
                    <a:pt x="6926" y="3099"/>
                    <a:pt x="18014" y="368"/>
                    <a:pt x="27975" y="-572"/>
                  </a:cubicBezTo>
                  <a:cubicBezTo>
                    <a:pt x="80775" y="-5563"/>
                    <a:pt x="132193" y="16980"/>
                    <a:pt x="178256" y="43256"/>
                  </a:cubicBezTo>
                  <a:cubicBezTo>
                    <a:pt x="224319" y="69545"/>
                    <a:pt x="262305" y="83109"/>
                    <a:pt x="314591" y="107899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2" name="Google Shape;2682;p18"/>
            <p:cNvSpPr/>
            <p:nvPr/>
          </p:nvSpPr>
          <p:spPr>
            <a:xfrm rot="10800000" flipH="1">
              <a:off x="4278863" y="4484707"/>
              <a:ext cx="318053" cy="97891"/>
            </a:xfrm>
            <a:custGeom>
              <a:avLst/>
              <a:gdLst/>
              <a:ahLst/>
              <a:cxnLst/>
              <a:rect l="l" t="t" r="r" b="b"/>
              <a:pathLst>
                <a:path w="318053" h="97891" extrusionOk="0">
                  <a:moveTo>
                    <a:pt x="317017" y="80959"/>
                  </a:moveTo>
                  <a:cubicBezTo>
                    <a:pt x="234937" y="105737"/>
                    <a:pt x="139433" y="101127"/>
                    <a:pt x="53403" y="68246"/>
                  </a:cubicBezTo>
                  <a:cubicBezTo>
                    <a:pt x="32308" y="60195"/>
                    <a:pt x="9728" y="48511"/>
                    <a:pt x="1333" y="29143"/>
                  </a:cubicBezTo>
                  <a:cubicBezTo>
                    <a:pt x="-966" y="23822"/>
                    <a:pt x="-1994" y="17891"/>
                    <a:pt x="101" y="12951"/>
                  </a:cubicBezTo>
                  <a:cubicBezTo>
                    <a:pt x="3492" y="5000"/>
                    <a:pt x="13665" y="1965"/>
                    <a:pt x="23063" y="568"/>
                  </a:cubicBezTo>
                  <a:cubicBezTo>
                    <a:pt x="72897" y="-6823"/>
                    <a:pt x="126174" y="10347"/>
                    <a:pt x="174942" y="31124"/>
                  </a:cubicBezTo>
                  <a:cubicBezTo>
                    <a:pt x="223710" y="51914"/>
                    <a:pt x="262521" y="61846"/>
                    <a:pt x="317017" y="80959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3" name="Google Shape;2683;p18"/>
            <p:cNvSpPr/>
            <p:nvPr/>
          </p:nvSpPr>
          <p:spPr>
            <a:xfrm rot="10800000" flipH="1">
              <a:off x="3475546" y="3903863"/>
              <a:ext cx="253951" cy="248210"/>
            </a:xfrm>
            <a:custGeom>
              <a:avLst/>
              <a:gdLst/>
              <a:ahLst/>
              <a:cxnLst/>
              <a:rect l="l" t="t" r="r" b="b"/>
              <a:pathLst>
                <a:path w="253951" h="248210" extrusionOk="0">
                  <a:moveTo>
                    <a:pt x="253486" y="-1631"/>
                  </a:moveTo>
                  <a:cubicBezTo>
                    <a:pt x="226558" y="89263"/>
                    <a:pt x="165117" y="171610"/>
                    <a:pt x="83891" y="225686"/>
                  </a:cubicBezTo>
                  <a:cubicBezTo>
                    <a:pt x="63983" y="238945"/>
                    <a:pt x="39917" y="251023"/>
                    <a:pt x="17445" y="244978"/>
                  </a:cubicBezTo>
                  <a:cubicBezTo>
                    <a:pt x="11264" y="243314"/>
                    <a:pt x="5300" y="240088"/>
                    <a:pt x="2121" y="234742"/>
                  </a:cubicBezTo>
                  <a:cubicBezTo>
                    <a:pt x="-3010" y="226156"/>
                    <a:pt x="354" y="214904"/>
                    <a:pt x="4740" y="205506"/>
                  </a:cubicBezTo>
                  <a:cubicBezTo>
                    <a:pt x="27982" y="155684"/>
                    <a:pt x="75399" y="119959"/>
                    <a:pt x="123370" y="90812"/>
                  </a:cubicBezTo>
                  <a:cubicBezTo>
                    <a:pt x="171348" y="61653"/>
                    <a:pt x="203584" y="33828"/>
                    <a:pt x="253486" y="-1631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4" name="Google Shape;2684;p18"/>
            <p:cNvSpPr/>
            <p:nvPr/>
          </p:nvSpPr>
          <p:spPr>
            <a:xfrm rot="10800000" flipH="1">
              <a:off x="3720814" y="3894011"/>
              <a:ext cx="193449" cy="295831"/>
            </a:xfrm>
            <a:custGeom>
              <a:avLst/>
              <a:gdLst/>
              <a:ahLst/>
              <a:cxnLst/>
              <a:rect l="l" t="t" r="r" b="b"/>
              <a:pathLst>
                <a:path w="193449" h="295831" extrusionOk="0">
                  <a:moveTo>
                    <a:pt x="192836" y="-1618"/>
                  </a:moveTo>
                  <a:cubicBezTo>
                    <a:pt x="188381" y="93073"/>
                    <a:pt x="148376" y="187713"/>
                    <a:pt x="82410" y="259608"/>
                  </a:cubicBezTo>
                  <a:cubicBezTo>
                    <a:pt x="66243" y="277236"/>
                    <a:pt x="45749" y="294711"/>
                    <a:pt x="22482" y="294203"/>
                  </a:cubicBezTo>
                  <a:cubicBezTo>
                    <a:pt x="16088" y="294063"/>
                    <a:pt x="9525" y="292348"/>
                    <a:pt x="5158" y="287929"/>
                  </a:cubicBezTo>
                  <a:cubicBezTo>
                    <a:pt x="-1871" y="280804"/>
                    <a:pt x="-1291" y="269082"/>
                    <a:pt x="724" y="258910"/>
                  </a:cubicBezTo>
                  <a:cubicBezTo>
                    <a:pt x="11399" y="204973"/>
                    <a:pt x="48919" y="158973"/>
                    <a:pt x="88547" y="119210"/>
                  </a:cubicBezTo>
                  <a:cubicBezTo>
                    <a:pt x="128176" y="79433"/>
                    <a:pt x="152836" y="44724"/>
                    <a:pt x="192836" y="-1618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5" name="Google Shape;2685;p18"/>
            <p:cNvSpPr/>
            <p:nvPr/>
          </p:nvSpPr>
          <p:spPr>
            <a:xfrm rot="10800000" flipH="1">
              <a:off x="4010001" y="3943174"/>
              <a:ext cx="140735" cy="324495"/>
            </a:xfrm>
            <a:custGeom>
              <a:avLst/>
              <a:gdLst/>
              <a:ahLst/>
              <a:cxnLst/>
              <a:rect l="l" t="t" r="r" b="b"/>
              <a:pathLst>
                <a:path w="140735" h="324495" extrusionOk="0">
                  <a:moveTo>
                    <a:pt x="135319" y="-1562"/>
                  </a:moveTo>
                  <a:cubicBezTo>
                    <a:pt x="149905" y="92101"/>
                    <a:pt x="129640" y="192825"/>
                    <a:pt x="79389" y="276480"/>
                  </a:cubicBezTo>
                  <a:cubicBezTo>
                    <a:pt x="67077" y="296977"/>
                    <a:pt x="50492" y="318199"/>
                    <a:pt x="27598" y="322352"/>
                  </a:cubicBezTo>
                  <a:cubicBezTo>
                    <a:pt x="21302" y="323495"/>
                    <a:pt x="14531" y="323127"/>
                    <a:pt x="9365" y="319672"/>
                  </a:cubicBezTo>
                  <a:cubicBezTo>
                    <a:pt x="1052" y="314097"/>
                    <a:pt x="-725" y="302502"/>
                    <a:pt x="-789" y="292126"/>
                  </a:cubicBezTo>
                  <a:cubicBezTo>
                    <a:pt x="-1112" y="237148"/>
                    <a:pt x="26442" y="184570"/>
                    <a:pt x="57313" y="137681"/>
                  </a:cubicBezTo>
                  <a:cubicBezTo>
                    <a:pt x="88186" y="90793"/>
                    <a:pt x="105405" y="51842"/>
                    <a:pt x="135319" y="-1562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6" name="Google Shape;2686;p18"/>
            <p:cNvSpPr/>
            <p:nvPr/>
          </p:nvSpPr>
          <p:spPr>
            <a:xfrm rot="10800000" flipH="1">
              <a:off x="4232615" y="4103160"/>
              <a:ext cx="199467" cy="291992"/>
            </a:xfrm>
            <a:custGeom>
              <a:avLst/>
              <a:gdLst/>
              <a:ahLst/>
              <a:cxnLst/>
              <a:rect l="l" t="t" r="r" b="b"/>
              <a:pathLst>
                <a:path w="199467" h="291992" extrusionOk="0">
                  <a:moveTo>
                    <a:pt x="198504" y="-1433"/>
                  </a:moveTo>
                  <a:cubicBezTo>
                    <a:pt x="191951" y="93131"/>
                    <a:pt x="149850" y="186857"/>
                    <a:pt x="82299" y="257278"/>
                  </a:cubicBezTo>
                  <a:cubicBezTo>
                    <a:pt x="65738" y="274538"/>
                    <a:pt x="44872" y="291543"/>
                    <a:pt x="21618" y="290514"/>
                  </a:cubicBezTo>
                  <a:cubicBezTo>
                    <a:pt x="15230" y="290235"/>
                    <a:pt x="8702" y="288381"/>
                    <a:pt x="4435" y="283859"/>
                  </a:cubicBezTo>
                  <a:cubicBezTo>
                    <a:pt x="-2436" y="276582"/>
                    <a:pt x="-1585" y="264873"/>
                    <a:pt x="650" y="254751"/>
                  </a:cubicBezTo>
                  <a:cubicBezTo>
                    <a:pt x="12525" y="201068"/>
                    <a:pt x="51057" y="155907"/>
                    <a:pt x="91557" y="117032"/>
                  </a:cubicBezTo>
                  <a:cubicBezTo>
                    <a:pt x="132057" y="78158"/>
                    <a:pt x="157483" y="43995"/>
                    <a:pt x="198504" y="-1433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7" name="Google Shape;2687;p18"/>
            <p:cNvSpPr/>
            <p:nvPr/>
          </p:nvSpPr>
          <p:spPr>
            <a:xfrm rot="10800000" flipH="1">
              <a:off x="4553836" y="4175767"/>
              <a:ext cx="98023" cy="343183"/>
            </a:xfrm>
            <a:custGeom>
              <a:avLst/>
              <a:gdLst/>
              <a:ahLst/>
              <a:cxnLst/>
              <a:rect l="l" t="t" r="r" b="b"/>
              <a:pathLst>
                <a:path w="98023" h="343183" extrusionOk="0">
                  <a:moveTo>
                    <a:pt x="65592" y="-1346"/>
                  </a:moveTo>
                  <a:cubicBezTo>
                    <a:pt x="102308" y="86056"/>
                    <a:pt x="106918" y="188697"/>
                    <a:pt x="78292" y="281979"/>
                  </a:cubicBezTo>
                  <a:cubicBezTo>
                    <a:pt x="71282" y="304851"/>
                    <a:pt x="60296" y="329426"/>
                    <a:pt x="39074" y="338989"/>
                  </a:cubicBezTo>
                  <a:cubicBezTo>
                    <a:pt x="33245" y="341618"/>
                    <a:pt x="26590" y="342888"/>
                    <a:pt x="20748" y="340780"/>
                  </a:cubicBezTo>
                  <a:cubicBezTo>
                    <a:pt x="11338" y="337376"/>
                    <a:pt x="6804" y="326543"/>
                    <a:pt x="4251" y="316485"/>
                  </a:cubicBezTo>
                  <a:cubicBezTo>
                    <a:pt x="-9313" y="263208"/>
                    <a:pt x="4759" y="205537"/>
                    <a:pt x="23428" y="152591"/>
                  </a:cubicBezTo>
                  <a:cubicBezTo>
                    <a:pt x="42097" y="99645"/>
                    <a:pt x="49425" y="57697"/>
                    <a:pt x="65592" y="-1346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8" name="Google Shape;2688;p18"/>
            <p:cNvSpPr/>
            <p:nvPr/>
          </p:nvSpPr>
          <p:spPr>
            <a:xfrm rot="10800000" flipH="1">
              <a:off x="3490181" y="4279146"/>
              <a:ext cx="2270525" cy="778680"/>
            </a:xfrm>
            <a:custGeom>
              <a:avLst/>
              <a:gdLst/>
              <a:ahLst/>
              <a:cxnLst/>
              <a:rect l="l" t="t" r="r" b="b"/>
              <a:pathLst>
                <a:path w="2270525" h="778680" extrusionOk="0">
                  <a:moveTo>
                    <a:pt x="1909685" y="653754"/>
                  </a:moveTo>
                  <a:cubicBezTo>
                    <a:pt x="1814244" y="743009"/>
                    <a:pt x="1679434" y="788526"/>
                    <a:pt x="1549437" y="775394"/>
                  </a:cubicBezTo>
                  <a:cubicBezTo>
                    <a:pt x="1461387" y="766504"/>
                    <a:pt x="1365375" y="719451"/>
                    <a:pt x="1345995" y="633104"/>
                  </a:cubicBezTo>
                  <a:cubicBezTo>
                    <a:pt x="1336775" y="591981"/>
                    <a:pt x="1340001" y="537422"/>
                    <a:pt x="1301075" y="521267"/>
                  </a:cubicBezTo>
                  <a:cubicBezTo>
                    <a:pt x="1262975" y="505456"/>
                    <a:pt x="1226183" y="544699"/>
                    <a:pt x="1187080" y="557818"/>
                  </a:cubicBezTo>
                  <a:cubicBezTo>
                    <a:pt x="1121967" y="579649"/>
                    <a:pt x="1047685" y="505227"/>
                    <a:pt x="1069643" y="440165"/>
                  </a:cubicBezTo>
                  <a:cubicBezTo>
                    <a:pt x="1079625" y="410574"/>
                    <a:pt x="1104670" y="384806"/>
                    <a:pt x="1102587" y="353653"/>
                  </a:cubicBezTo>
                  <a:cubicBezTo>
                    <a:pt x="1099755" y="311222"/>
                    <a:pt x="1047317" y="289099"/>
                    <a:pt x="1005305" y="295690"/>
                  </a:cubicBezTo>
                  <a:cubicBezTo>
                    <a:pt x="963293" y="302281"/>
                    <a:pt x="926209" y="326818"/>
                    <a:pt x="884998" y="337295"/>
                  </a:cubicBezTo>
                  <a:cubicBezTo>
                    <a:pt x="843799" y="347785"/>
                    <a:pt x="790434" y="337270"/>
                    <a:pt x="775956" y="297290"/>
                  </a:cubicBezTo>
                  <a:cubicBezTo>
                    <a:pt x="762989" y="261451"/>
                    <a:pt x="785366" y="213305"/>
                    <a:pt x="757223" y="187600"/>
                  </a:cubicBezTo>
                  <a:cubicBezTo>
                    <a:pt x="745158" y="176602"/>
                    <a:pt x="727708" y="174329"/>
                    <a:pt x="711465" y="172779"/>
                  </a:cubicBezTo>
                  <a:cubicBezTo>
                    <a:pt x="354665" y="138909"/>
                    <a:pt x="-38281" y="74900"/>
                    <a:pt x="1646" y="11515"/>
                  </a:cubicBezTo>
                  <a:cubicBezTo>
                    <a:pt x="12559" y="-5808"/>
                    <a:pt x="40459" y="-296"/>
                    <a:pt x="60933" y="21"/>
                  </a:cubicBezTo>
                  <a:cubicBezTo>
                    <a:pt x="820368" y="11909"/>
                    <a:pt x="1510193" y="23237"/>
                    <a:pt x="2269361" y="-55"/>
                  </a:cubicBezTo>
                  <a:lnTo>
                    <a:pt x="1909685" y="653754"/>
                  </a:ln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9" name="Google Shape;2689;p18"/>
            <p:cNvSpPr/>
            <p:nvPr/>
          </p:nvSpPr>
          <p:spPr>
            <a:xfrm rot="10800000" flipH="1">
              <a:off x="7440179" y="3210114"/>
              <a:ext cx="321373" cy="893724"/>
            </a:xfrm>
            <a:custGeom>
              <a:avLst/>
              <a:gdLst/>
              <a:ahLst/>
              <a:cxnLst/>
              <a:rect l="l" t="t" r="r" b="b"/>
              <a:pathLst>
                <a:path w="321373" h="893724" extrusionOk="0">
                  <a:moveTo>
                    <a:pt x="93046" y="891763"/>
                  </a:moveTo>
                  <a:lnTo>
                    <a:pt x="318179" y="8960"/>
                  </a:lnTo>
                  <a:lnTo>
                    <a:pt x="275355" y="-1962"/>
                  </a:lnTo>
                  <a:lnTo>
                    <a:pt x="-3195" y="867214"/>
                  </a:lnTo>
                </a:path>
              </a:pathLst>
            </a:custGeom>
            <a:solidFill>
              <a:srgbClr val="99D6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0" name="Google Shape;2690;p18"/>
            <p:cNvSpPr/>
            <p:nvPr/>
          </p:nvSpPr>
          <p:spPr>
            <a:xfrm rot="10800000" flipH="1">
              <a:off x="7045652" y="2720842"/>
              <a:ext cx="436382" cy="514995"/>
            </a:xfrm>
            <a:custGeom>
              <a:avLst/>
              <a:gdLst/>
              <a:ahLst/>
              <a:cxnLst/>
              <a:rect l="l" t="t" r="r" b="b"/>
              <a:pathLst>
                <a:path w="436382" h="514995" extrusionOk="0">
                  <a:moveTo>
                    <a:pt x="170685" y="429606"/>
                  </a:moveTo>
                  <a:cubicBezTo>
                    <a:pt x="98320" y="411153"/>
                    <a:pt x="59408" y="317770"/>
                    <a:pt x="83969" y="221466"/>
                  </a:cubicBezTo>
                  <a:cubicBezTo>
                    <a:pt x="108531" y="125149"/>
                    <a:pt x="187411" y="61802"/>
                    <a:pt x="259775" y="80255"/>
                  </a:cubicBezTo>
                  <a:cubicBezTo>
                    <a:pt x="332140" y="98708"/>
                    <a:pt x="371040" y="192091"/>
                    <a:pt x="346478" y="288408"/>
                  </a:cubicBezTo>
                  <a:cubicBezTo>
                    <a:pt x="321916" y="384725"/>
                    <a:pt x="243049" y="448059"/>
                    <a:pt x="170685" y="429606"/>
                  </a:cubicBezTo>
                  <a:close/>
                  <a:moveTo>
                    <a:pt x="279473" y="3013"/>
                  </a:moveTo>
                  <a:cubicBezTo>
                    <a:pt x="164512" y="-26311"/>
                    <a:pt x="42161" y="62856"/>
                    <a:pt x="6728" y="201768"/>
                  </a:cubicBezTo>
                  <a:cubicBezTo>
                    <a:pt x="-28692" y="340668"/>
                    <a:pt x="36027" y="477536"/>
                    <a:pt x="150987" y="506848"/>
                  </a:cubicBezTo>
                  <a:cubicBezTo>
                    <a:pt x="265948" y="536172"/>
                    <a:pt x="388299" y="447005"/>
                    <a:pt x="423720" y="308105"/>
                  </a:cubicBezTo>
                  <a:cubicBezTo>
                    <a:pt x="459152" y="169193"/>
                    <a:pt x="394433" y="32325"/>
                    <a:pt x="279473" y="3013"/>
                  </a:cubicBezTo>
                </a:path>
              </a:pathLst>
            </a:custGeom>
            <a:solidFill>
              <a:srgbClr val="A8E3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1" name="Google Shape;2691;p18"/>
            <p:cNvSpPr/>
            <p:nvPr/>
          </p:nvSpPr>
          <p:spPr>
            <a:xfrm rot="10800000" flipH="1">
              <a:off x="7322959" y="2984173"/>
              <a:ext cx="192735" cy="300643"/>
            </a:xfrm>
            <a:custGeom>
              <a:avLst/>
              <a:gdLst/>
              <a:ahLst/>
              <a:cxnLst/>
              <a:rect l="l" t="t" r="r" b="b"/>
              <a:pathLst>
                <a:path w="192735" h="300643" extrusionOk="0">
                  <a:moveTo>
                    <a:pt x="120424" y="297470"/>
                  </a:moveTo>
                  <a:cubicBezTo>
                    <a:pt x="124158" y="282827"/>
                    <a:pt x="188877" y="29043"/>
                    <a:pt x="188877" y="29043"/>
                  </a:cubicBezTo>
                  <a:cubicBezTo>
                    <a:pt x="192319" y="15543"/>
                    <a:pt x="184165" y="1802"/>
                    <a:pt x="170665" y="-1640"/>
                  </a:cubicBezTo>
                  <a:cubicBezTo>
                    <a:pt x="157165" y="-5082"/>
                    <a:pt x="143436" y="3072"/>
                    <a:pt x="139982" y="16572"/>
                  </a:cubicBezTo>
                  <a:lnTo>
                    <a:pt x="132260" y="46887"/>
                  </a:lnTo>
                  <a:cubicBezTo>
                    <a:pt x="132260" y="46887"/>
                    <a:pt x="96307" y="123557"/>
                    <a:pt x="-3071" y="91946"/>
                  </a:cubicBezTo>
                  <a:cubicBezTo>
                    <a:pt x="-3071" y="91946"/>
                    <a:pt x="115471" y="106754"/>
                    <a:pt x="119497" y="106462"/>
                  </a:cubicBezTo>
                  <a:cubicBezTo>
                    <a:pt x="123510" y="106170"/>
                    <a:pt x="116690" y="312113"/>
                    <a:pt x="120424" y="297470"/>
                  </a:cubicBezTo>
                </a:path>
              </a:pathLst>
            </a:custGeom>
            <a:solidFill>
              <a:srgbClr val="C8EDF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2" name="Google Shape;2692;p18"/>
            <p:cNvSpPr/>
            <p:nvPr/>
          </p:nvSpPr>
          <p:spPr>
            <a:xfrm rot="10800000" flipH="1">
              <a:off x="7315745" y="2940011"/>
              <a:ext cx="239806" cy="384663"/>
            </a:xfrm>
            <a:custGeom>
              <a:avLst/>
              <a:gdLst/>
              <a:ahLst/>
              <a:cxnLst/>
              <a:rect l="l" t="t" r="r" b="b"/>
              <a:pathLst>
                <a:path w="239806" h="384663" extrusionOk="0">
                  <a:moveTo>
                    <a:pt x="187710" y="-405"/>
                  </a:moveTo>
                  <a:cubicBezTo>
                    <a:pt x="152938" y="-9270"/>
                    <a:pt x="117441" y="11800"/>
                    <a:pt x="108577" y="46572"/>
                  </a:cubicBezTo>
                  <a:cubicBezTo>
                    <a:pt x="108577" y="46572"/>
                    <a:pt x="104475" y="67693"/>
                    <a:pt x="96257" y="79364"/>
                  </a:cubicBezTo>
                  <a:cubicBezTo>
                    <a:pt x="83380" y="97639"/>
                    <a:pt x="57129" y="104510"/>
                    <a:pt x="9085" y="92267"/>
                  </a:cubicBezTo>
                  <a:lnTo>
                    <a:pt x="-3082" y="160123"/>
                  </a:lnTo>
                  <a:cubicBezTo>
                    <a:pt x="22179" y="168200"/>
                    <a:pt x="40340" y="180380"/>
                    <a:pt x="60647" y="178957"/>
                  </a:cubicBezTo>
                  <a:cubicBezTo>
                    <a:pt x="71531" y="180291"/>
                    <a:pt x="80573" y="181370"/>
                    <a:pt x="88130" y="182259"/>
                  </a:cubicBezTo>
                  <a:cubicBezTo>
                    <a:pt x="88053" y="203049"/>
                    <a:pt x="87647" y="230468"/>
                    <a:pt x="87330" y="251474"/>
                  </a:cubicBezTo>
                  <a:cubicBezTo>
                    <a:pt x="87024" y="273801"/>
                    <a:pt x="115993" y="298909"/>
                    <a:pt x="115917" y="314949"/>
                  </a:cubicBezTo>
                  <a:cubicBezTo>
                    <a:pt x="115816" y="343714"/>
                    <a:pt x="86301" y="372785"/>
                    <a:pt x="122013" y="377573"/>
                  </a:cubicBezTo>
                  <a:lnTo>
                    <a:pt x="157141" y="382233"/>
                  </a:lnTo>
                  <a:lnTo>
                    <a:pt x="234700" y="78742"/>
                  </a:lnTo>
                  <a:cubicBezTo>
                    <a:pt x="243565" y="43969"/>
                    <a:pt x="222483" y="8460"/>
                    <a:pt x="187710" y="-405"/>
                  </a:cubicBezTo>
                </a:path>
              </a:pathLst>
            </a:custGeom>
            <a:solidFill>
              <a:srgbClr val="A8E3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3" name="Google Shape;2693;p18"/>
            <p:cNvSpPr/>
            <p:nvPr/>
          </p:nvSpPr>
          <p:spPr>
            <a:xfrm rot="10800000" flipH="1">
              <a:off x="7569567" y="3202037"/>
              <a:ext cx="99313" cy="911135"/>
            </a:xfrm>
            <a:custGeom>
              <a:avLst/>
              <a:gdLst/>
              <a:ahLst/>
              <a:cxnLst/>
              <a:rect l="l" t="t" r="r" b="b"/>
              <a:pathLst>
                <a:path w="99313" h="911135" extrusionOk="0">
                  <a:moveTo>
                    <a:pt x="-3207" y="909099"/>
                  </a:moveTo>
                  <a:lnTo>
                    <a:pt x="-2547" y="-1961"/>
                  </a:lnTo>
                  <a:lnTo>
                    <a:pt x="41649" y="-1923"/>
                  </a:lnTo>
                  <a:lnTo>
                    <a:pt x="96107" y="909175"/>
                  </a:lnTo>
                </a:path>
              </a:pathLst>
            </a:custGeom>
            <a:solidFill>
              <a:srgbClr val="99D6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4" name="Google Shape;2694;p18"/>
            <p:cNvSpPr/>
            <p:nvPr/>
          </p:nvSpPr>
          <p:spPr>
            <a:xfrm rot="10800000" flipH="1">
              <a:off x="7561033" y="2650032"/>
              <a:ext cx="430339" cy="519976"/>
            </a:xfrm>
            <a:custGeom>
              <a:avLst/>
              <a:gdLst/>
              <a:ahLst/>
              <a:cxnLst/>
              <a:rect l="l" t="t" r="r" b="b"/>
              <a:pathLst>
                <a:path w="430339" h="519976" extrusionOk="0">
                  <a:moveTo>
                    <a:pt x="76404" y="257265"/>
                  </a:moveTo>
                  <a:cubicBezTo>
                    <a:pt x="76480" y="157862"/>
                    <a:pt x="137313" y="77039"/>
                    <a:pt x="211989" y="77090"/>
                  </a:cubicBezTo>
                  <a:cubicBezTo>
                    <a:pt x="286665" y="77153"/>
                    <a:pt x="347383" y="158065"/>
                    <a:pt x="347307" y="257455"/>
                  </a:cubicBezTo>
                  <a:cubicBezTo>
                    <a:pt x="347244" y="356858"/>
                    <a:pt x="286411" y="437681"/>
                    <a:pt x="211722" y="437630"/>
                  </a:cubicBezTo>
                  <a:cubicBezTo>
                    <a:pt x="137046" y="437579"/>
                    <a:pt x="76327" y="356668"/>
                    <a:pt x="76404" y="257265"/>
                  </a:cubicBezTo>
                  <a:close/>
                  <a:moveTo>
                    <a:pt x="-3314" y="257201"/>
                  </a:moveTo>
                  <a:cubicBezTo>
                    <a:pt x="-3416" y="400559"/>
                    <a:pt x="93028" y="517259"/>
                    <a:pt x="211671" y="517348"/>
                  </a:cubicBezTo>
                  <a:cubicBezTo>
                    <a:pt x="330302" y="517437"/>
                    <a:pt x="426924" y="400876"/>
                    <a:pt x="427025" y="257519"/>
                  </a:cubicBezTo>
                  <a:cubicBezTo>
                    <a:pt x="427127" y="114161"/>
                    <a:pt x="330683" y="-2539"/>
                    <a:pt x="212052" y="-2628"/>
                  </a:cubicBezTo>
                  <a:cubicBezTo>
                    <a:pt x="93409" y="-2704"/>
                    <a:pt x="-3213" y="113843"/>
                    <a:pt x="-3314" y="257201"/>
                  </a:cubicBezTo>
                </a:path>
              </a:pathLst>
            </a:custGeom>
            <a:solidFill>
              <a:srgbClr val="A8E3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5" name="Google Shape;2695;p18"/>
            <p:cNvSpPr/>
            <p:nvPr/>
          </p:nvSpPr>
          <p:spPr>
            <a:xfrm rot="10800000" flipH="1">
              <a:off x="7600923" y="2960841"/>
              <a:ext cx="170573" cy="303045"/>
            </a:xfrm>
            <a:custGeom>
              <a:avLst/>
              <a:gdLst/>
              <a:ahLst/>
              <a:cxnLst/>
              <a:rect l="l" t="t" r="r" b="b"/>
              <a:pathLst>
                <a:path w="170573" h="303045" extrusionOk="0">
                  <a:moveTo>
                    <a:pt x="-3253" y="299787"/>
                  </a:moveTo>
                  <a:cubicBezTo>
                    <a:pt x="-3240" y="284674"/>
                    <a:pt x="-3050" y="22775"/>
                    <a:pt x="-3050" y="22775"/>
                  </a:cubicBezTo>
                  <a:cubicBezTo>
                    <a:pt x="-3037" y="8830"/>
                    <a:pt x="8266" y="-2448"/>
                    <a:pt x="22198" y="-2448"/>
                  </a:cubicBezTo>
                  <a:cubicBezTo>
                    <a:pt x="36130" y="-2422"/>
                    <a:pt x="47420" y="8868"/>
                    <a:pt x="47408" y="22812"/>
                  </a:cubicBezTo>
                  <a:lnTo>
                    <a:pt x="47382" y="54093"/>
                  </a:lnTo>
                  <a:cubicBezTo>
                    <a:pt x="47382" y="54093"/>
                    <a:pt x="63206" y="137278"/>
                    <a:pt x="167321" y="131283"/>
                  </a:cubicBezTo>
                  <a:cubicBezTo>
                    <a:pt x="167321" y="131283"/>
                    <a:pt x="48817" y="116259"/>
                    <a:pt x="44982" y="114976"/>
                  </a:cubicBezTo>
                  <a:cubicBezTo>
                    <a:pt x="41159" y="113694"/>
                    <a:pt x="-3266" y="314900"/>
                    <a:pt x="-3253" y="299787"/>
                  </a:cubicBezTo>
                </a:path>
              </a:pathLst>
            </a:custGeom>
            <a:solidFill>
              <a:srgbClr val="C8EDF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6" name="Google Shape;2696;p18"/>
            <p:cNvSpPr/>
            <p:nvPr/>
          </p:nvSpPr>
          <p:spPr>
            <a:xfrm rot="10800000" flipH="1">
              <a:off x="7561198" y="2920922"/>
              <a:ext cx="215303" cy="382816"/>
            </a:xfrm>
            <a:custGeom>
              <a:avLst/>
              <a:gdLst/>
              <a:ahLst/>
              <a:cxnLst/>
              <a:rect l="l" t="t" r="r" b="b"/>
              <a:pathLst>
                <a:path w="215303" h="382816" extrusionOk="0">
                  <a:moveTo>
                    <a:pt x="61961" y="-2448"/>
                  </a:moveTo>
                  <a:cubicBezTo>
                    <a:pt x="97851" y="-2422"/>
                    <a:pt x="127023" y="26800"/>
                    <a:pt x="126997" y="62678"/>
                  </a:cubicBezTo>
                  <a:cubicBezTo>
                    <a:pt x="126997" y="62678"/>
                    <a:pt x="125740" y="84166"/>
                    <a:pt x="130807" y="97501"/>
                  </a:cubicBezTo>
                  <a:cubicBezTo>
                    <a:pt x="138745" y="118406"/>
                    <a:pt x="162481" y="131563"/>
                    <a:pt x="212062" y="131601"/>
                  </a:cubicBezTo>
                  <a:lnTo>
                    <a:pt x="207033" y="200359"/>
                  </a:lnTo>
                  <a:cubicBezTo>
                    <a:pt x="180553" y="201934"/>
                    <a:pt x="159954" y="209223"/>
                    <a:pt x="140625" y="202822"/>
                  </a:cubicBezTo>
                  <a:cubicBezTo>
                    <a:pt x="129753" y="201413"/>
                    <a:pt x="120724" y="200219"/>
                    <a:pt x="113167" y="199203"/>
                  </a:cubicBezTo>
                  <a:cubicBezTo>
                    <a:pt x="108100" y="219358"/>
                    <a:pt x="101699" y="246028"/>
                    <a:pt x="96797" y="266450"/>
                  </a:cubicBezTo>
                  <a:cubicBezTo>
                    <a:pt x="91565" y="288166"/>
                    <a:pt x="57275" y="305311"/>
                    <a:pt x="53376" y="320856"/>
                  </a:cubicBezTo>
                  <a:cubicBezTo>
                    <a:pt x="46340" y="348771"/>
                    <a:pt x="67727" y="384242"/>
                    <a:pt x="31951" y="380026"/>
                  </a:cubicBezTo>
                  <a:lnTo>
                    <a:pt x="-3241" y="375847"/>
                  </a:lnTo>
                  <a:lnTo>
                    <a:pt x="-3165" y="62589"/>
                  </a:lnTo>
                  <a:cubicBezTo>
                    <a:pt x="-3139" y="26699"/>
                    <a:pt x="26083" y="-2473"/>
                    <a:pt x="61961" y="-2448"/>
                  </a:cubicBezTo>
                </a:path>
              </a:pathLst>
            </a:custGeom>
            <a:solidFill>
              <a:srgbClr val="A8E3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7" name="Google Shape;2697;p18"/>
            <p:cNvSpPr/>
            <p:nvPr/>
          </p:nvSpPr>
          <p:spPr>
            <a:xfrm rot="10800000" flipH="1">
              <a:off x="7838528" y="2933624"/>
              <a:ext cx="292796" cy="1018373"/>
            </a:xfrm>
            <a:custGeom>
              <a:avLst/>
              <a:gdLst/>
              <a:ahLst/>
              <a:cxnLst/>
              <a:rect l="l" t="t" r="r" b="b"/>
              <a:pathLst>
                <a:path w="292796" h="1018373" extrusionOk="0">
                  <a:moveTo>
                    <a:pt x="111123" y="-2153"/>
                  </a:moveTo>
                  <a:lnTo>
                    <a:pt x="-3457" y="18535"/>
                  </a:lnTo>
                  <a:lnTo>
                    <a:pt x="174521" y="1004005"/>
                  </a:lnTo>
                  <a:cubicBezTo>
                    <a:pt x="175969" y="1012082"/>
                    <a:pt x="183703" y="1017441"/>
                    <a:pt x="191768" y="1015981"/>
                  </a:cubicBezTo>
                  <a:lnTo>
                    <a:pt x="277124" y="1000563"/>
                  </a:lnTo>
                  <a:cubicBezTo>
                    <a:pt x="285189" y="999103"/>
                    <a:pt x="290561" y="991381"/>
                    <a:pt x="289101" y="983316"/>
                  </a:cubicBezTo>
                  <a:lnTo>
                    <a:pt x="111123" y="-2153"/>
                  </a:lnTo>
                </a:path>
              </a:pathLst>
            </a:custGeom>
            <a:solidFill>
              <a:srgbClr val="99D6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8" name="Google Shape;2698;p18"/>
            <p:cNvSpPr/>
            <p:nvPr/>
          </p:nvSpPr>
          <p:spPr>
            <a:xfrm rot="10800000" flipH="1">
              <a:off x="7999399" y="2933624"/>
              <a:ext cx="131925" cy="127620"/>
            </a:xfrm>
            <a:custGeom>
              <a:avLst/>
              <a:gdLst/>
              <a:ahLst/>
              <a:cxnLst/>
              <a:rect l="l" t="t" r="r" b="b"/>
              <a:pathLst>
                <a:path w="131925" h="127620" extrusionOk="0">
                  <a:moveTo>
                    <a:pt x="111068" y="-2550"/>
                  </a:moveTo>
                  <a:lnTo>
                    <a:pt x="-3512" y="18151"/>
                  </a:lnTo>
                  <a:lnTo>
                    <a:pt x="13595" y="112854"/>
                  </a:lnTo>
                  <a:cubicBezTo>
                    <a:pt x="15043" y="120932"/>
                    <a:pt x="22777" y="126291"/>
                    <a:pt x="30842" y="124831"/>
                  </a:cubicBezTo>
                  <a:lnTo>
                    <a:pt x="116199" y="109413"/>
                  </a:lnTo>
                  <a:cubicBezTo>
                    <a:pt x="124263" y="107952"/>
                    <a:pt x="129635" y="100231"/>
                    <a:pt x="128175" y="92166"/>
                  </a:cubicBezTo>
                  <a:lnTo>
                    <a:pt x="111068" y="-2550"/>
                  </a:lnTo>
                </a:path>
              </a:pathLst>
            </a:custGeom>
            <a:solidFill>
              <a:srgbClr val="F35D8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9" name="Google Shape;2699;p18"/>
            <p:cNvSpPr/>
            <p:nvPr/>
          </p:nvSpPr>
          <p:spPr>
            <a:xfrm rot="10800000" flipH="1">
              <a:off x="8107768" y="3061321"/>
              <a:ext cx="6261" cy="34328"/>
            </a:xfrm>
            <a:custGeom>
              <a:avLst/>
              <a:gdLst/>
              <a:ahLst/>
              <a:cxnLst/>
              <a:rect l="l" t="t" r="r" b="b"/>
              <a:pathLst>
                <a:path w="6261" h="34328" extrusionOk="0">
                  <a:moveTo>
                    <a:pt x="-3479" y="-2478"/>
                  </a:moveTo>
                  <a:lnTo>
                    <a:pt x="-3543" y="-2465"/>
                  </a:lnTo>
                  <a:lnTo>
                    <a:pt x="2655" y="31850"/>
                  </a:lnTo>
                  <a:lnTo>
                    <a:pt x="2718" y="31837"/>
                  </a:lnTo>
                  <a:lnTo>
                    <a:pt x="-3479" y="-2478"/>
                  </a:lnTo>
                </a:path>
              </a:pathLst>
            </a:custGeom>
            <a:solidFill>
              <a:srgbClr val="A6CF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0" name="Google Shape;2700;p18"/>
            <p:cNvSpPr/>
            <p:nvPr/>
          </p:nvSpPr>
          <p:spPr>
            <a:xfrm rot="10800000" flipH="1">
              <a:off x="7993239" y="3040646"/>
              <a:ext cx="120726" cy="54991"/>
            </a:xfrm>
            <a:custGeom>
              <a:avLst/>
              <a:gdLst/>
              <a:ahLst/>
              <a:cxnLst/>
              <a:rect l="l" t="t" r="r" b="b"/>
              <a:pathLst>
                <a:path w="120726" h="54991" extrusionOk="0">
                  <a:moveTo>
                    <a:pt x="111025" y="-2487"/>
                  </a:moveTo>
                  <a:lnTo>
                    <a:pt x="-3504" y="18201"/>
                  </a:lnTo>
                  <a:lnTo>
                    <a:pt x="2694" y="52504"/>
                  </a:lnTo>
                  <a:lnTo>
                    <a:pt x="117223" y="31828"/>
                  </a:lnTo>
                  <a:lnTo>
                    <a:pt x="111025" y="-2487"/>
                  </a:lnTo>
                </a:path>
              </a:pathLst>
            </a:custGeom>
            <a:solidFill>
              <a:srgbClr val="7DBCE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1" name="Google Shape;2701;p18"/>
            <p:cNvSpPr/>
            <p:nvPr/>
          </p:nvSpPr>
          <p:spPr>
            <a:xfrm rot="10800000" flipH="1">
              <a:off x="7855863" y="3092614"/>
              <a:ext cx="585723" cy="1085354"/>
            </a:xfrm>
            <a:custGeom>
              <a:avLst/>
              <a:gdLst/>
              <a:ahLst/>
              <a:cxnLst/>
              <a:rect l="l" t="t" r="r" b="b"/>
              <a:pathLst>
                <a:path w="585723" h="1085354" extrusionOk="0">
                  <a:moveTo>
                    <a:pt x="183414" y="-1981"/>
                  </a:moveTo>
                  <a:lnTo>
                    <a:pt x="-3569" y="71717"/>
                  </a:lnTo>
                  <a:lnTo>
                    <a:pt x="395173" y="1083374"/>
                  </a:lnTo>
                  <a:lnTo>
                    <a:pt x="582155" y="1009676"/>
                  </a:lnTo>
                  <a:lnTo>
                    <a:pt x="183414" y="-1981"/>
                  </a:ln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2" name="Google Shape;2702;p18"/>
            <p:cNvSpPr/>
            <p:nvPr/>
          </p:nvSpPr>
          <p:spPr>
            <a:xfrm rot="10800000" flipH="1">
              <a:off x="8363749" y="3166693"/>
              <a:ext cx="68109" cy="40754"/>
            </a:xfrm>
            <a:custGeom>
              <a:avLst/>
              <a:gdLst/>
              <a:ahLst/>
              <a:cxnLst/>
              <a:rect l="l" t="t" r="r" b="b"/>
              <a:pathLst>
                <a:path w="68109" h="40754" extrusionOk="0">
                  <a:moveTo>
                    <a:pt x="-3739" y="21914"/>
                  </a:moveTo>
                  <a:lnTo>
                    <a:pt x="57895" y="-2381"/>
                  </a:lnTo>
                  <a:lnTo>
                    <a:pt x="64371" y="14078"/>
                  </a:lnTo>
                  <a:lnTo>
                    <a:pt x="2752" y="38373"/>
                  </a:lnTo>
                </a:path>
              </a:pathLst>
            </a:custGeom>
            <a:solidFill>
              <a:srgbClr val="D2F0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3" name="Google Shape;2703;p18"/>
            <p:cNvSpPr/>
            <p:nvPr/>
          </p:nvSpPr>
          <p:spPr>
            <a:xfrm rot="10800000" flipH="1">
              <a:off x="8343035" y="3219246"/>
              <a:ext cx="68122" cy="40741"/>
            </a:xfrm>
            <a:custGeom>
              <a:avLst/>
              <a:gdLst/>
              <a:ahLst/>
              <a:cxnLst/>
              <a:rect l="l" t="t" r="r" b="b"/>
              <a:pathLst>
                <a:path w="68122" h="40741" extrusionOk="0">
                  <a:moveTo>
                    <a:pt x="-3724" y="21948"/>
                  </a:moveTo>
                  <a:lnTo>
                    <a:pt x="57909" y="-2334"/>
                  </a:lnTo>
                  <a:lnTo>
                    <a:pt x="64399" y="14125"/>
                  </a:lnTo>
                  <a:lnTo>
                    <a:pt x="2766" y="38407"/>
                  </a:lnTo>
                </a:path>
              </a:pathLst>
            </a:custGeom>
            <a:solidFill>
              <a:srgbClr val="D2F0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4" name="Google Shape;2704;p18"/>
            <p:cNvSpPr/>
            <p:nvPr/>
          </p:nvSpPr>
          <p:spPr>
            <a:xfrm rot="10800000" flipH="1">
              <a:off x="8322321" y="3271786"/>
              <a:ext cx="68122" cy="40754"/>
            </a:xfrm>
            <a:custGeom>
              <a:avLst/>
              <a:gdLst/>
              <a:ahLst/>
              <a:cxnLst/>
              <a:rect l="l" t="t" r="r" b="b"/>
              <a:pathLst>
                <a:path w="68122" h="40754" extrusionOk="0">
                  <a:moveTo>
                    <a:pt x="-3710" y="22008"/>
                  </a:moveTo>
                  <a:lnTo>
                    <a:pt x="57923" y="-2287"/>
                  </a:lnTo>
                  <a:lnTo>
                    <a:pt x="64413" y="14172"/>
                  </a:lnTo>
                  <a:lnTo>
                    <a:pt x="2780" y="38467"/>
                  </a:lnTo>
                </a:path>
              </a:pathLst>
            </a:custGeom>
            <a:solidFill>
              <a:srgbClr val="D2F0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5" name="Google Shape;2705;p18"/>
            <p:cNvSpPr/>
            <p:nvPr/>
          </p:nvSpPr>
          <p:spPr>
            <a:xfrm rot="10800000" flipH="1">
              <a:off x="8271471" y="3312451"/>
              <a:ext cx="98259" cy="52628"/>
            </a:xfrm>
            <a:custGeom>
              <a:avLst/>
              <a:gdLst/>
              <a:ahLst/>
              <a:cxnLst/>
              <a:rect l="l" t="t" r="r" b="b"/>
              <a:pathLst>
                <a:path w="98259" h="52628" extrusionOk="0">
                  <a:moveTo>
                    <a:pt x="-3686" y="33924"/>
                  </a:moveTo>
                  <a:lnTo>
                    <a:pt x="88084" y="-2246"/>
                  </a:lnTo>
                  <a:lnTo>
                    <a:pt x="94574" y="14201"/>
                  </a:lnTo>
                  <a:lnTo>
                    <a:pt x="2791" y="50383"/>
                  </a:lnTo>
                </a:path>
              </a:pathLst>
            </a:custGeom>
            <a:solidFill>
              <a:srgbClr val="D2F0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6" name="Google Shape;2706;p18"/>
            <p:cNvSpPr/>
            <p:nvPr/>
          </p:nvSpPr>
          <p:spPr>
            <a:xfrm rot="10800000" flipH="1">
              <a:off x="8280907" y="3376891"/>
              <a:ext cx="68109" cy="40741"/>
            </a:xfrm>
            <a:custGeom>
              <a:avLst/>
              <a:gdLst/>
              <a:ahLst/>
              <a:cxnLst/>
              <a:rect l="l" t="t" r="r" b="b"/>
              <a:pathLst>
                <a:path w="68109" h="40741" extrusionOk="0">
                  <a:moveTo>
                    <a:pt x="-3682" y="22102"/>
                  </a:moveTo>
                  <a:lnTo>
                    <a:pt x="57938" y="-2194"/>
                  </a:lnTo>
                  <a:lnTo>
                    <a:pt x="64428" y="14266"/>
                  </a:lnTo>
                  <a:lnTo>
                    <a:pt x="2795" y="38548"/>
                  </a:lnTo>
                </a:path>
              </a:pathLst>
            </a:custGeom>
            <a:solidFill>
              <a:srgbClr val="D2F0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7" name="Google Shape;2707;p18"/>
            <p:cNvSpPr/>
            <p:nvPr/>
          </p:nvSpPr>
          <p:spPr>
            <a:xfrm rot="10800000" flipH="1">
              <a:off x="8260193" y="3429431"/>
              <a:ext cx="68110" cy="40754"/>
            </a:xfrm>
            <a:custGeom>
              <a:avLst/>
              <a:gdLst/>
              <a:ahLst/>
              <a:cxnLst/>
              <a:rect l="l" t="t" r="r" b="b"/>
              <a:pathLst>
                <a:path w="68110" h="40754" extrusionOk="0">
                  <a:moveTo>
                    <a:pt x="-3668" y="22148"/>
                  </a:moveTo>
                  <a:lnTo>
                    <a:pt x="57966" y="-2147"/>
                  </a:lnTo>
                  <a:lnTo>
                    <a:pt x="64443" y="14312"/>
                  </a:lnTo>
                  <a:lnTo>
                    <a:pt x="2822" y="38607"/>
                  </a:lnTo>
                </a:path>
              </a:pathLst>
            </a:custGeom>
            <a:solidFill>
              <a:srgbClr val="D2F0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8" name="Google Shape;2708;p18"/>
            <p:cNvSpPr/>
            <p:nvPr/>
          </p:nvSpPr>
          <p:spPr>
            <a:xfrm rot="10800000" flipH="1">
              <a:off x="8239479" y="3481983"/>
              <a:ext cx="68110" cy="40741"/>
            </a:xfrm>
            <a:custGeom>
              <a:avLst/>
              <a:gdLst/>
              <a:ahLst/>
              <a:cxnLst/>
              <a:rect l="l" t="t" r="r" b="b"/>
              <a:pathLst>
                <a:path w="68110" h="40741" extrusionOk="0">
                  <a:moveTo>
                    <a:pt x="-3654" y="22183"/>
                  </a:moveTo>
                  <a:lnTo>
                    <a:pt x="57980" y="-2100"/>
                  </a:lnTo>
                  <a:lnTo>
                    <a:pt x="64457" y="14359"/>
                  </a:lnTo>
                  <a:lnTo>
                    <a:pt x="2836" y="38642"/>
                  </a:lnTo>
                </a:path>
              </a:pathLst>
            </a:custGeom>
            <a:solidFill>
              <a:srgbClr val="D2F0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9" name="Google Shape;2709;p18"/>
            <p:cNvSpPr/>
            <p:nvPr/>
          </p:nvSpPr>
          <p:spPr>
            <a:xfrm rot="10800000" flipH="1">
              <a:off x="8188616" y="3522649"/>
              <a:ext cx="98272" cy="52628"/>
            </a:xfrm>
            <a:custGeom>
              <a:avLst/>
              <a:gdLst/>
              <a:ahLst/>
              <a:cxnLst/>
              <a:rect l="l" t="t" r="r" b="b"/>
              <a:pathLst>
                <a:path w="98272" h="52628" extrusionOk="0">
                  <a:moveTo>
                    <a:pt x="-3629" y="34111"/>
                  </a:moveTo>
                  <a:lnTo>
                    <a:pt x="88154" y="-2058"/>
                  </a:lnTo>
                  <a:lnTo>
                    <a:pt x="94643" y="14401"/>
                  </a:lnTo>
                  <a:lnTo>
                    <a:pt x="2860" y="50571"/>
                  </a:lnTo>
                </a:path>
              </a:pathLst>
            </a:custGeom>
            <a:solidFill>
              <a:srgbClr val="D2F0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0" name="Google Shape;2710;p18"/>
            <p:cNvSpPr/>
            <p:nvPr/>
          </p:nvSpPr>
          <p:spPr>
            <a:xfrm rot="10800000" flipH="1">
              <a:off x="8198052" y="3587076"/>
              <a:ext cx="68122" cy="40754"/>
            </a:xfrm>
            <a:custGeom>
              <a:avLst/>
              <a:gdLst/>
              <a:ahLst/>
              <a:cxnLst/>
              <a:rect l="l" t="t" r="r" b="b"/>
              <a:pathLst>
                <a:path w="68122" h="40754" extrusionOk="0">
                  <a:moveTo>
                    <a:pt x="-3625" y="22289"/>
                  </a:moveTo>
                  <a:lnTo>
                    <a:pt x="58007" y="-2006"/>
                  </a:lnTo>
                  <a:lnTo>
                    <a:pt x="64497" y="14453"/>
                  </a:lnTo>
                  <a:lnTo>
                    <a:pt x="2864" y="38748"/>
                  </a:lnTo>
                </a:path>
              </a:pathLst>
            </a:custGeom>
            <a:solidFill>
              <a:srgbClr val="D2F0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1" name="Google Shape;2711;p18"/>
            <p:cNvSpPr/>
            <p:nvPr/>
          </p:nvSpPr>
          <p:spPr>
            <a:xfrm rot="10800000" flipH="1">
              <a:off x="8177351" y="3639629"/>
              <a:ext cx="68110" cy="40741"/>
            </a:xfrm>
            <a:custGeom>
              <a:avLst/>
              <a:gdLst/>
              <a:ahLst/>
              <a:cxnLst/>
              <a:rect l="l" t="t" r="r" b="b"/>
              <a:pathLst>
                <a:path w="68110" h="40741" extrusionOk="0">
                  <a:moveTo>
                    <a:pt x="-3611" y="22323"/>
                  </a:moveTo>
                  <a:lnTo>
                    <a:pt x="58009" y="-1959"/>
                  </a:lnTo>
                  <a:lnTo>
                    <a:pt x="64499" y="14500"/>
                  </a:lnTo>
                  <a:lnTo>
                    <a:pt x="2866" y="38782"/>
                  </a:lnTo>
                </a:path>
              </a:pathLst>
            </a:custGeom>
            <a:solidFill>
              <a:srgbClr val="D2F0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2" name="Google Shape;2712;p18"/>
            <p:cNvSpPr/>
            <p:nvPr/>
          </p:nvSpPr>
          <p:spPr>
            <a:xfrm rot="10800000" flipH="1">
              <a:off x="8156637" y="3692168"/>
              <a:ext cx="68110" cy="40754"/>
            </a:xfrm>
            <a:custGeom>
              <a:avLst/>
              <a:gdLst/>
              <a:ahLst/>
              <a:cxnLst/>
              <a:rect l="l" t="t" r="r" b="b"/>
              <a:pathLst>
                <a:path w="68110" h="40754" extrusionOk="0">
                  <a:moveTo>
                    <a:pt x="-3597" y="22383"/>
                  </a:moveTo>
                  <a:lnTo>
                    <a:pt x="58023" y="-1912"/>
                  </a:lnTo>
                  <a:lnTo>
                    <a:pt x="64513" y="14547"/>
                  </a:lnTo>
                  <a:lnTo>
                    <a:pt x="2893" y="38842"/>
                  </a:lnTo>
                </a:path>
              </a:pathLst>
            </a:custGeom>
            <a:solidFill>
              <a:srgbClr val="D2F0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3" name="Google Shape;2713;p18"/>
            <p:cNvSpPr/>
            <p:nvPr/>
          </p:nvSpPr>
          <p:spPr>
            <a:xfrm rot="10800000" flipH="1">
              <a:off x="8105774" y="3732834"/>
              <a:ext cx="98260" cy="52628"/>
            </a:xfrm>
            <a:custGeom>
              <a:avLst/>
              <a:gdLst/>
              <a:ahLst/>
              <a:cxnLst/>
              <a:rect l="l" t="t" r="r" b="b"/>
              <a:pathLst>
                <a:path w="98260" h="52628" extrusionOk="0">
                  <a:moveTo>
                    <a:pt x="-3573" y="34299"/>
                  </a:moveTo>
                  <a:lnTo>
                    <a:pt x="88197" y="-1871"/>
                  </a:lnTo>
                  <a:lnTo>
                    <a:pt x="94687" y="14576"/>
                  </a:lnTo>
                  <a:lnTo>
                    <a:pt x="2917" y="50758"/>
                  </a:lnTo>
                </a:path>
              </a:pathLst>
            </a:custGeom>
            <a:solidFill>
              <a:srgbClr val="D2F0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4" name="Google Shape;2714;p18"/>
            <p:cNvSpPr/>
            <p:nvPr/>
          </p:nvSpPr>
          <p:spPr>
            <a:xfrm rot="10800000" flipH="1">
              <a:off x="8115210" y="3797261"/>
              <a:ext cx="68110" cy="40754"/>
            </a:xfrm>
            <a:custGeom>
              <a:avLst/>
              <a:gdLst/>
              <a:ahLst/>
              <a:cxnLst/>
              <a:rect l="l" t="t" r="r" b="b"/>
              <a:pathLst>
                <a:path w="68110" h="40754" extrusionOk="0">
                  <a:moveTo>
                    <a:pt x="-3569" y="22477"/>
                  </a:moveTo>
                  <a:lnTo>
                    <a:pt x="58064" y="-1818"/>
                  </a:lnTo>
                  <a:lnTo>
                    <a:pt x="64541" y="14641"/>
                  </a:lnTo>
                  <a:lnTo>
                    <a:pt x="2921" y="38936"/>
                  </a:lnTo>
                </a:path>
              </a:pathLst>
            </a:custGeom>
            <a:solidFill>
              <a:srgbClr val="D2F0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5" name="Google Shape;2715;p18"/>
            <p:cNvSpPr/>
            <p:nvPr/>
          </p:nvSpPr>
          <p:spPr>
            <a:xfrm rot="10800000" flipH="1">
              <a:off x="8094496" y="3849814"/>
              <a:ext cx="68122" cy="40754"/>
            </a:xfrm>
            <a:custGeom>
              <a:avLst/>
              <a:gdLst/>
              <a:ahLst/>
              <a:cxnLst/>
              <a:rect l="l" t="t" r="r" b="b"/>
              <a:pathLst>
                <a:path w="68122" h="40754" extrusionOk="0">
                  <a:moveTo>
                    <a:pt x="-3555" y="22523"/>
                  </a:moveTo>
                  <a:lnTo>
                    <a:pt x="58078" y="-1772"/>
                  </a:lnTo>
                  <a:lnTo>
                    <a:pt x="64568" y="14688"/>
                  </a:lnTo>
                  <a:lnTo>
                    <a:pt x="2935" y="38983"/>
                  </a:lnTo>
                </a:path>
              </a:pathLst>
            </a:custGeom>
            <a:solidFill>
              <a:srgbClr val="D2F0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6" name="Google Shape;2716;p18"/>
            <p:cNvSpPr/>
            <p:nvPr/>
          </p:nvSpPr>
          <p:spPr>
            <a:xfrm rot="10800000" flipH="1">
              <a:off x="8073783" y="3902366"/>
              <a:ext cx="68122" cy="40741"/>
            </a:xfrm>
            <a:custGeom>
              <a:avLst/>
              <a:gdLst/>
              <a:ahLst/>
              <a:cxnLst/>
              <a:rect l="l" t="t" r="r" b="b"/>
              <a:pathLst>
                <a:path w="68122" h="40741" extrusionOk="0">
                  <a:moveTo>
                    <a:pt x="-3541" y="22558"/>
                  </a:moveTo>
                  <a:lnTo>
                    <a:pt x="58092" y="-1725"/>
                  </a:lnTo>
                  <a:lnTo>
                    <a:pt x="64582" y="14735"/>
                  </a:lnTo>
                  <a:lnTo>
                    <a:pt x="2949" y="39017"/>
                  </a:lnTo>
                </a:path>
              </a:pathLst>
            </a:custGeom>
            <a:solidFill>
              <a:srgbClr val="D2F0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7" name="Google Shape;2717;p18"/>
            <p:cNvSpPr/>
            <p:nvPr/>
          </p:nvSpPr>
          <p:spPr>
            <a:xfrm rot="10800000" flipH="1">
              <a:off x="8022932" y="3943032"/>
              <a:ext cx="98259" cy="52628"/>
            </a:xfrm>
            <a:custGeom>
              <a:avLst/>
              <a:gdLst/>
              <a:ahLst/>
              <a:cxnLst/>
              <a:rect l="l" t="t" r="r" b="b"/>
              <a:pathLst>
                <a:path w="98259" h="52628" extrusionOk="0">
                  <a:moveTo>
                    <a:pt x="-3516" y="34487"/>
                  </a:moveTo>
                  <a:lnTo>
                    <a:pt x="88254" y="-1683"/>
                  </a:lnTo>
                  <a:lnTo>
                    <a:pt x="94743" y="14776"/>
                  </a:lnTo>
                  <a:lnTo>
                    <a:pt x="2961" y="50946"/>
                  </a:lnTo>
                </a:path>
              </a:pathLst>
            </a:custGeom>
            <a:solidFill>
              <a:srgbClr val="D2F0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8" name="Google Shape;2718;p18"/>
            <p:cNvSpPr/>
            <p:nvPr/>
          </p:nvSpPr>
          <p:spPr>
            <a:xfrm rot="10800000" flipH="1">
              <a:off x="8032368" y="4007459"/>
              <a:ext cx="68110" cy="40741"/>
            </a:xfrm>
            <a:custGeom>
              <a:avLst/>
              <a:gdLst/>
              <a:ahLst/>
              <a:cxnLst/>
              <a:rect l="l" t="t" r="r" b="b"/>
              <a:pathLst>
                <a:path w="68110" h="40741" extrusionOk="0">
                  <a:moveTo>
                    <a:pt x="-3512" y="22652"/>
                  </a:moveTo>
                  <a:lnTo>
                    <a:pt x="58108" y="-1631"/>
                  </a:lnTo>
                  <a:lnTo>
                    <a:pt x="64598" y="14816"/>
                  </a:lnTo>
                  <a:lnTo>
                    <a:pt x="2977" y="39111"/>
                  </a:lnTo>
                </a:path>
              </a:pathLst>
            </a:custGeom>
            <a:solidFill>
              <a:srgbClr val="D2F0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9" name="Google Shape;2719;p18"/>
            <p:cNvSpPr/>
            <p:nvPr/>
          </p:nvSpPr>
          <p:spPr>
            <a:xfrm rot="10800000" flipH="1">
              <a:off x="8011654" y="4060011"/>
              <a:ext cx="68110" cy="40741"/>
            </a:xfrm>
            <a:custGeom>
              <a:avLst/>
              <a:gdLst/>
              <a:ahLst/>
              <a:cxnLst/>
              <a:rect l="l" t="t" r="r" b="b"/>
              <a:pathLst>
                <a:path w="68110" h="40741" extrusionOk="0">
                  <a:moveTo>
                    <a:pt x="-3498" y="22711"/>
                  </a:moveTo>
                  <a:lnTo>
                    <a:pt x="58122" y="-1584"/>
                  </a:lnTo>
                  <a:lnTo>
                    <a:pt x="64612" y="14875"/>
                  </a:lnTo>
                  <a:lnTo>
                    <a:pt x="2992" y="39158"/>
                  </a:lnTo>
                </a:path>
              </a:pathLst>
            </a:custGeom>
            <a:solidFill>
              <a:srgbClr val="D2F0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0" name="Google Shape;2720;p18"/>
            <p:cNvSpPr/>
            <p:nvPr/>
          </p:nvSpPr>
          <p:spPr>
            <a:xfrm rot="10800000" flipH="1">
              <a:off x="7990941" y="4112551"/>
              <a:ext cx="68109" cy="40754"/>
            </a:xfrm>
            <a:custGeom>
              <a:avLst/>
              <a:gdLst/>
              <a:ahLst/>
              <a:cxnLst/>
              <a:rect l="l" t="t" r="r" b="b"/>
              <a:pathLst>
                <a:path w="68109" h="40754" extrusionOk="0">
                  <a:moveTo>
                    <a:pt x="-3484" y="22758"/>
                  </a:moveTo>
                  <a:lnTo>
                    <a:pt x="58149" y="-1537"/>
                  </a:lnTo>
                  <a:lnTo>
                    <a:pt x="64626" y="14922"/>
                  </a:lnTo>
                  <a:lnTo>
                    <a:pt x="3005" y="39217"/>
                  </a:lnTo>
                </a:path>
              </a:pathLst>
            </a:custGeom>
            <a:solidFill>
              <a:srgbClr val="D2F0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1" name="Google Shape;2721;p18"/>
            <p:cNvSpPr/>
            <p:nvPr/>
          </p:nvSpPr>
          <p:spPr>
            <a:xfrm rot="10800000" flipH="1">
              <a:off x="7090309" y="3657421"/>
              <a:ext cx="1246006" cy="1444129"/>
            </a:xfrm>
            <a:custGeom>
              <a:avLst/>
              <a:gdLst/>
              <a:ahLst/>
              <a:cxnLst/>
              <a:rect l="l" t="t" r="r" b="b"/>
              <a:pathLst>
                <a:path w="1246006" h="1444129" extrusionOk="0">
                  <a:moveTo>
                    <a:pt x="1085930" y="-1317"/>
                  </a:moveTo>
                  <a:lnTo>
                    <a:pt x="153534" y="-1317"/>
                  </a:lnTo>
                  <a:lnTo>
                    <a:pt x="-3083" y="1409196"/>
                  </a:lnTo>
                  <a:cubicBezTo>
                    <a:pt x="-5077" y="1427128"/>
                    <a:pt x="8970" y="1442813"/>
                    <a:pt x="27016" y="1442813"/>
                  </a:cubicBezTo>
                  <a:lnTo>
                    <a:pt x="1212447" y="1442813"/>
                  </a:lnTo>
                  <a:cubicBezTo>
                    <a:pt x="1230494" y="1442813"/>
                    <a:pt x="1244540" y="1427128"/>
                    <a:pt x="1242546" y="1409196"/>
                  </a:cubicBezTo>
                  <a:lnTo>
                    <a:pt x="1085930" y="-1317"/>
                  </a:lnTo>
                </a:path>
              </a:pathLst>
            </a:custGeom>
            <a:solidFill>
              <a:srgbClr val="A8E3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2" name="Google Shape;2722;p18"/>
            <p:cNvSpPr/>
            <p:nvPr/>
          </p:nvSpPr>
          <p:spPr>
            <a:xfrm rot="10800000" flipH="1">
              <a:off x="6638540" y="4358691"/>
              <a:ext cx="2090880" cy="827279"/>
            </a:xfrm>
            <a:custGeom>
              <a:avLst/>
              <a:gdLst/>
              <a:ahLst/>
              <a:cxnLst/>
              <a:rect l="l" t="t" r="r" b="b"/>
              <a:pathLst>
                <a:path w="2090880" h="827279" extrusionOk="0">
                  <a:moveTo>
                    <a:pt x="368505" y="21985"/>
                  </a:moveTo>
                  <a:cubicBezTo>
                    <a:pt x="930125" y="14340"/>
                    <a:pt x="1491732" y="6681"/>
                    <a:pt x="2053338" y="-964"/>
                  </a:cubicBezTo>
                  <a:cubicBezTo>
                    <a:pt x="2072185" y="-1218"/>
                    <a:pt x="2131583" y="17159"/>
                    <a:pt x="2029221" y="83174"/>
                  </a:cubicBezTo>
                  <a:cubicBezTo>
                    <a:pt x="1942518" y="139079"/>
                    <a:pt x="1668478" y="88774"/>
                    <a:pt x="1668478" y="88774"/>
                  </a:cubicBezTo>
                  <a:cubicBezTo>
                    <a:pt x="1668478" y="88774"/>
                    <a:pt x="1732270" y="114352"/>
                    <a:pt x="1731978" y="147359"/>
                  </a:cubicBezTo>
                  <a:cubicBezTo>
                    <a:pt x="1731686" y="180367"/>
                    <a:pt x="1706666" y="209374"/>
                    <a:pt x="1676631" y="223064"/>
                  </a:cubicBezTo>
                  <a:cubicBezTo>
                    <a:pt x="1646596" y="236755"/>
                    <a:pt x="1612394" y="237745"/>
                    <a:pt x="1579438" y="235853"/>
                  </a:cubicBezTo>
                  <a:cubicBezTo>
                    <a:pt x="1512382" y="232018"/>
                    <a:pt x="1445974" y="217159"/>
                    <a:pt x="1383680" y="192051"/>
                  </a:cubicBezTo>
                  <a:cubicBezTo>
                    <a:pt x="1410122" y="208307"/>
                    <a:pt x="1418173" y="248159"/>
                    <a:pt x="1400139" y="273407"/>
                  </a:cubicBezTo>
                  <a:cubicBezTo>
                    <a:pt x="1382105" y="298654"/>
                    <a:pt x="1341796" y="303963"/>
                    <a:pt x="1317843" y="284227"/>
                  </a:cubicBezTo>
                  <a:cubicBezTo>
                    <a:pt x="1359931" y="341225"/>
                    <a:pt x="1425006" y="593841"/>
                    <a:pt x="1225019" y="705181"/>
                  </a:cubicBezTo>
                  <a:cubicBezTo>
                    <a:pt x="974346" y="844716"/>
                    <a:pt x="783973" y="729883"/>
                    <a:pt x="743359" y="645898"/>
                  </a:cubicBezTo>
                  <a:cubicBezTo>
                    <a:pt x="722760" y="728334"/>
                    <a:pt x="628170" y="790754"/>
                    <a:pt x="565876" y="806223"/>
                  </a:cubicBezTo>
                  <a:cubicBezTo>
                    <a:pt x="423789" y="841503"/>
                    <a:pt x="331244" y="831039"/>
                    <a:pt x="198605" y="769101"/>
                  </a:cubicBezTo>
                  <a:cubicBezTo>
                    <a:pt x="151678" y="747180"/>
                    <a:pt x="88852" y="672339"/>
                    <a:pt x="57660" y="631001"/>
                  </a:cubicBezTo>
                  <a:cubicBezTo>
                    <a:pt x="8803" y="566256"/>
                    <a:pt x="1196" y="480163"/>
                    <a:pt x="-1496" y="399099"/>
                  </a:cubicBezTo>
                  <a:cubicBezTo>
                    <a:pt x="-3516" y="338253"/>
                    <a:pt x="-3795" y="277344"/>
                    <a:pt x="-2322" y="216485"/>
                  </a:cubicBezTo>
                  <a:lnTo>
                    <a:pt x="368505" y="21985"/>
                  </a:lnTo>
                </a:path>
              </a:pathLst>
            </a:custGeom>
            <a:solidFill>
              <a:srgbClr val="D2F0F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3" name="Google Shape;2723;p18"/>
            <p:cNvSpPr/>
            <p:nvPr/>
          </p:nvSpPr>
          <p:spPr>
            <a:xfrm rot="10800000" flipH="1">
              <a:off x="4811661" y="5230189"/>
              <a:ext cx="2526817" cy="75323"/>
            </a:xfrm>
            <a:custGeom>
              <a:avLst/>
              <a:gdLst/>
              <a:ahLst/>
              <a:cxnLst/>
              <a:rect l="l" t="t" r="r" b="b"/>
              <a:pathLst>
                <a:path w="2526817" h="75323" extrusionOk="0">
                  <a:moveTo>
                    <a:pt x="1261255" y="-524"/>
                  </a:moveTo>
                  <a:cubicBezTo>
                    <a:pt x="563492" y="-524"/>
                    <a:pt x="-2153" y="23072"/>
                    <a:pt x="-2153" y="52193"/>
                  </a:cubicBezTo>
                  <a:cubicBezTo>
                    <a:pt x="-2153" y="60283"/>
                    <a:pt x="41535" y="67941"/>
                    <a:pt x="119589" y="74799"/>
                  </a:cubicBezTo>
                  <a:cubicBezTo>
                    <a:pt x="139591" y="60906"/>
                    <a:pt x="163874" y="52778"/>
                    <a:pt x="190061" y="52778"/>
                  </a:cubicBezTo>
                  <a:lnTo>
                    <a:pt x="2332450" y="52778"/>
                  </a:lnTo>
                  <a:cubicBezTo>
                    <a:pt x="2358637" y="52778"/>
                    <a:pt x="2382919" y="60906"/>
                    <a:pt x="2402922" y="74799"/>
                  </a:cubicBezTo>
                  <a:cubicBezTo>
                    <a:pt x="2480976" y="67941"/>
                    <a:pt x="2524664" y="60283"/>
                    <a:pt x="2524664" y="52193"/>
                  </a:cubicBezTo>
                  <a:cubicBezTo>
                    <a:pt x="2524664" y="23072"/>
                    <a:pt x="1959019" y="-524"/>
                    <a:pt x="1261255" y="-524"/>
                  </a:cubicBezTo>
                </a:path>
              </a:pathLst>
            </a:custGeom>
            <a:solidFill>
              <a:srgbClr val="DDF3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4" name="Google Shape;2724;p18"/>
            <p:cNvSpPr/>
            <p:nvPr/>
          </p:nvSpPr>
          <p:spPr>
            <a:xfrm rot="10800000" flipH="1">
              <a:off x="5972339" y="1575447"/>
              <a:ext cx="253581" cy="289280"/>
            </a:xfrm>
            <a:custGeom>
              <a:avLst/>
              <a:gdLst/>
              <a:ahLst/>
              <a:cxnLst/>
              <a:rect l="l" t="t" r="r" b="b"/>
              <a:pathLst>
                <a:path w="253581" h="289280" extrusionOk="0">
                  <a:moveTo>
                    <a:pt x="124614" y="86048"/>
                  </a:moveTo>
                  <a:cubicBezTo>
                    <a:pt x="85333" y="86048"/>
                    <a:pt x="53494" y="117887"/>
                    <a:pt x="53494" y="157181"/>
                  </a:cubicBezTo>
                  <a:cubicBezTo>
                    <a:pt x="53494" y="196462"/>
                    <a:pt x="85333" y="228313"/>
                    <a:pt x="124614" y="228313"/>
                  </a:cubicBezTo>
                  <a:cubicBezTo>
                    <a:pt x="163908" y="228313"/>
                    <a:pt x="195760" y="196462"/>
                    <a:pt x="195760" y="157181"/>
                  </a:cubicBezTo>
                  <a:cubicBezTo>
                    <a:pt x="195760" y="117887"/>
                    <a:pt x="163908" y="86048"/>
                    <a:pt x="124614" y="86048"/>
                  </a:cubicBezTo>
                  <a:moveTo>
                    <a:pt x="124614" y="285590"/>
                  </a:moveTo>
                  <a:cubicBezTo>
                    <a:pt x="54599" y="285590"/>
                    <a:pt x="-2170" y="228834"/>
                    <a:pt x="-2170" y="158806"/>
                  </a:cubicBezTo>
                  <a:lnTo>
                    <a:pt x="-2170" y="-3690"/>
                  </a:lnTo>
                  <a:lnTo>
                    <a:pt x="251411" y="-3690"/>
                  </a:lnTo>
                  <a:cubicBezTo>
                    <a:pt x="251411" y="-3690"/>
                    <a:pt x="251411" y="125367"/>
                    <a:pt x="251411" y="158806"/>
                  </a:cubicBezTo>
                  <a:cubicBezTo>
                    <a:pt x="251411" y="228834"/>
                    <a:pt x="194642" y="285590"/>
                    <a:pt x="124614" y="285590"/>
                  </a:cubicBezTo>
                </a:path>
              </a:pathLst>
            </a:custGeom>
            <a:solidFill>
              <a:srgbClr val="E93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5" name="Google Shape;2725;p18"/>
            <p:cNvSpPr/>
            <p:nvPr/>
          </p:nvSpPr>
          <p:spPr>
            <a:xfrm rot="10800000" flipH="1">
              <a:off x="5972339" y="1632724"/>
              <a:ext cx="197929" cy="127266"/>
            </a:xfrm>
            <a:custGeom>
              <a:avLst/>
              <a:gdLst/>
              <a:ahLst/>
              <a:cxnLst/>
              <a:rect l="l" t="t" r="r" b="b"/>
              <a:pathLst>
                <a:path w="197929" h="127266" extrusionOk="0">
                  <a:moveTo>
                    <a:pt x="168321" y="-3711"/>
                  </a:moveTo>
                  <a:cubicBezTo>
                    <a:pt x="183561" y="9331"/>
                    <a:pt x="195779" y="30782"/>
                    <a:pt x="195779" y="52422"/>
                  </a:cubicBezTo>
                  <a:lnTo>
                    <a:pt x="195779" y="52422"/>
                  </a:lnTo>
                  <a:cubicBezTo>
                    <a:pt x="195779" y="29613"/>
                    <a:pt x="185035" y="9306"/>
                    <a:pt x="168347" y="-3711"/>
                  </a:cubicBezTo>
                  <a:cubicBezTo>
                    <a:pt x="168334" y="-3711"/>
                    <a:pt x="168334" y="-3711"/>
                    <a:pt x="168321" y="-3711"/>
                  </a:cubicBezTo>
                  <a:moveTo>
                    <a:pt x="-2151" y="54048"/>
                  </a:moveTo>
                  <a:cubicBezTo>
                    <a:pt x="-2151" y="54175"/>
                    <a:pt x="-2151" y="54302"/>
                    <a:pt x="-2151" y="54429"/>
                  </a:cubicBezTo>
                  <a:cubicBezTo>
                    <a:pt x="-2151" y="54302"/>
                    <a:pt x="-2151" y="54175"/>
                    <a:pt x="-2151" y="54048"/>
                  </a:cubicBezTo>
                  <a:moveTo>
                    <a:pt x="-2151" y="54556"/>
                  </a:moveTo>
                  <a:cubicBezTo>
                    <a:pt x="-2151" y="54645"/>
                    <a:pt x="-2151" y="54721"/>
                    <a:pt x="-2151" y="54810"/>
                  </a:cubicBezTo>
                  <a:cubicBezTo>
                    <a:pt x="-2151" y="54721"/>
                    <a:pt x="-2151" y="54633"/>
                    <a:pt x="-2151" y="54556"/>
                  </a:cubicBezTo>
                  <a:moveTo>
                    <a:pt x="-2151" y="54950"/>
                  </a:moveTo>
                  <a:cubicBezTo>
                    <a:pt x="-2151" y="55026"/>
                    <a:pt x="-2151" y="55102"/>
                    <a:pt x="-2151" y="55191"/>
                  </a:cubicBezTo>
                  <a:cubicBezTo>
                    <a:pt x="-2151" y="55102"/>
                    <a:pt x="-2151" y="55026"/>
                    <a:pt x="-2151" y="54950"/>
                  </a:cubicBezTo>
                  <a:moveTo>
                    <a:pt x="-2138" y="55344"/>
                  </a:moveTo>
                  <a:cubicBezTo>
                    <a:pt x="-2138" y="55420"/>
                    <a:pt x="-2138" y="55509"/>
                    <a:pt x="-2138" y="55585"/>
                  </a:cubicBezTo>
                  <a:cubicBezTo>
                    <a:pt x="-2138" y="55509"/>
                    <a:pt x="-2138" y="55420"/>
                    <a:pt x="-2138" y="55344"/>
                  </a:cubicBezTo>
                  <a:moveTo>
                    <a:pt x="-2138" y="55712"/>
                  </a:moveTo>
                  <a:cubicBezTo>
                    <a:pt x="-2138" y="55839"/>
                    <a:pt x="-2138" y="55940"/>
                    <a:pt x="-2138" y="56055"/>
                  </a:cubicBezTo>
                  <a:cubicBezTo>
                    <a:pt x="-2138" y="55940"/>
                    <a:pt x="-2138" y="55826"/>
                    <a:pt x="-2138" y="55712"/>
                  </a:cubicBezTo>
                  <a:moveTo>
                    <a:pt x="-2138" y="56207"/>
                  </a:moveTo>
                  <a:cubicBezTo>
                    <a:pt x="-2125" y="56283"/>
                    <a:pt x="-2125" y="56372"/>
                    <a:pt x="-2125" y="56461"/>
                  </a:cubicBezTo>
                  <a:cubicBezTo>
                    <a:pt x="-2125" y="56372"/>
                    <a:pt x="-2125" y="56283"/>
                    <a:pt x="-2138" y="56207"/>
                  </a:cubicBezTo>
                  <a:moveTo>
                    <a:pt x="-2125" y="56626"/>
                  </a:moveTo>
                  <a:cubicBezTo>
                    <a:pt x="-2125" y="56690"/>
                    <a:pt x="-2125" y="56766"/>
                    <a:pt x="-2125" y="56830"/>
                  </a:cubicBezTo>
                  <a:cubicBezTo>
                    <a:pt x="-2125" y="56766"/>
                    <a:pt x="-2125" y="56690"/>
                    <a:pt x="-2125" y="56626"/>
                  </a:cubicBezTo>
                  <a:moveTo>
                    <a:pt x="-2113" y="57020"/>
                  </a:moveTo>
                  <a:cubicBezTo>
                    <a:pt x="-2113" y="57084"/>
                    <a:pt x="-2113" y="57134"/>
                    <a:pt x="-2113" y="57198"/>
                  </a:cubicBezTo>
                  <a:cubicBezTo>
                    <a:pt x="-2113" y="57134"/>
                    <a:pt x="-2113" y="57084"/>
                    <a:pt x="-2113" y="57020"/>
                  </a:cubicBezTo>
                  <a:moveTo>
                    <a:pt x="-2113" y="57388"/>
                  </a:moveTo>
                  <a:cubicBezTo>
                    <a:pt x="-2100" y="57452"/>
                    <a:pt x="-2100" y="57502"/>
                    <a:pt x="-2100" y="57566"/>
                  </a:cubicBezTo>
                  <a:cubicBezTo>
                    <a:pt x="-2100" y="57502"/>
                    <a:pt x="-2100" y="57452"/>
                    <a:pt x="-2113" y="57388"/>
                  </a:cubicBezTo>
                  <a:moveTo>
                    <a:pt x="-2100" y="57769"/>
                  </a:moveTo>
                  <a:cubicBezTo>
                    <a:pt x="-2100" y="57782"/>
                    <a:pt x="-2100" y="57808"/>
                    <a:pt x="-2100" y="57833"/>
                  </a:cubicBezTo>
                  <a:cubicBezTo>
                    <a:pt x="-2100" y="57808"/>
                    <a:pt x="-2100" y="57795"/>
                    <a:pt x="-2100" y="57769"/>
                  </a:cubicBezTo>
                  <a:moveTo>
                    <a:pt x="-2075" y="58366"/>
                  </a:moveTo>
                  <a:cubicBezTo>
                    <a:pt x="-2075" y="58392"/>
                    <a:pt x="-2075" y="58430"/>
                    <a:pt x="-2075" y="58468"/>
                  </a:cubicBezTo>
                  <a:cubicBezTo>
                    <a:pt x="-2075" y="58430"/>
                    <a:pt x="-2075" y="58392"/>
                    <a:pt x="-2075" y="58366"/>
                  </a:cubicBezTo>
                  <a:moveTo>
                    <a:pt x="-2062" y="58722"/>
                  </a:moveTo>
                  <a:cubicBezTo>
                    <a:pt x="-2062" y="58760"/>
                    <a:pt x="-2062" y="58785"/>
                    <a:pt x="-2062" y="58823"/>
                  </a:cubicBezTo>
                  <a:cubicBezTo>
                    <a:pt x="-2062" y="58785"/>
                    <a:pt x="-2062" y="58747"/>
                    <a:pt x="-2062" y="58722"/>
                  </a:cubicBezTo>
                  <a:moveTo>
                    <a:pt x="-2049" y="59090"/>
                  </a:moveTo>
                  <a:cubicBezTo>
                    <a:pt x="-2049" y="59115"/>
                    <a:pt x="-2049" y="59141"/>
                    <a:pt x="-2049" y="59166"/>
                  </a:cubicBezTo>
                  <a:cubicBezTo>
                    <a:pt x="-2049" y="59141"/>
                    <a:pt x="-2049" y="59115"/>
                    <a:pt x="-2049" y="59090"/>
                  </a:cubicBezTo>
                  <a:moveTo>
                    <a:pt x="138756" y="122158"/>
                  </a:moveTo>
                  <a:cubicBezTo>
                    <a:pt x="134196" y="123073"/>
                    <a:pt x="129472" y="123555"/>
                    <a:pt x="124633" y="123555"/>
                  </a:cubicBezTo>
                  <a:cubicBezTo>
                    <a:pt x="120976" y="123555"/>
                    <a:pt x="117471" y="123009"/>
                    <a:pt x="113953" y="122476"/>
                  </a:cubicBezTo>
                  <a:cubicBezTo>
                    <a:pt x="114334" y="122628"/>
                    <a:pt x="114702" y="122768"/>
                    <a:pt x="115057" y="122920"/>
                  </a:cubicBezTo>
                  <a:cubicBezTo>
                    <a:pt x="118194" y="123339"/>
                    <a:pt x="121395" y="123555"/>
                    <a:pt x="124633" y="123555"/>
                  </a:cubicBezTo>
                  <a:cubicBezTo>
                    <a:pt x="129472" y="123555"/>
                    <a:pt x="134196" y="123073"/>
                    <a:pt x="138756" y="122158"/>
                  </a:cubicBezTo>
                </a:path>
              </a:pathLst>
            </a:custGeom>
            <a:solidFill>
              <a:srgbClr val="D099A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6" name="Google Shape;2726;p18"/>
            <p:cNvSpPr/>
            <p:nvPr/>
          </p:nvSpPr>
          <p:spPr>
            <a:xfrm rot="10800000" flipH="1">
              <a:off x="5972339" y="1580387"/>
              <a:ext cx="216103" cy="259651"/>
            </a:xfrm>
            <a:custGeom>
              <a:avLst/>
              <a:gdLst/>
              <a:ahLst/>
              <a:cxnLst/>
              <a:rect l="l" t="t" r="r" b="b"/>
              <a:pathLst>
                <a:path w="216103" h="259651" extrusionOk="0">
                  <a:moveTo>
                    <a:pt x="36578" y="-3699"/>
                  </a:moveTo>
                  <a:lnTo>
                    <a:pt x="-2157" y="-3699"/>
                  </a:lnTo>
                  <a:lnTo>
                    <a:pt x="-2157" y="134109"/>
                  </a:lnTo>
                  <a:cubicBezTo>
                    <a:pt x="-2157" y="134236"/>
                    <a:pt x="-2157" y="134363"/>
                    <a:pt x="-2157" y="134490"/>
                  </a:cubicBezTo>
                  <a:cubicBezTo>
                    <a:pt x="-2157" y="134528"/>
                    <a:pt x="-2157" y="134579"/>
                    <a:pt x="-2157" y="134617"/>
                  </a:cubicBezTo>
                  <a:cubicBezTo>
                    <a:pt x="-2157" y="134693"/>
                    <a:pt x="-2157" y="134782"/>
                    <a:pt x="-2157" y="134871"/>
                  </a:cubicBezTo>
                  <a:cubicBezTo>
                    <a:pt x="-2157" y="134909"/>
                    <a:pt x="-2157" y="134960"/>
                    <a:pt x="-2157" y="135011"/>
                  </a:cubicBezTo>
                  <a:cubicBezTo>
                    <a:pt x="-2157" y="135087"/>
                    <a:pt x="-2157" y="135163"/>
                    <a:pt x="-2157" y="135252"/>
                  </a:cubicBezTo>
                  <a:cubicBezTo>
                    <a:pt x="-2157" y="135303"/>
                    <a:pt x="-2144" y="135353"/>
                    <a:pt x="-2144" y="135404"/>
                  </a:cubicBezTo>
                  <a:cubicBezTo>
                    <a:pt x="-2144" y="135480"/>
                    <a:pt x="-2144" y="135569"/>
                    <a:pt x="-2144" y="135646"/>
                  </a:cubicBezTo>
                  <a:cubicBezTo>
                    <a:pt x="-2144" y="135683"/>
                    <a:pt x="-2144" y="135734"/>
                    <a:pt x="-2144" y="135772"/>
                  </a:cubicBezTo>
                  <a:cubicBezTo>
                    <a:pt x="-2144" y="135887"/>
                    <a:pt x="-2144" y="136001"/>
                    <a:pt x="-2144" y="136115"/>
                  </a:cubicBezTo>
                  <a:cubicBezTo>
                    <a:pt x="-2144" y="136166"/>
                    <a:pt x="-2144" y="136217"/>
                    <a:pt x="-2144" y="136268"/>
                  </a:cubicBezTo>
                  <a:cubicBezTo>
                    <a:pt x="-2132" y="136344"/>
                    <a:pt x="-2132" y="136433"/>
                    <a:pt x="-2132" y="136522"/>
                  </a:cubicBezTo>
                  <a:cubicBezTo>
                    <a:pt x="-2132" y="136573"/>
                    <a:pt x="-2132" y="136636"/>
                    <a:pt x="-2132" y="136687"/>
                  </a:cubicBezTo>
                  <a:cubicBezTo>
                    <a:pt x="-2132" y="136750"/>
                    <a:pt x="-2132" y="136827"/>
                    <a:pt x="-2132" y="136890"/>
                  </a:cubicBezTo>
                  <a:cubicBezTo>
                    <a:pt x="-2132" y="136953"/>
                    <a:pt x="-2119" y="137017"/>
                    <a:pt x="-2119" y="137081"/>
                  </a:cubicBezTo>
                  <a:cubicBezTo>
                    <a:pt x="-2119" y="137144"/>
                    <a:pt x="-2119" y="137195"/>
                    <a:pt x="-2119" y="137258"/>
                  </a:cubicBezTo>
                  <a:cubicBezTo>
                    <a:pt x="-2119" y="137322"/>
                    <a:pt x="-2119" y="137385"/>
                    <a:pt x="-2119" y="137449"/>
                  </a:cubicBezTo>
                  <a:cubicBezTo>
                    <a:pt x="-2106" y="137512"/>
                    <a:pt x="-2106" y="137563"/>
                    <a:pt x="-2106" y="137627"/>
                  </a:cubicBezTo>
                  <a:cubicBezTo>
                    <a:pt x="-2106" y="137690"/>
                    <a:pt x="-2106" y="137766"/>
                    <a:pt x="-2106" y="137830"/>
                  </a:cubicBezTo>
                  <a:cubicBezTo>
                    <a:pt x="-2106" y="137855"/>
                    <a:pt x="-2106" y="137868"/>
                    <a:pt x="-2106" y="137893"/>
                  </a:cubicBezTo>
                  <a:cubicBezTo>
                    <a:pt x="-2094" y="138071"/>
                    <a:pt x="-2094" y="138249"/>
                    <a:pt x="-2081" y="138427"/>
                  </a:cubicBezTo>
                  <a:cubicBezTo>
                    <a:pt x="-2081" y="138452"/>
                    <a:pt x="-2081" y="138490"/>
                    <a:pt x="-2081" y="138528"/>
                  </a:cubicBezTo>
                  <a:cubicBezTo>
                    <a:pt x="-2081" y="138604"/>
                    <a:pt x="-2081" y="138693"/>
                    <a:pt x="-2068" y="138782"/>
                  </a:cubicBezTo>
                  <a:cubicBezTo>
                    <a:pt x="-2068" y="138808"/>
                    <a:pt x="-2068" y="138846"/>
                    <a:pt x="-2068" y="138884"/>
                  </a:cubicBezTo>
                  <a:cubicBezTo>
                    <a:pt x="-2068" y="138973"/>
                    <a:pt x="-2055" y="139062"/>
                    <a:pt x="-2055" y="139151"/>
                  </a:cubicBezTo>
                  <a:cubicBezTo>
                    <a:pt x="-2055" y="139176"/>
                    <a:pt x="-2055" y="139201"/>
                    <a:pt x="-2055" y="139227"/>
                  </a:cubicBezTo>
                  <a:cubicBezTo>
                    <a:pt x="154" y="194916"/>
                    <a:pt x="38343" y="241284"/>
                    <a:pt x="89880" y="255953"/>
                  </a:cubicBezTo>
                  <a:cubicBezTo>
                    <a:pt x="55717" y="233245"/>
                    <a:pt x="36578" y="194434"/>
                    <a:pt x="36578" y="150339"/>
                  </a:cubicBezTo>
                  <a:lnTo>
                    <a:pt x="36578" y="-3699"/>
                  </a:lnTo>
                  <a:moveTo>
                    <a:pt x="168340" y="76349"/>
                  </a:moveTo>
                  <a:cubicBezTo>
                    <a:pt x="185028" y="89367"/>
                    <a:pt x="195773" y="109674"/>
                    <a:pt x="195773" y="132483"/>
                  </a:cubicBezTo>
                  <a:lnTo>
                    <a:pt x="195773" y="132483"/>
                  </a:lnTo>
                  <a:lnTo>
                    <a:pt x="195773" y="132483"/>
                  </a:lnTo>
                  <a:cubicBezTo>
                    <a:pt x="195773" y="166938"/>
                    <a:pt x="171274" y="195666"/>
                    <a:pt x="138750" y="202219"/>
                  </a:cubicBezTo>
                  <a:cubicBezTo>
                    <a:pt x="134190" y="203133"/>
                    <a:pt x="129466" y="203616"/>
                    <a:pt x="124627" y="203616"/>
                  </a:cubicBezTo>
                  <a:cubicBezTo>
                    <a:pt x="121389" y="203616"/>
                    <a:pt x="118188" y="203400"/>
                    <a:pt x="115051" y="202981"/>
                  </a:cubicBezTo>
                  <a:cubicBezTo>
                    <a:pt x="124691" y="206854"/>
                    <a:pt x="125795" y="209458"/>
                    <a:pt x="142814" y="209458"/>
                  </a:cubicBezTo>
                  <a:cubicBezTo>
                    <a:pt x="182095" y="209458"/>
                    <a:pt x="213946" y="177606"/>
                    <a:pt x="213946" y="138312"/>
                  </a:cubicBezTo>
                  <a:cubicBezTo>
                    <a:pt x="213946" y="102702"/>
                    <a:pt x="195773" y="83398"/>
                    <a:pt x="168340" y="76349"/>
                  </a:cubicBezTo>
                </a:path>
              </a:pathLst>
            </a:custGeom>
            <a:solidFill>
              <a:srgbClr val="D033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7" name="Google Shape;2727;p18"/>
            <p:cNvSpPr/>
            <p:nvPr/>
          </p:nvSpPr>
          <p:spPr>
            <a:xfrm rot="10800000" flipH="1">
              <a:off x="4880164" y="1873262"/>
              <a:ext cx="2389809" cy="3378949"/>
            </a:xfrm>
            <a:custGeom>
              <a:avLst/>
              <a:gdLst/>
              <a:ahLst/>
              <a:cxnLst/>
              <a:rect l="l" t="t" r="r" b="b"/>
              <a:pathLst>
                <a:path w="2389809" h="3378949" extrusionOk="0">
                  <a:moveTo>
                    <a:pt x="2263946" y="-2046"/>
                  </a:moveTo>
                  <a:lnTo>
                    <a:pt x="121557" y="-2046"/>
                  </a:lnTo>
                  <a:cubicBezTo>
                    <a:pt x="53231" y="-2046"/>
                    <a:pt x="-2153" y="53339"/>
                    <a:pt x="-2153" y="121665"/>
                  </a:cubicBezTo>
                  <a:lnTo>
                    <a:pt x="-2153" y="3253193"/>
                  </a:lnTo>
                  <a:cubicBezTo>
                    <a:pt x="-2153" y="3321519"/>
                    <a:pt x="53231" y="3376903"/>
                    <a:pt x="121557" y="3376903"/>
                  </a:cubicBezTo>
                  <a:lnTo>
                    <a:pt x="2263946" y="3376903"/>
                  </a:lnTo>
                  <a:cubicBezTo>
                    <a:pt x="2332272" y="3376903"/>
                    <a:pt x="2387656" y="3321519"/>
                    <a:pt x="2387656" y="3253193"/>
                  </a:cubicBezTo>
                  <a:lnTo>
                    <a:pt x="2387656" y="121665"/>
                  </a:lnTo>
                  <a:cubicBezTo>
                    <a:pt x="2387656" y="53339"/>
                    <a:pt x="2332272" y="-2046"/>
                    <a:pt x="2263946" y="-2046"/>
                  </a:cubicBezTo>
                </a:path>
              </a:pathLst>
            </a:custGeom>
            <a:solidFill>
              <a:srgbClr val="4E86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8" name="Google Shape;2728;p18"/>
            <p:cNvSpPr/>
            <p:nvPr/>
          </p:nvSpPr>
          <p:spPr>
            <a:xfrm rot="10800000" flipH="1">
              <a:off x="5018671" y="2005786"/>
              <a:ext cx="2112797" cy="3113900"/>
            </a:xfrm>
            <a:custGeom>
              <a:avLst/>
              <a:gdLst/>
              <a:ahLst/>
              <a:cxnLst/>
              <a:rect l="l" t="t" r="r" b="b"/>
              <a:pathLst>
                <a:path w="2112797" h="3113900" extrusionOk="0">
                  <a:moveTo>
                    <a:pt x="-2153" y="-2046"/>
                  </a:moveTo>
                  <a:lnTo>
                    <a:pt x="2110644" y="-2046"/>
                  </a:lnTo>
                  <a:lnTo>
                    <a:pt x="2110644" y="3111854"/>
                  </a:lnTo>
                  <a:lnTo>
                    <a:pt x="-2153" y="3111854"/>
                  </a:lnTo>
                  <a:close/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9" name="Google Shape;2729;p18"/>
            <p:cNvSpPr/>
            <p:nvPr/>
          </p:nvSpPr>
          <p:spPr>
            <a:xfrm rot="10800000" flipH="1">
              <a:off x="5099913" y="2100909"/>
              <a:ext cx="1950313" cy="2923654"/>
            </a:xfrm>
            <a:custGeom>
              <a:avLst/>
              <a:gdLst/>
              <a:ahLst/>
              <a:cxnLst/>
              <a:rect l="l" t="t" r="r" b="b"/>
              <a:pathLst>
                <a:path w="1950313" h="2923654" extrusionOk="0">
                  <a:moveTo>
                    <a:pt x="-2153" y="-2046"/>
                  </a:moveTo>
                  <a:lnTo>
                    <a:pt x="1948160" y="-2046"/>
                  </a:lnTo>
                  <a:lnTo>
                    <a:pt x="1948160" y="2921608"/>
                  </a:lnTo>
                  <a:lnTo>
                    <a:pt x="-2153" y="292160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0" name="Google Shape;2730;p18"/>
            <p:cNvSpPr/>
            <p:nvPr/>
          </p:nvSpPr>
          <p:spPr>
            <a:xfrm rot="10800000" flipH="1">
              <a:off x="5306376" y="1840039"/>
              <a:ext cx="1537334" cy="216153"/>
            </a:xfrm>
            <a:custGeom>
              <a:avLst/>
              <a:gdLst/>
              <a:ahLst/>
              <a:cxnLst/>
              <a:rect l="l" t="t" r="r" b="b"/>
              <a:pathLst>
                <a:path w="1537334" h="216153" extrusionOk="0">
                  <a:moveTo>
                    <a:pt x="1535182" y="123513"/>
                  </a:moveTo>
                  <a:lnTo>
                    <a:pt x="1535182" y="-3487"/>
                  </a:lnTo>
                  <a:lnTo>
                    <a:pt x="-2153" y="-3487"/>
                  </a:lnTo>
                  <a:lnTo>
                    <a:pt x="-2153" y="123513"/>
                  </a:lnTo>
                  <a:cubicBezTo>
                    <a:pt x="-2153" y="132784"/>
                    <a:pt x="-756" y="141674"/>
                    <a:pt x="1910" y="150056"/>
                  </a:cubicBezTo>
                  <a:cubicBezTo>
                    <a:pt x="13214" y="186378"/>
                    <a:pt x="47123" y="212667"/>
                    <a:pt x="87000" y="212667"/>
                  </a:cubicBezTo>
                  <a:lnTo>
                    <a:pt x="1446028" y="212667"/>
                  </a:lnTo>
                  <a:cubicBezTo>
                    <a:pt x="1495304" y="212667"/>
                    <a:pt x="1535182" y="172789"/>
                    <a:pt x="1535182" y="123513"/>
                  </a:cubicBezTo>
                </a:path>
              </a:pathLst>
            </a:custGeom>
            <a:solidFill>
              <a:srgbClr val="E93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1" name="Google Shape;2731;p18"/>
            <p:cNvSpPr/>
            <p:nvPr/>
          </p:nvSpPr>
          <p:spPr>
            <a:xfrm rot="10800000" flipH="1">
              <a:off x="5306376" y="1840039"/>
              <a:ext cx="1537334" cy="216153"/>
            </a:xfrm>
            <a:custGeom>
              <a:avLst/>
              <a:gdLst/>
              <a:ahLst/>
              <a:cxnLst/>
              <a:rect l="l" t="t" r="r" b="b"/>
              <a:pathLst>
                <a:path w="1537334" h="216153" extrusionOk="0">
                  <a:moveTo>
                    <a:pt x="1535182" y="-3487"/>
                  </a:moveTo>
                  <a:lnTo>
                    <a:pt x="-2153" y="-3487"/>
                  </a:lnTo>
                  <a:lnTo>
                    <a:pt x="-2153" y="88461"/>
                  </a:lnTo>
                  <a:cubicBezTo>
                    <a:pt x="-2153" y="113099"/>
                    <a:pt x="-756" y="133419"/>
                    <a:pt x="1910" y="150056"/>
                  </a:cubicBezTo>
                  <a:cubicBezTo>
                    <a:pt x="13214" y="186378"/>
                    <a:pt x="47123" y="212667"/>
                    <a:pt x="87000" y="212667"/>
                  </a:cubicBezTo>
                  <a:lnTo>
                    <a:pt x="97923" y="212667"/>
                  </a:lnTo>
                  <a:cubicBezTo>
                    <a:pt x="74428" y="190061"/>
                    <a:pt x="57283" y="155517"/>
                    <a:pt x="57283" y="120211"/>
                  </a:cubicBezTo>
                  <a:lnTo>
                    <a:pt x="57283" y="28263"/>
                  </a:lnTo>
                  <a:lnTo>
                    <a:pt x="1535182" y="28263"/>
                  </a:lnTo>
                  <a:lnTo>
                    <a:pt x="1535182" y="-3487"/>
                  </a:lnTo>
                </a:path>
              </a:pathLst>
            </a:custGeom>
            <a:solidFill>
              <a:srgbClr val="D033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2" name="Google Shape;2732;p18"/>
            <p:cNvSpPr/>
            <p:nvPr/>
          </p:nvSpPr>
          <p:spPr>
            <a:xfrm rot="10800000" flipH="1">
              <a:off x="5620955" y="2391904"/>
              <a:ext cx="356438" cy="39636"/>
            </a:xfrm>
            <a:custGeom>
              <a:avLst/>
              <a:gdLst/>
              <a:ahLst/>
              <a:cxnLst/>
              <a:rect l="l" t="t" r="r" b="b"/>
              <a:pathLst>
                <a:path w="356438" h="39636" extrusionOk="0">
                  <a:moveTo>
                    <a:pt x="334661" y="-3073"/>
                  </a:moveTo>
                  <a:lnTo>
                    <a:pt x="17860" y="-3073"/>
                  </a:lnTo>
                  <a:cubicBezTo>
                    <a:pt x="6912" y="-3073"/>
                    <a:pt x="-1965" y="5792"/>
                    <a:pt x="-1965" y="16739"/>
                  </a:cubicBezTo>
                  <a:cubicBezTo>
                    <a:pt x="-1965" y="27687"/>
                    <a:pt x="6912" y="36564"/>
                    <a:pt x="17860" y="36564"/>
                  </a:cubicBezTo>
                  <a:lnTo>
                    <a:pt x="334661" y="36564"/>
                  </a:lnTo>
                  <a:cubicBezTo>
                    <a:pt x="345608" y="36564"/>
                    <a:pt x="354473" y="27687"/>
                    <a:pt x="354473" y="16739"/>
                  </a:cubicBezTo>
                  <a:cubicBezTo>
                    <a:pt x="354473" y="5792"/>
                    <a:pt x="345608" y="-3073"/>
                    <a:pt x="334661" y="-3073"/>
                  </a:cubicBezTo>
                </a:path>
              </a:pathLst>
            </a:custGeom>
            <a:solidFill>
              <a:srgbClr val="DEECF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3" name="Google Shape;2733;p18"/>
            <p:cNvSpPr/>
            <p:nvPr/>
          </p:nvSpPr>
          <p:spPr>
            <a:xfrm rot="10800000" flipH="1">
              <a:off x="6648690" y="2492907"/>
              <a:ext cx="280530" cy="39636"/>
            </a:xfrm>
            <a:custGeom>
              <a:avLst/>
              <a:gdLst/>
              <a:ahLst/>
              <a:cxnLst/>
              <a:rect l="l" t="t" r="r" b="b"/>
              <a:pathLst>
                <a:path w="280530" h="39636" extrusionOk="0">
                  <a:moveTo>
                    <a:pt x="258065" y="-2983"/>
                  </a:moveTo>
                  <a:lnTo>
                    <a:pt x="17184" y="-2983"/>
                  </a:lnTo>
                  <a:cubicBezTo>
                    <a:pt x="6237" y="-2983"/>
                    <a:pt x="-2641" y="5894"/>
                    <a:pt x="-2641" y="16842"/>
                  </a:cubicBezTo>
                  <a:cubicBezTo>
                    <a:pt x="-2641" y="27789"/>
                    <a:pt x="6237" y="36654"/>
                    <a:pt x="17184" y="36654"/>
                  </a:cubicBezTo>
                  <a:lnTo>
                    <a:pt x="258065" y="36654"/>
                  </a:lnTo>
                  <a:cubicBezTo>
                    <a:pt x="269013" y="36654"/>
                    <a:pt x="277890" y="27789"/>
                    <a:pt x="277890" y="16842"/>
                  </a:cubicBezTo>
                  <a:cubicBezTo>
                    <a:pt x="277890" y="5894"/>
                    <a:pt x="269013" y="-2983"/>
                    <a:pt x="258065" y="-2983"/>
                  </a:cubicBezTo>
                </a:path>
              </a:pathLst>
            </a:custGeom>
            <a:solidFill>
              <a:srgbClr val="DEECF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4" name="Google Shape;2734;p18"/>
            <p:cNvSpPr/>
            <p:nvPr/>
          </p:nvSpPr>
          <p:spPr>
            <a:xfrm rot="10800000" flipH="1">
              <a:off x="5620955" y="2492907"/>
              <a:ext cx="963002" cy="39636"/>
            </a:xfrm>
            <a:custGeom>
              <a:avLst/>
              <a:gdLst/>
              <a:ahLst/>
              <a:cxnLst/>
              <a:rect l="l" t="t" r="r" b="b"/>
              <a:pathLst>
                <a:path w="963002" h="39636" extrusionOk="0">
                  <a:moveTo>
                    <a:pt x="941006" y="-2983"/>
                  </a:moveTo>
                  <a:lnTo>
                    <a:pt x="17653" y="-2983"/>
                  </a:lnTo>
                  <a:cubicBezTo>
                    <a:pt x="6705" y="-2983"/>
                    <a:pt x="-2172" y="5894"/>
                    <a:pt x="-2172" y="16842"/>
                  </a:cubicBezTo>
                  <a:cubicBezTo>
                    <a:pt x="-2172" y="27789"/>
                    <a:pt x="6705" y="36654"/>
                    <a:pt x="17653" y="36654"/>
                  </a:cubicBezTo>
                  <a:lnTo>
                    <a:pt x="941006" y="36654"/>
                  </a:lnTo>
                  <a:cubicBezTo>
                    <a:pt x="951953" y="36654"/>
                    <a:pt x="960831" y="27789"/>
                    <a:pt x="960831" y="16842"/>
                  </a:cubicBezTo>
                  <a:cubicBezTo>
                    <a:pt x="960831" y="5894"/>
                    <a:pt x="951953" y="-2983"/>
                    <a:pt x="941006" y="-2983"/>
                  </a:cubicBezTo>
                </a:path>
              </a:pathLst>
            </a:custGeom>
            <a:solidFill>
              <a:srgbClr val="DEECF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5" name="Google Shape;2735;p18"/>
            <p:cNvSpPr/>
            <p:nvPr/>
          </p:nvSpPr>
          <p:spPr>
            <a:xfrm rot="10800000" flipH="1">
              <a:off x="5620955" y="2593911"/>
              <a:ext cx="1308265" cy="39636"/>
            </a:xfrm>
            <a:custGeom>
              <a:avLst/>
              <a:gdLst/>
              <a:ahLst/>
              <a:cxnLst/>
              <a:rect l="l" t="t" r="r" b="b"/>
              <a:pathLst>
                <a:path w="1308265" h="39636" extrusionOk="0">
                  <a:moveTo>
                    <a:pt x="1286150" y="-2893"/>
                  </a:moveTo>
                  <a:lnTo>
                    <a:pt x="17535" y="-2893"/>
                  </a:lnTo>
                  <a:cubicBezTo>
                    <a:pt x="6587" y="-2893"/>
                    <a:pt x="-2290" y="5984"/>
                    <a:pt x="-2290" y="16932"/>
                  </a:cubicBezTo>
                  <a:cubicBezTo>
                    <a:pt x="-2290" y="27879"/>
                    <a:pt x="6587" y="36744"/>
                    <a:pt x="17535" y="36744"/>
                  </a:cubicBezTo>
                  <a:lnTo>
                    <a:pt x="1286150" y="36744"/>
                  </a:lnTo>
                  <a:cubicBezTo>
                    <a:pt x="1297098" y="36744"/>
                    <a:pt x="1305975" y="27879"/>
                    <a:pt x="1305975" y="16932"/>
                  </a:cubicBezTo>
                  <a:cubicBezTo>
                    <a:pt x="1305975" y="5984"/>
                    <a:pt x="1297098" y="-2893"/>
                    <a:pt x="1286150" y="-2893"/>
                  </a:cubicBezTo>
                </a:path>
              </a:pathLst>
            </a:custGeom>
            <a:solidFill>
              <a:srgbClr val="DEECF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6" name="Google Shape;2736;p18"/>
            <p:cNvSpPr/>
            <p:nvPr/>
          </p:nvSpPr>
          <p:spPr>
            <a:xfrm rot="10800000" flipH="1">
              <a:off x="6486346" y="2694901"/>
              <a:ext cx="442874" cy="39649"/>
            </a:xfrm>
            <a:custGeom>
              <a:avLst/>
              <a:gdLst/>
              <a:ahLst/>
              <a:cxnLst/>
              <a:rect l="l" t="t" r="r" b="b"/>
              <a:pathLst>
                <a:path w="442874" h="39649" extrusionOk="0">
                  <a:moveTo>
                    <a:pt x="420464" y="-2803"/>
                  </a:moveTo>
                  <a:lnTo>
                    <a:pt x="17227" y="-2803"/>
                  </a:lnTo>
                  <a:cubicBezTo>
                    <a:pt x="6292" y="-2803"/>
                    <a:pt x="-2585" y="6075"/>
                    <a:pt x="-2585" y="17022"/>
                  </a:cubicBezTo>
                  <a:cubicBezTo>
                    <a:pt x="-2585" y="27969"/>
                    <a:pt x="6292" y="36847"/>
                    <a:pt x="17227" y="36847"/>
                  </a:cubicBezTo>
                  <a:lnTo>
                    <a:pt x="420464" y="36847"/>
                  </a:lnTo>
                  <a:cubicBezTo>
                    <a:pt x="431412" y="36847"/>
                    <a:pt x="440289" y="27969"/>
                    <a:pt x="440289" y="17022"/>
                  </a:cubicBezTo>
                  <a:cubicBezTo>
                    <a:pt x="440289" y="6075"/>
                    <a:pt x="431412" y="-2803"/>
                    <a:pt x="420464" y="-2803"/>
                  </a:cubicBezTo>
                </a:path>
              </a:pathLst>
            </a:custGeom>
            <a:solidFill>
              <a:srgbClr val="DEECF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7" name="Google Shape;2737;p18"/>
            <p:cNvSpPr/>
            <p:nvPr/>
          </p:nvSpPr>
          <p:spPr>
            <a:xfrm rot="10800000" flipH="1">
              <a:off x="5620955" y="2694901"/>
              <a:ext cx="804659" cy="39649"/>
            </a:xfrm>
            <a:custGeom>
              <a:avLst/>
              <a:gdLst/>
              <a:ahLst/>
              <a:cxnLst/>
              <a:rect l="l" t="t" r="r" b="b"/>
              <a:pathLst>
                <a:path w="804659" h="39649" extrusionOk="0">
                  <a:moveTo>
                    <a:pt x="782716" y="-2803"/>
                  </a:moveTo>
                  <a:lnTo>
                    <a:pt x="17707" y="-2803"/>
                  </a:lnTo>
                  <a:cubicBezTo>
                    <a:pt x="6759" y="-2803"/>
                    <a:pt x="-2118" y="6075"/>
                    <a:pt x="-2118" y="17022"/>
                  </a:cubicBezTo>
                  <a:cubicBezTo>
                    <a:pt x="-2118" y="27969"/>
                    <a:pt x="6759" y="36847"/>
                    <a:pt x="17707" y="36847"/>
                  </a:cubicBezTo>
                  <a:lnTo>
                    <a:pt x="782716" y="36847"/>
                  </a:lnTo>
                  <a:cubicBezTo>
                    <a:pt x="793664" y="36847"/>
                    <a:pt x="802541" y="27969"/>
                    <a:pt x="802541" y="17022"/>
                  </a:cubicBezTo>
                  <a:cubicBezTo>
                    <a:pt x="802541" y="6075"/>
                    <a:pt x="793664" y="-2803"/>
                    <a:pt x="782716" y="-2803"/>
                  </a:cubicBezTo>
                </a:path>
              </a:pathLst>
            </a:custGeom>
            <a:solidFill>
              <a:srgbClr val="DEECF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8" name="Google Shape;2738;p18"/>
            <p:cNvSpPr/>
            <p:nvPr/>
          </p:nvSpPr>
          <p:spPr>
            <a:xfrm rot="10800000" flipH="1">
              <a:off x="6041719" y="2391904"/>
              <a:ext cx="887501" cy="39636"/>
            </a:xfrm>
            <a:custGeom>
              <a:avLst/>
              <a:gdLst/>
              <a:ahLst/>
              <a:cxnLst/>
              <a:rect l="l" t="t" r="r" b="b"/>
              <a:pathLst>
                <a:path w="887501" h="39636" extrusionOk="0">
                  <a:moveTo>
                    <a:pt x="865243" y="-3073"/>
                  </a:moveTo>
                  <a:lnTo>
                    <a:pt x="17391" y="-3073"/>
                  </a:lnTo>
                  <a:cubicBezTo>
                    <a:pt x="6444" y="-3073"/>
                    <a:pt x="-2434" y="5792"/>
                    <a:pt x="-2434" y="16739"/>
                  </a:cubicBezTo>
                  <a:cubicBezTo>
                    <a:pt x="-2434" y="27687"/>
                    <a:pt x="6444" y="36564"/>
                    <a:pt x="17391" y="36564"/>
                  </a:cubicBezTo>
                  <a:lnTo>
                    <a:pt x="865243" y="36564"/>
                  </a:lnTo>
                  <a:cubicBezTo>
                    <a:pt x="876191" y="36564"/>
                    <a:pt x="885068" y="27687"/>
                    <a:pt x="885068" y="16739"/>
                  </a:cubicBezTo>
                  <a:cubicBezTo>
                    <a:pt x="885068" y="5792"/>
                    <a:pt x="876191" y="-3073"/>
                    <a:pt x="865243" y="-3073"/>
                  </a:cubicBezTo>
                </a:path>
              </a:pathLst>
            </a:custGeom>
            <a:solidFill>
              <a:srgbClr val="DEECF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9" name="Google Shape;2739;p18"/>
            <p:cNvSpPr/>
            <p:nvPr/>
          </p:nvSpPr>
          <p:spPr>
            <a:xfrm rot="10800000" flipH="1">
              <a:off x="5620955" y="3117964"/>
              <a:ext cx="356438" cy="39636"/>
            </a:xfrm>
            <a:custGeom>
              <a:avLst/>
              <a:gdLst/>
              <a:ahLst/>
              <a:cxnLst/>
              <a:rect l="l" t="t" r="r" b="b"/>
              <a:pathLst>
                <a:path w="356438" h="39636" extrusionOk="0">
                  <a:moveTo>
                    <a:pt x="334661" y="-2425"/>
                  </a:moveTo>
                  <a:lnTo>
                    <a:pt x="17860" y="-2425"/>
                  </a:lnTo>
                  <a:cubicBezTo>
                    <a:pt x="6912" y="-2425"/>
                    <a:pt x="-1965" y="6452"/>
                    <a:pt x="-1965" y="17400"/>
                  </a:cubicBezTo>
                  <a:cubicBezTo>
                    <a:pt x="-1965" y="28347"/>
                    <a:pt x="6912" y="37212"/>
                    <a:pt x="17860" y="37212"/>
                  </a:cubicBezTo>
                  <a:lnTo>
                    <a:pt x="334661" y="37212"/>
                  </a:lnTo>
                  <a:cubicBezTo>
                    <a:pt x="345608" y="37212"/>
                    <a:pt x="354473" y="28347"/>
                    <a:pt x="354473" y="17400"/>
                  </a:cubicBezTo>
                  <a:cubicBezTo>
                    <a:pt x="354473" y="6452"/>
                    <a:pt x="345608" y="-2425"/>
                    <a:pt x="334661" y="-2425"/>
                  </a:cubicBezTo>
                </a:path>
              </a:pathLst>
            </a:custGeom>
            <a:solidFill>
              <a:srgbClr val="DEECF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0" name="Google Shape;2740;p18"/>
            <p:cNvSpPr/>
            <p:nvPr/>
          </p:nvSpPr>
          <p:spPr>
            <a:xfrm rot="10800000" flipH="1">
              <a:off x="6648690" y="3218954"/>
              <a:ext cx="280530" cy="39649"/>
            </a:xfrm>
            <a:custGeom>
              <a:avLst/>
              <a:gdLst/>
              <a:ahLst/>
              <a:cxnLst/>
              <a:rect l="l" t="t" r="r" b="b"/>
              <a:pathLst>
                <a:path w="280530" h="39649" extrusionOk="0">
                  <a:moveTo>
                    <a:pt x="258065" y="-2335"/>
                  </a:moveTo>
                  <a:lnTo>
                    <a:pt x="17184" y="-2335"/>
                  </a:lnTo>
                  <a:cubicBezTo>
                    <a:pt x="6237" y="-2335"/>
                    <a:pt x="-2641" y="6542"/>
                    <a:pt x="-2641" y="17490"/>
                  </a:cubicBezTo>
                  <a:cubicBezTo>
                    <a:pt x="-2641" y="28437"/>
                    <a:pt x="6237" y="37314"/>
                    <a:pt x="17184" y="37314"/>
                  </a:cubicBezTo>
                  <a:lnTo>
                    <a:pt x="258065" y="37314"/>
                  </a:lnTo>
                  <a:cubicBezTo>
                    <a:pt x="269013" y="37314"/>
                    <a:pt x="277890" y="28437"/>
                    <a:pt x="277890" y="17490"/>
                  </a:cubicBezTo>
                  <a:cubicBezTo>
                    <a:pt x="277890" y="6542"/>
                    <a:pt x="269013" y="-2335"/>
                    <a:pt x="258065" y="-2335"/>
                  </a:cubicBezTo>
                </a:path>
              </a:pathLst>
            </a:custGeom>
            <a:solidFill>
              <a:srgbClr val="DEECF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1" name="Google Shape;2741;p18"/>
            <p:cNvSpPr/>
            <p:nvPr/>
          </p:nvSpPr>
          <p:spPr>
            <a:xfrm rot="10800000" flipH="1">
              <a:off x="5620955" y="3218954"/>
              <a:ext cx="963002" cy="39649"/>
            </a:xfrm>
            <a:custGeom>
              <a:avLst/>
              <a:gdLst/>
              <a:ahLst/>
              <a:cxnLst/>
              <a:rect l="l" t="t" r="r" b="b"/>
              <a:pathLst>
                <a:path w="963002" h="39649" extrusionOk="0">
                  <a:moveTo>
                    <a:pt x="941006" y="-2335"/>
                  </a:moveTo>
                  <a:lnTo>
                    <a:pt x="17653" y="-2335"/>
                  </a:lnTo>
                  <a:cubicBezTo>
                    <a:pt x="6705" y="-2335"/>
                    <a:pt x="-2172" y="6542"/>
                    <a:pt x="-2172" y="17490"/>
                  </a:cubicBezTo>
                  <a:cubicBezTo>
                    <a:pt x="-2172" y="28437"/>
                    <a:pt x="6705" y="37314"/>
                    <a:pt x="17653" y="37314"/>
                  </a:cubicBezTo>
                  <a:lnTo>
                    <a:pt x="941006" y="37314"/>
                  </a:lnTo>
                  <a:cubicBezTo>
                    <a:pt x="951953" y="37314"/>
                    <a:pt x="960831" y="28437"/>
                    <a:pt x="960831" y="17490"/>
                  </a:cubicBezTo>
                  <a:cubicBezTo>
                    <a:pt x="960831" y="6542"/>
                    <a:pt x="951953" y="-2335"/>
                    <a:pt x="941006" y="-2335"/>
                  </a:cubicBezTo>
                </a:path>
              </a:pathLst>
            </a:custGeom>
            <a:solidFill>
              <a:srgbClr val="DEECF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2" name="Google Shape;2742;p18"/>
            <p:cNvSpPr/>
            <p:nvPr/>
          </p:nvSpPr>
          <p:spPr>
            <a:xfrm rot="10800000" flipH="1">
              <a:off x="5620955" y="3319957"/>
              <a:ext cx="1308265" cy="39649"/>
            </a:xfrm>
            <a:custGeom>
              <a:avLst/>
              <a:gdLst/>
              <a:ahLst/>
              <a:cxnLst/>
              <a:rect l="l" t="t" r="r" b="b"/>
              <a:pathLst>
                <a:path w="1308265" h="39649" extrusionOk="0">
                  <a:moveTo>
                    <a:pt x="1286150" y="-2245"/>
                  </a:moveTo>
                  <a:lnTo>
                    <a:pt x="17535" y="-2245"/>
                  </a:lnTo>
                  <a:cubicBezTo>
                    <a:pt x="6587" y="-2245"/>
                    <a:pt x="-2290" y="6632"/>
                    <a:pt x="-2290" y="17580"/>
                  </a:cubicBezTo>
                  <a:cubicBezTo>
                    <a:pt x="-2290" y="28528"/>
                    <a:pt x="6587" y="37405"/>
                    <a:pt x="17535" y="37405"/>
                  </a:cubicBezTo>
                  <a:lnTo>
                    <a:pt x="1286150" y="37405"/>
                  </a:lnTo>
                  <a:cubicBezTo>
                    <a:pt x="1297098" y="37405"/>
                    <a:pt x="1305975" y="28528"/>
                    <a:pt x="1305975" y="17580"/>
                  </a:cubicBezTo>
                  <a:cubicBezTo>
                    <a:pt x="1305975" y="6632"/>
                    <a:pt x="1297098" y="-2245"/>
                    <a:pt x="1286150" y="-2245"/>
                  </a:cubicBezTo>
                </a:path>
              </a:pathLst>
            </a:custGeom>
            <a:solidFill>
              <a:srgbClr val="DEECF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3" name="Google Shape;2743;p18"/>
            <p:cNvSpPr/>
            <p:nvPr/>
          </p:nvSpPr>
          <p:spPr>
            <a:xfrm rot="10800000" flipH="1">
              <a:off x="6486346" y="3420960"/>
              <a:ext cx="442874" cy="39636"/>
            </a:xfrm>
            <a:custGeom>
              <a:avLst/>
              <a:gdLst/>
              <a:ahLst/>
              <a:cxnLst/>
              <a:rect l="l" t="t" r="r" b="b"/>
              <a:pathLst>
                <a:path w="442874" h="39636" extrusionOk="0">
                  <a:moveTo>
                    <a:pt x="420464" y="-2155"/>
                  </a:moveTo>
                  <a:lnTo>
                    <a:pt x="17227" y="-2155"/>
                  </a:lnTo>
                  <a:cubicBezTo>
                    <a:pt x="6292" y="-2155"/>
                    <a:pt x="-2585" y="6710"/>
                    <a:pt x="-2585" y="17657"/>
                  </a:cubicBezTo>
                  <a:cubicBezTo>
                    <a:pt x="-2585" y="28605"/>
                    <a:pt x="6292" y="37482"/>
                    <a:pt x="17227" y="37482"/>
                  </a:cubicBezTo>
                  <a:lnTo>
                    <a:pt x="420464" y="37482"/>
                  </a:lnTo>
                  <a:cubicBezTo>
                    <a:pt x="431412" y="37482"/>
                    <a:pt x="440289" y="28605"/>
                    <a:pt x="440289" y="17657"/>
                  </a:cubicBezTo>
                  <a:cubicBezTo>
                    <a:pt x="440289" y="6710"/>
                    <a:pt x="431412" y="-2155"/>
                    <a:pt x="420464" y="-2155"/>
                  </a:cubicBezTo>
                </a:path>
              </a:pathLst>
            </a:custGeom>
            <a:solidFill>
              <a:srgbClr val="DEECF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4" name="Google Shape;2744;p18"/>
            <p:cNvSpPr/>
            <p:nvPr/>
          </p:nvSpPr>
          <p:spPr>
            <a:xfrm rot="10800000" flipH="1">
              <a:off x="5620955" y="3420960"/>
              <a:ext cx="804659" cy="39636"/>
            </a:xfrm>
            <a:custGeom>
              <a:avLst/>
              <a:gdLst/>
              <a:ahLst/>
              <a:cxnLst/>
              <a:rect l="l" t="t" r="r" b="b"/>
              <a:pathLst>
                <a:path w="804659" h="39636" extrusionOk="0">
                  <a:moveTo>
                    <a:pt x="782716" y="-2155"/>
                  </a:moveTo>
                  <a:lnTo>
                    <a:pt x="17707" y="-2155"/>
                  </a:lnTo>
                  <a:cubicBezTo>
                    <a:pt x="6759" y="-2155"/>
                    <a:pt x="-2118" y="6710"/>
                    <a:pt x="-2118" y="17657"/>
                  </a:cubicBezTo>
                  <a:cubicBezTo>
                    <a:pt x="-2118" y="28605"/>
                    <a:pt x="6759" y="37482"/>
                    <a:pt x="17707" y="37482"/>
                  </a:cubicBezTo>
                  <a:lnTo>
                    <a:pt x="782716" y="37482"/>
                  </a:lnTo>
                  <a:cubicBezTo>
                    <a:pt x="793664" y="37482"/>
                    <a:pt x="802541" y="28605"/>
                    <a:pt x="802541" y="17657"/>
                  </a:cubicBezTo>
                  <a:cubicBezTo>
                    <a:pt x="802541" y="6710"/>
                    <a:pt x="793664" y="-2155"/>
                    <a:pt x="782716" y="-2155"/>
                  </a:cubicBezTo>
                </a:path>
              </a:pathLst>
            </a:custGeom>
            <a:solidFill>
              <a:srgbClr val="DEECF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5" name="Google Shape;2745;p18"/>
            <p:cNvSpPr/>
            <p:nvPr/>
          </p:nvSpPr>
          <p:spPr>
            <a:xfrm rot="10800000" flipH="1">
              <a:off x="6041719" y="3117964"/>
              <a:ext cx="887501" cy="39636"/>
            </a:xfrm>
            <a:custGeom>
              <a:avLst/>
              <a:gdLst/>
              <a:ahLst/>
              <a:cxnLst/>
              <a:rect l="l" t="t" r="r" b="b"/>
              <a:pathLst>
                <a:path w="887501" h="39636" extrusionOk="0">
                  <a:moveTo>
                    <a:pt x="865243" y="-2425"/>
                  </a:moveTo>
                  <a:lnTo>
                    <a:pt x="17391" y="-2425"/>
                  </a:lnTo>
                  <a:cubicBezTo>
                    <a:pt x="6444" y="-2425"/>
                    <a:pt x="-2434" y="6452"/>
                    <a:pt x="-2434" y="17400"/>
                  </a:cubicBezTo>
                  <a:cubicBezTo>
                    <a:pt x="-2434" y="28347"/>
                    <a:pt x="6444" y="37212"/>
                    <a:pt x="17391" y="37212"/>
                  </a:cubicBezTo>
                  <a:lnTo>
                    <a:pt x="865243" y="37212"/>
                  </a:lnTo>
                  <a:cubicBezTo>
                    <a:pt x="876191" y="37212"/>
                    <a:pt x="885068" y="28347"/>
                    <a:pt x="885068" y="17400"/>
                  </a:cubicBezTo>
                  <a:cubicBezTo>
                    <a:pt x="885068" y="6452"/>
                    <a:pt x="876191" y="-2425"/>
                    <a:pt x="865243" y="-2425"/>
                  </a:cubicBezTo>
                </a:path>
              </a:pathLst>
            </a:custGeom>
            <a:solidFill>
              <a:srgbClr val="DEECF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6" name="Google Shape;2746;p18"/>
            <p:cNvSpPr/>
            <p:nvPr/>
          </p:nvSpPr>
          <p:spPr>
            <a:xfrm rot="10800000" flipH="1">
              <a:off x="5620955" y="3818610"/>
              <a:ext cx="356438" cy="39649"/>
            </a:xfrm>
            <a:custGeom>
              <a:avLst/>
              <a:gdLst/>
              <a:ahLst/>
              <a:cxnLst/>
              <a:rect l="l" t="t" r="r" b="b"/>
              <a:pathLst>
                <a:path w="356438" h="39649" extrusionOk="0">
                  <a:moveTo>
                    <a:pt x="334661" y="-1800"/>
                  </a:moveTo>
                  <a:lnTo>
                    <a:pt x="17860" y="-1800"/>
                  </a:lnTo>
                  <a:cubicBezTo>
                    <a:pt x="6912" y="-1800"/>
                    <a:pt x="-1965" y="7077"/>
                    <a:pt x="-1965" y="18025"/>
                  </a:cubicBezTo>
                  <a:cubicBezTo>
                    <a:pt x="-1965" y="28972"/>
                    <a:pt x="6912" y="37849"/>
                    <a:pt x="17860" y="37849"/>
                  </a:cubicBezTo>
                  <a:lnTo>
                    <a:pt x="334661" y="37849"/>
                  </a:lnTo>
                  <a:cubicBezTo>
                    <a:pt x="345608" y="37849"/>
                    <a:pt x="354473" y="28972"/>
                    <a:pt x="354473" y="18025"/>
                  </a:cubicBezTo>
                  <a:cubicBezTo>
                    <a:pt x="354473" y="7077"/>
                    <a:pt x="345608" y="-1800"/>
                    <a:pt x="334661" y="-1800"/>
                  </a:cubicBezTo>
                </a:path>
              </a:pathLst>
            </a:custGeom>
            <a:solidFill>
              <a:srgbClr val="DEECF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7" name="Google Shape;2747;p18"/>
            <p:cNvSpPr/>
            <p:nvPr/>
          </p:nvSpPr>
          <p:spPr>
            <a:xfrm rot="10800000" flipH="1">
              <a:off x="6648690" y="3919613"/>
              <a:ext cx="280530" cy="39636"/>
            </a:xfrm>
            <a:custGeom>
              <a:avLst/>
              <a:gdLst/>
              <a:ahLst/>
              <a:cxnLst/>
              <a:rect l="l" t="t" r="r" b="b"/>
              <a:pathLst>
                <a:path w="280530" h="39636" extrusionOk="0">
                  <a:moveTo>
                    <a:pt x="258065" y="-1710"/>
                  </a:moveTo>
                  <a:lnTo>
                    <a:pt x="17184" y="-1710"/>
                  </a:lnTo>
                  <a:cubicBezTo>
                    <a:pt x="6237" y="-1710"/>
                    <a:pt x="-2641" y="7155"/>
                    <a:pt x="-2641" y="18102"/>
                  </a:cubicBezTo>
                  <a:cubicBezTo>
                    <a:pt x="-2641" y="29050"/>
                    <a:pt x="6237" y="37927"/>
                    <a:pt x="17184" y="37927"/>
                  </a:cubicBezTo>
                  <a:lnTo>
                    <a:pt x="258065" y="37927"/>
                  </a:lnTo>
                  <a:cubicBezTo>
                    <a:pt x="269013" y="37927"/>
                    <a:pt x="277890" y="29050"/>
                    <a:pt x="277890" y="18102"/>
                  </a:cubicBezTo>
                  <a:cubicBezTo>
                    <a:pt x="277890" y="7155"/>
                    <a:pt x="269013" y="-1710"/>
                    <a:pt x="258065" y="-1710"/>
                  </a:cubicBezTo>
                </a:path>
              </a:pathLst>
            </a:custGeom>
            <a:solidFill>
              <a:srgbClr val="DEECF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8" name="Google Shape;2748;p18"/>
            <p:cNvSpPr/>
            <p:nvPr/>
          </p:nvSpPr>
          <p:spPr>
            <a:xfrm rot="10800000" flipH="1">
              <a:off x="5620955" y="3919613"/>
              <a:ext cx="963002" cy="39636"/>
            </a:xfrm>
            <a:custGeom>
              <a:avLst/>
              <a:gdLst/>
              <a:ahLst/>
              <a:cxnLst/>
              <a:rect l="l" t="t" r="r" b="b"/>
              <a:pathLst>
                <a:path w="963002" h="39636" extrusionOk="0">
                  <a:moveTo>
                    <a:pt x="941006" y="-1710"/>
                  </a:moveTo>
                  <a:lnTo>
                    <a:pt x="17653" y="-1710"/>
                  </a:lnTo>
                  <a:cubicBezTo>
                    <a:pt x="6705" y="-1710"/>
                    <a:pt x="-2172" y="7155"/>
                    <a:pt x="-2172" y="18102"/>
                  </a:cubicBezTo>
                  <a:cubicBezTo>
                    <a:pt x="-2172" y="29050"/>
                    <a:pt x="6705" y="37927"/>
                    <a:pt x="17653" y="37927"/>
                  </a:cubicBezTo>
                  <a:lnTo>
                    <a:pt x="941006" y="37927"/>
                  </a:lnTo>
                  <a:cubicBezTo>
                    <a:pt x="951953" y="37927"/>
                    <a:pt x="960831" y="29050"/>
                    <a:pt x="960831" y="18102"/>
                  </a:cubicBezTo>
                  <a:cubicBezTo>
                    <a:pt x="960831" y="7155"/>
                    <a:pt x="951953" y="-1710"/>
                    <a:pt x="941006" y="-1710"/>
                  </a:cubicBezTo>
                </a:path>
              </a:pathLst>
            </a:custGeom>
            <a:solidFill>
              <a:srgbClr val="DEECF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9" name="Google Shape;2749;p18"/>
            <p:cNvSpPr/>
            <p:nvPr/>
          </p:nvSpPr>
          <p:spPr>
            <a:xfrm rot="10800000" flipH="1">
              <a:off x="5620955" y="4020616"/>
              <a:ext cx="1308265" cy="39636"/>
            </a:xfrm>
            <a:custGeom>
              <a:avLst/>
              <a:gdLst/>
              <a:ahLst/>
              <a:cxnLst/>
              <a:rect l="l" t="t" r="r" b="b"/>
              <a:pathLst>
                <a:path w="1308265" h="39636" extrusionOk="0">
                  <a:moveTo>
                    <a:pt x="1286150" y="-1620"/>
                  </a:moveTo>
                  <a:lnTo>
                    <a:pt x="17535" y="-1620"/>
                  </a:lnTo>
                  <a:cubicBezTo>
                    <a:pt x="6587" y="-1620"/>
                    <a:pt x="-2290" y="7258"/>
                    <a:pt x="-2290" y="18193"/>
                  </a:cubicBezTo>
                  <a:cubicBezTo>
                    <a:pt x="-2290" y="29140"/>
                    <a:pt x="6587" y="38017"/>
                    <a:pt x="17535" y="38017"/>
                  </a:cubicBezTo>
                  <a:lnTo>
                    <a:pt x="1286150" y="38017"/>
                  </a:lnTo>
                  <a:cubicBezTo>
                    <a:pt x="1297098" y="38017"/>
                    <a:pt x="1305975" y="29140"/>
                    <a:pt x="1305975" y="18193"/>
                  </a:cubicBezTo>
                  <a:cubicBezTo>
                    <a:pt x="1305975" y="7258"/>
                    <a:pt x="1297098" y="-1620"/>
                    <a:pt x="1286150" y="-1620"/>
                  </a:cubicBezTo>
                </a:path>
              </a:pathLst>
            </a:custGeom>
            <a:solidFill>
              <a:srgbClr val="DEECF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0" name="Google Shape;2750;p18"/>
            <p:cNvSpPr/>
            <p:nvPr/>
          </p:nvSpPr>
          <p:spPr>
            <a:xfrm rot="10800000" flipH="1">
              <a:off x="6486346" y="4121606"/>
              <a:ext cx="442874" cy="39649"/>
            </a:xfrm>
            <a:custGeom>
              <a:avLst/>
              <a:gdLst/>
              <a:ahLst/>
              <a:cxnLst/>
              <a:rect l="l" t="t" r="r" b="b"/>
              <a:pathLst>
                <a:path w="442874" h="39649" extrusionOk="0">
                  <a:moveTo>
                    <a:pt x="420464" y="-1529"/>
                  </a:moveTo>
                  <a:lnTo>
                    <a:pt x="17227" y="-1529"/>
                  </a:lnTo>
                  <a:cubicBezTo>
                    <a:pt x="6292" y="-1529"/>
                    <a:pt x="-2585" y="7348"/>
                    <a:pt x="-2585" y="18295"/>
                  </a:cubicBezTo>
                  <a:cubicBezTo>
                    <a:pt x="-2585" y="29243"/>
                    <a:pt x="6292" y="38120"/>
                    <a:pt x="17227" y="38120"/>
                  </a:cubicBezTo>
                  <a:lnTo>
                    <a:pt x="420464" y="38120"/>
                  </a:lnTo>
                  <a:cubicBezTo>
                    <a:pt x="431412" y="38120"/>
                    <a:pt x="440289" y="29243"/>
                    <a:pt x="440289" y="18295"/>
                  </a:cubicBezTo>
                  <a:cubicBezTo>
                    <a:pt x="440289" y="7348"/>
                    <a:pt x="431412" y="-1529"/>
                    <a:pt x="420464" y="-1529"/>
                  </a:cubicBezTo>
                </a:path>
              </a:pathLst>
            </a:custGeom>
            <a:solidFill>
              <a:srgbClr val="DEECF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1" name="Google Shape;2751;p18"/>
            <p:cNvSpPr/>
            <p:nvPr/>
          </p:nvSpPr>
          <p:spPr>
            <a:xfrm rot="10800000" flipH="1">
              <a:off x="5620955" y="4121606"/>
              <a:ext cx="804659" cy="39649"/>
            </a:xfrm>
            <a:custGeom>
              <a:avLst/>
              <a:gdLst/>
              <a:ahLst/>
              <a:cxnLst/>
              <a:rect l="l" t="t" r="r" b="b"/>
              <a:pathLst>
                <a:path w="804659" h="39649" extrusionOk="0">
                  <a:moveTo>
                    <a:pt x="782716" y="-1529"/>
                  </a:moveTo>
                  <a:lnTo>
                    <a:pt x="17707" y="-1529"/>
                  </a:lnTo>
                  <a:cubicBezTo>
                    <a:pt x="6759" y="-1529"/>
                    <a:pt x="-2118" y="7348"/>
                    <a:pt x="-2118" y="18295"/>
                  </a:cubicBezTo>
                  <a:cubicBezTo>
                    <a:pt x="-2118" y="29243"/>
                    <a:pt x="6759" y="38120"/>
                    <a:pt x="17707" y="38120"/>
                  </a:cubicBezTo>
                  <a:lnTo>
                    <a:pt x="782716" y="38120"/>
                  </a:lnTo>
                  <a:cubicBezTo>
                    <a:pt x="793664" y="38120"/>
                    <a:pt x="802541" y="29243"/>
                    <a:pt x="802541" y="18295"/>
                  </a:cubicBezTo>
                  <a:cubicBezTo>
                    <a:pt x="802541" y="7348"/>
                    <a:pt x="793664" y="-1529"/>
                    <a:pt x="782716" y="-1529"/>
                  </a:cubicBezTo>
                </a:path>
              </a:pathLst>
            </a:custGeom>
            <a:solidFill>
              <a:srgbClr val="DEECF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2" name="Google Shape;2752;p18"/>
            <p:cNvSpPr/>
            <p:nvPr/>
          </p:nvSpPr>
          <p:spPr>
            <a:xfrm rot="10800000" flipH="1">
              <a:off x="6041719" y="3818610"/>
              <a:ext cx="887501" cy="39649"/>
            </a:xfrm>
            <a:custGeom>
              <a:avLst/>
              <a:gdLst/>
              <a:ahLst/>
              <a:cxnLst/>
              <a:rect l="l" t="t" r="r" b="b"/>
              <a:pathLst>
                <a:path w="887501" h="39649" extrusionOk="0">
                  <a:moveTo>
                    <a:pt x="865243" y="-1800"/>
                  </a:moveTo>
                  <a:lnTo>
                    <a:pt x="17391" y="-1800"/>
                  </a:lnTo>
                  <a:cubicBezTo>
                    <a:pt x="6444" y="-1800"/>
                    <a:pt x="-2434" y="7077"/>
                    <a:pt x="-2434" y="18025"/>
                  </a:cubicBezTo>
                  <a:cubicBezTo>
                    <a:pt x="-2434" y="28972"/>
                    <a:pt x="6444" y="37849"/>
                    <a:pt x="17391" y="37849"/>
                  </a:cubicBezTo>
                  <a:lnTo>
                    <a:pt x="865243" y="37849"/>
                  </a:lnTo>
                  <a:cubicBezTo>
                    <a:pt x="876191" y="37849"/>
                    <a:pt x="885068" y="28972"/>
                    <a:pt x="885068" y="18025"/>
                  </a:cubicBezTo>
                  <a:cubicBezTo>
                    <a:pt x="885068" y="7077"/>
                    <a:pt x="876191" y="-1800"/>
                    <a:pt x="865243" y="-1800"/>
                  </a:cubicBezTo>
                </a:path>
              </a:pathLst>
            </a:custGeom>
            <a:solidFill>
              <a:srgbClr val="DEECF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3" name="Google Shape;2753;p18"/>
            <p:cNvSpPr/>
            <p:nvPr/>
          </p:nvSpPr>
          <p:spPr>
            <a:xfrm rot="10800000" flipH="1">
              <a:off x="5620955" y="4531969"/>
              <a:ext cx="356438" cy="39636"/>
            </a:xfrm>
            <a:custGeom>
              <a:avLst/>
              <a:gdLst/>
              <a:ahLst/>
              <a:cxnLst/>
              <a:rect l="l" t="t" r="r" b="b"/>
              <a:pathLst>
                <a:path w="356438" h="39636" extrusionOk="0">
                  <a:moveTo>
                    <a:pt x="334661" y="-1163"/>
                  </a:moveTo>
                  <a:lnTo>
                    <a:pt x="17860" y="-1163"/>
                  </a:lnTo>
                  <a:cubicBezTo>
                    <a:pt x="6912" y="-1163"/>
                    <a:pt x="-1965" y="7714"/>
                    <a:pt x="-1965" y="18649"/>
                  </a:cubicBezTo>
                  <a:cubicBezTo>
                    <a:pt x="-1965" y="29609"/>
                    <a:pt x="6912" y="38473"/>
                    <a:pt x="17860" y="38473"/>
                  </a:cubicBezTo>
                  <a:lnTo>
                    <a:pt x="334661" y="38473"/>
                  </a:lnTo>
                  <a:cubicBezTo>
                    <a:pt x="345608" y="38473"/>
                    <a:pt x="354473" y="29609"/>
                    <a:pt x="354473" y="18649"/>
                  </a:cubicBezTo>
                  <a:cubicBezTo>
                    <a:pt x="354473" y="7714"/>
                    <a:pt x="345608" y="-1163"/>
                    <a:pt x="334661" y="-1163"/>
                  </a:cubicBezTo>
                </a:path>
              </a:pathLst>
            </a:custGeom>
            <a:solidFill>
              <a:srgbClr val="DEECF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4" name="Google Shape;2754;p18"/>
            <p:cNvSpPr/>
            <p:nvPr/>
          </p:nvSpPr>
          <p:spPr>
            <a:xfrm rot="10800000" flipH="1">
              <a:off x="6648690" y="4632972"/>
              <a:ext cx="280530" cy="39636"/>
            </a:xfrm>
            <a:custGeom>
              <a:avLst/>
              <a:gdLst/>
              <a:ahLst/>
              <a:cxnLst/>
              <a:rect l="l" t="t" r="r" b="b"/>
              <a:pathLst>
                <a:path w="280530" h="39636" extrusionOk="0">
                  <a:moveTo>
                    <a:pt x="258065" y="-1073"/>
                  </a:moveTo>
                  <a:lnTo>
                    <a:pt x="17184" y="-1073"/>
                  </a:lnTo>
                  <a:cubicBezTo>
                    <a:pt x="6237" y="-1073"/>
                    <a:pt x="-2641" y="7804"/>
                    <a:pt x="-2641" y="18752"/>
                  </a:cubicBezTo>
                  <a:cubicBezTo>
                    <a:pt x="-2641" y="29699"/>
                    <a:pt x="6237" y="38563"/>
                    <a:pt x="17184" y="38563"/>
                  </a:cubicBezTo>
                  <a:lnTo>
                    <a:pt x="258065" y="38563"/>
                  </a:lnTo>
                  <a:cubicBezTo>
                    <a:pt x="269013" y="38563"/>
                    <a:pt x="277890" y="29699"/>
                    <a:pt x="277890" y="18752"/>
                  </a:cubicBezTo>
                  <a:cubicBezTo>
                    <a:pt x="277890" y="7804"/>
                    <a:pt x="269013" y="-1073"/>
                    <a:pt x="258065" y="-1073"/>
                  </a:cubicBezTo>
                </a:path>
              </a:pathLst>
            </a:custGeom>
            <a:solidFill>
              <a:srgbClr val="DEECF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5" name="Google Shape;2755;p18"/>
            <p:cNvSpPr/>
            <p:nvPr/>
          </p:nvSpPr>
          <p:spPr>
            <a:xfrm rot="10800000" flipH="1">
              <a:off x="5620955" y="4632972"/>
              <a:ext cx="963002" cy="39636"/>
            </a:xfrm>
            <a:custGeom>
              <a:avLst/>
              <a:gdLst/>
              <a:ahLst/>
              <a:cxnLst/>
              <a:rect l="l" t="t" r="r" b="b"/>
              <a:pathLst>
                <a:path w="963002" h="39636" extrusionOk="0">
                  <a:moveTo>
                    <a:pt x="941006" y="-1073"/>
                  </a:moveTo>
                  <a:lnTo>
                    <a:pt x="17653" y="-1073"/>
                  </a:lnTo>
                  <a:cubicBezTo>
                    <a:pt x="6705" y="-1073"/>
                    <a:pt x="-2172" y="7804"/>
                    <a:pt x="-2172" y="18752"/>
                  </a:cubicBezTo>
                  <a:cubicBezTo>
                    <a:pt x="-2172" y="29699"/>
                    <a:pt x="6705" y="38563"/>
                    <a:pt x="17653" y="38563"/>
                  </a:cubicBezTo>
                  <a:lnTo>
                    <a:pt x="941006" y="38563"/>
                  </a:lnTo>
                  <a:cubicBezTo>
                    <a:pt x="951953" y="38563"/>
                    <a:pt x="960831" y="29699"/>
                    <a:pt x="960831" y="18752"/>
                  </a:cubicBezTo>
                  <a:cubicBezTo>
                    <a:pt x="960831" y="7804"/>
                    <a:pt x="951953" y="-1073"/>
                    <a:pt x="941006" y="-1073"/>
                  </a:cubicBezTo>
                </a:path>
              </a:pathLst>
            </a:custGeom>
            <a:solidFill>
              <a:srgbClr val="DEECF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6" name="Google Shape;2756;p18"/>
            <p:cNvSpPr/>
            <p:nvPr/>
          </p:nvSpPr>
          <p:spPr>
            <a:xfrm rot="10800000" flipH="1">
              <a:off x="5620955" y="4733962"/>
              <a:ext cx="1308265" cy="39649"/>
            </a:xfrm>
            <a:custGeom>
              <a:avLst/>
              <a:gdLst/>
              <a:ahLst/>
              <a:cxnLst/>
              <a:rect l="l" t="t" r="r" b="b"/>
              <a:pathLst>
                <a:path w="1308265" h="39649" extrusionOk="0">
                  <a:moveTo>
                    <a:pt x="1286150" y="-983"/>
                  </a:moveTo>
                  <a:lnTo>
                    <a:pt x="17535" y="-983"/>
                  </a:lnTo>
                  <a:cubicBezTo>
                    <a:pt x="6587" y="-983"/>
                    <a:pt x="-2290" y="7894"/>
                    <a:pt x="-2290" y="18842"/>
                  </a:cubicBezTo>
                  <a:cubicBezTo>
                    <a:pt x="-2290" y="29789"/>
                    <a:pt x="6587" y="38666"/>
                    <a:pt x="17535" y="38666"/>
                  </a:cubicBezTo>
                  <a:lnTo>
                    <a:pt x="1286150" y="38666"/>
                  </a:lnTo>
                  <a:cubicBezTo>
                    <a:pt x="1297098" y="38666"/>
                    <a:pt x="1305975" y="29789"/>
                    <a:pt x="1305975" y="18842"/>
                  </a:cubicBezTo>
                  <a:cubicBezTo>
                    <a:pt x="1305975" y="7894"/>
                    <a:pt x="1297098" y="-983"/>
                    <a:pt x="1286150" y="-983"/>
                  </a:cubicBezTo>
                </a:path>
              </a:pathLst>
            </a:custGeom>
            <a:solidFill>
              <a:srgbClr val="DEECF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7" name="Google Shape;2757;p18"/>
            <p:cNvSpPr/>
            <p:nvPr/>
          </p:nvSpPr>
          <p:spPr>
            <a:xfrm rot="10800000" flipH="1">
              <a:off x="6486346" y="4834965"/>
              <a:ext cx="442874" cy="39649"/>
            </a:xfrm>
            <a:custGeom>
              <a:avLst/>
              <a:gdLst/>
              <a:ahLst/>
              <a:cxnLst/>
              <a:rect l="l" t="t" r="r" b="b"/>
              <a:pathLst>
                <a:path w="442874" h="39649" extrusionOk="0">
                  <a:moveTo>
                    <a:pt x="420464" y="-893"/>
                  </a:moveTo>
                  <a:lnTo>
                    <a:pt x="17227" y="-893"/>
                  </a:lnTo>
                  <a:cubicBezTo>
                    <a:pt x="6292" y="-893"/>
                    <a:pt x="-2585" y="7984"/>
                    <a:pt x="-2585" y="18932"/>
                  </a:cubicBezTo>
                  <a:cubicBezTo>
                    <a:pt x="-2585" y="29879"/>
                    <a:pt x="6292" y="38756"/>
                    <a:pt x="17227" y="38756"/>
                  </a:cubicBezTo>
                  <a:lnTo>
                    <a:pt x="420464" y="38756"/>
                  </a:lnTo>
                  <a:cubicBezTo>
                    <a:pt x="431412" y="38756"/>
                    <a:pt x="440289" y="29879"/>
                    <a:pt x="440289" y="18932"/>
                  </a:cubicBezTo>
                  <a:cubicBezTo>
                    <a:pt x="440289" y="7984"/>
                    <a:pt x="431412" y="-893"/>
                    <a:pt x="420464" y="-893"/>
                  </a:cubicBezTo>
                </a:path>
              </a:pathLst>
            </a:custGeom>
            <a:solidFill>
              <a:srgbClr val="DEECF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8" name="Google Shape;2758;p18"/>
            <p:cNvSpPr/>
            <p:nvPr/>
          </p:nvSpPr>
          <p:spPr>
            <a:xfrm rot="10800000" flipH="1">
              <a:off x="5620955" y="4834965"/>
              <a:ext cx="804659" cy="39649"/>
            </a:xfrm>
            <a:custGeom>
              <a:avLst/>
              <a:gdLst/>
              <a:ahLst/>
              <a:cxnLst/>
              <a:rect l="l" t="t" r="r" b="b"/>
              <a:pathLst>
                <a:path w="804659" h="39649" extrusionOk="0">
                  <a:moveTo>
                    <a:pt x="782716" y="-893"/>
                  </a:moveTo>
                  <a:lnTo>
                    <a:pt x="17707" y="-893"/>
                  </a:lnTo>
                  <a:cubicBezTo>
                    <a:pt x="6759" y="-893"/>
                    <a:pt x="-2118" y="7984"/>
                    <a:pt x="-2118" y="18932"/>
                  </a:cubicBezTo>
                  <a:cubicBezTo>
                    <a:pt x="-2118" y="29879"/>
                    <a:pt x="6759" y="38756"/>
                    <a:pt x="17707" y="38756"/>
                  </a:cubicBezTo>
                  <a:lnTo>
                    <a:pt x="782716" y="38756"/>
                  </a:lnTo>
                  <a:cubicBezTo>
                    <a:pt x="793664" y="38756"/>
                    <a:pt x="802541" y="29879"/>
                    <a:pt x="802541" y="18932"/>
                  </a:cubicBezTo>
                  <a:cubicBezTo>
                    <a:pt x="802541" y="7984"/>
                    <a:pt x="793664" y="-893"/>
                    <a:pt x="782716" y="-893"/>
                  </a:cubicBezTo>
                </a:path>
              </a:pathLst>
            </a:custGeom>
            <a:solidFill>
              <a:srgbClr val="DEECF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9" name="Google Shape;2759;p18"/>
            <p:cNvSpPr/>
            <p:nvPr/>
          </p:nvSpPr>
          <p:spPr>
            <a:xfrm rot="10800000" flipH="1">
              <a:off x="6041719" y="4531969"/>
              <a:ext cx="887501" cy="39636"/>
            </a:xfrm>
            <a:custGeom>
              <a:avLst/>
              <a:gdLst/>
              <a:ahLst/>
              <a:cxnLst/>
              <a:rect l="l" t="t" r="r" b="b"/>
              <a:pathLst>
                <a:path w="887501" h="39636" extrusionOk="0">
                  <a:moveTo>
                    <a:pt x="865243" y="-1163"/>
                  </a:moveTo>
                  <a:lnTo>
                    <a:pt x="17391" y="-1163"/>
                  </a:lnTo>
                  <a:cubicBezTo>
                    <a:pt x="6444" y="-1163"/>
                    <a:pt x="-2434" y="7714"/>
                    <a:pt x="-2434" y="18649"/>
                  </a:cubicBezTo>
                  <a:cubicBezTo>
                    <a:pt x="-2434" y="29609"/>
                    <a:pt x="6444" y="38473"/>
                    <a:pt x="17391" y="38473"/>
                  </a:cubicBezTo>
                  <a:lnTo>
                    <a:pt x="865243" y="38473"/>
                  </a:lnTo>
                  <a:cubicBezTo>
                    <a:pt x="876191" y="38473"/>
                    <a:pt x="885068" y="29609"/>
                    <a:pt x="885068" y="18649"/>
                  </a:cubicBezTo>
                  <a:cubicBezTo>
                    <a:pt x="885068" y="7714"/>
                    <a:pt x="876191" y="-1163"/>
                    <a:pt x="865243" y="-1163"/>
                  </a:cubicBezTo>
                </a:path>
              </a:pathLst>
            </a:custGeom>
            <a:solidFill>
              <a:srgbClr val="DEECF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0" name="Google Shape;2760;p18"/>
            <p:cNvSpPr/>
            <p:nvPr/>
          </p:nvSpPr>
          <p:spPr>
            <a:xfrm rot="10800000" flipH="1">
              <a:off x="5236031" y="2373896"/>
              <a:ext cx="305117" cy="305130"/>
            </a:xfrm>
            <a:custGeom>
              <a:avLst/>
              <a:gdLst/>
              <a:ahLst/>
              <a:cxnLst/>
              <a:rect l="l" t="t" r="r" b="b"/>
              <a:pathLst>
                <a:path w="305117" h="305130" extrusionOk="0">
                  <a:moveTo>
                    <a:pt x="269397" y="4383"/>
                  </a:moveTo>
                  <a:lnTo>
                    <a:pt x="269397" y="11723"/>
                  </a:lnTo>
                  <a:lnTo>
                    <a:pt x="32364" y="11723"/>
                  </a:lnTo>
                  <a:cubicBezTo>
                    <a:pt x="21670" y="11749"/>
                    <a:pt x="13022" y="20384"/>
                    <a:pt x="13009" y="31078"/>
                  </a:cubicBezTo>
                  <a:lnTo>
                    <a:pt x="13009" y="268111"/>
                  </a:lnTo>
                  <a:cubicBezTo>
                    <a:pt x="13022" y="278804"/>
                    <a:pt x="21670" y="287440"/>
                    <a:pt x="32364" y="287466"/>
                  </a:cubicBezTo>
                  <a:lnTo>
                    <a:pt x="269397" y="287466"/>
                  </a:lnTo>
                  <a:cubicBezTo>
                    <a:pt x="280077" y="287440"/>
                    <a:pt x="288726" y="278804"/>
                    <a:pt x="288751" y="268111"/>
                  </a:cubicBezTo>
                  <a:lnTo>
                    <a:pt x="288751" y="31078"/>
                  </a:lnTo>
                  <a:cubicBezTo>
                    <a:pt x="288726" y="20397"/>
                    <a:pt x="280077" y="11749"/>
                    <a:pt x="269397" y="11723"/>
                  </a:cubicBezTo>
                  <a:lnTo>
                    <a:pt x="269397" y="4383"/>
                  </a:lnTo>
                  <a:lnTo>
                    <a:pt x="269397" y="-2971"/>
                  </a:lnTo>
                  <a:cubicBezTo>
                    <a:pt x="288205" y="-2958"/>
                    <a:pt x="303433" y="12269"/>
                    <a:pt x="303433" y="31078"/>
                  </a:cubicBezTo>
                  <a:lnTo>
                    <a:pt x="303433" y="268111"/>
                  </a:lnTo>
                  <a:cubicBezTo>
                    <a:pt x="303433" y="286920"/>
                    <a:pt x="288205" y="302147"/>
                    <a:pt x="269397" y="302160"/>
                  </a:cubicBezTo>
                  <a:lnTo>
                    <a:pt x="32364" y="302160"/>
                  </a:lnTo>
                  <a:cubicBezTo>
                    <a:pt x="13555" y="302147"/>
                    <a:pt x="-1672" y="286920"/>
                    <a:pt x="-1685" y="268111"/>
                  </a:cubicBezTo>
                  <a:lnTo>
                    <a:pt x="-1685" y="31078"/>
                  </a:lnTo>
                  <a:cubicBezTo>
                    <a:pt x="-1672" y="12269"/>
                    <a:pt x="13555" y="-2958"/>
                    <a:pt x="32364" y="-2971"/>
                  </a:cubicBezTo>
                  <a:lnTo>
                    <a:pt x="269397" y="-2971"/>
                  </a:lnTo>
                  <a:lnTo>
                    <a:pt x="269397" y="4383"/>
                  </a:lnTo>
                </a:path>
              </a:pathLst>
            </a:custGeom>
            <a:solidFill>
              <a:srgbClr val="4097B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1" name="Google Shape;2761;p18"/>
            <p:cNvSpPr/>
            <p:nvPr/>
          </p:nvSpPr>
          <p:spPr>
            <a:xfrm rot="10800000" flipH="1">
              <a:off x="5236031" y="3097593"/>
              <a:ext cx="305117" cy="305130"/>
            </a:xfrm>
            <a:custGeom>
              <a:avLst/>
              <a:gdLst/>
              <a:ahLst/>
              <a:cxnLst/>
              <a:rect l="l" t="t" r="r" b="b"/>
              <a:pathLst>
                <a:path w="305117" h="305130" extrusionOk="0">
                  <a:moveTo>
                    <a:pt x="269397" y="5029"/>
                  </a:moveTo>
                  <a:lnTo>
                    <a:pt x="269397" y="12369"/>
                  </a:lnTo>
                  <a:lnTo>
                    <a:pt x="32364" y="12369"/>
                  </a:lnTo>
                  <a:cubicBezTo>
                    <a:pt x="21670" y="12395"/>
                    <a:pt x="13022" y="21043"/>
                    <a:pt x="13009" y="31724"/>
                  </a:cubicBezTo>
                  <a:lnTo>
                    <a:pt x="13009" y="268757"/>
                  </a:lnTo>
                  <a:cubicBezTo>
                    <a:pt x="13022" y="279450"/>
                    <a:pt x="21670" y="288099"/>
                    <a:pt x="32364" y="288111"/>
                  </a:cubicBezTo>
                  <a:lnTo>
                    <a:pt x="269397" y="288111"/>
                  </a:lnTo>
                  <a:cubicBezTo>
                    <a:pt x="280077" y="288099"/>
                    <a:pt x="288726" y="279450"/>
                    <a:pt x="288751" y="268757"/>
                  </a:cubicBezTo>
                  <a:lnTo>
                    <a:pt x="288751" y="31724"/>
                  </a:lnTo>
                  <a:cubicBezTo>
                    <a:pt x="288726" y="21043"/>
                    <a:pt x="280077" y="12395"/>
                    <a:pt x="269397" y="12369"/>
                  </a:cubicBezTo>
                  <a:lnTo>
                    <a:pt x="269397" y="5029"/>
                  </a:lnTo>
                  <a:lnTo>
                    <a:pt x="269397" y="-2325"/>
                  </a:lnTo>
                  <a:cubicBezTo>
                    <a:pt x="288205" y="-2312"/>
                    <a:pt x="303433" y="12915"/>
                    <a:pt x="303433" y="31724"/>
                  </a:cubicBezTo>
                  <a:lnTo>
                    <a:pt x="303433" y="268757"/>
                  </a:lnTo>
                  <a:cubicBezTo>
                    <a:pt x="303433" y="287565"/>
                    <a:pt x="288205" y="302793"/>
                    <a:pt x="269397" y="302805"/>
                  </a:cubicBezTo>
                  <a:lnTo>
                    <a:pt x="32364" y="302805"/>
                  </a:lnTo>
                  <a:cubicBezTo>
                    <a:pt x="13555" y="302793"/>
                    <a:pt x="-1672" y="287565"/>
                    <a:pt x="-1685" y="268757"/>
                  </a:cubicBezTo>
                  <a:lnTo>
                    <a:pt x="-1685" y="31724"/>
                  </a:lnTo>
                  <a:cubicBezTo>
                    <a:pt x="-1672" y="12915"/>
                    <a:pt x="13555" y="-2312"/>
                    <a:pt x="32364" y="-2325"/>
                  </a:cubicBezTo>
                  <a:lnTo>
                    <a:pt x="269397" y="-2325"/>
                  </a:lnTo>
                  <a:lnTo>
                    <a:pt x="269397" y="5029"/>
                  </a:lnTo>
                </a:path>
              </a:pathLst>
            </a:custGeom>
            <a:solidFill>
              <a:srgbClr val="4097B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2" name="Google Shape;2762;p18"/>
            <p:cNvSpPr/>
            <p:nvPr/>
          </p:nvSpPr>
          <p:spPr>
            <a:xfrm rot="10800000" flipH="1">
              <a:off x="5236031" y="3821289"/>
              <a:ext cx="305117" cy="305117"/>
            </a:xfrm>
            <a:custGeom>
              <a:avLst/>
              <a:gdLst/>
              <a:ahLst/>
              <a:cxnLst/>
              <a:rect l="l" t="t" r="r" b="b"/>
              <a:pathLst>
                <a:path w="305117" h="305117" extrusionOk="0">
                  <a:moveTo>
                    <a:pt x="269397" y="5662"/>
                  </a:moveTo>
                  <a:lnTo>
                    <a:pt x="269397" y="13002"/>
                  </a:lnTo>
                  <a:lnTo>
                    <a:pt x="32364" y="13002"/>
                  </a:lnTo>
                  <a:cubicBezTo>
                    <a:pt x="21670" y="13028"/>
                    <a:pt x="13022" y="21676"/>
                    <a:pt x="13009" y="32357"/>
                  </a:cubicBezTo>
                  <a:lnTo>
                    <a:pt x="13009" y="269390"/>
                  </a:lnTo>
                  <a:cubicBezTo>
                    <a:pt x="13022" y="280083"/>
                    <a:pt x="21670" y="288719"/>
                    <a:pt x="32364" y="288745"/>
                  </a:cubicBezTo>
                  <a:lnTo>
                    <a:pt x="269397" y="288745"/>
                  </a:lnTo>
                  <a:cubicBezTo>
                    <a:pt x="280077" y="288719"/>
                    <a:pt x="288726" y="280083"/>
                    <a:pt x="288751" y="269390"/>
                  </a:cubicBezTo>
                  <a:lnTo>
                    <a:pt x="288751" y="32357"/>
                  </a:lnTo>
                  <a:cubicBezTo>
                    <a:pt x="288726" y="21676"/>
                    <a:pt x="280077" y="13028"/>
                    <a:pt x="269397" y="13002"/>
                  </a:cubicBezTo>
                  <a:lnTo>
                    <a:pt x="269397" y="5662"/>
                  </a:lnTo>
                  <a:lnTo>
                    <a:pt x="269397" y="-1679"/>
                  </a:lnTo>
                  <a:cubicBezTo>
                    <a:pt x="288205" y="-1679"/>
                    <a:pt x="303433" y="13548"/>
                    <a:pt x="303433" y="32357"/>
                  </a:cubicBezTo>
                  <a:lnTo>
                    <a:pt x="303433" y="269390"/>
                  </a:lnTo>
                  <a:cubicBezTo>
                    <a:pt x="303433" y="288199"/>
                    <a:pt x="288205" y="303426"/>
                    <a:pt x="269397" y="303439"/>
                  </a:cubicBezTo>
                  <a:lnTo>
                    <a:pt x="32364" y="303439"/>
                  </a:lnTo>
                  <a:cubicBezTo>
                    <a:pt x="13555" y="303426"/>
                    <a:pt x="-1672" y="288199"/>
                    <a:pt x="-1685" y="269390"/>
                  </a:cubicBezTo>
                  <a:lnTo>
                    <a:pt x="-1685" y="32357"/>
                  </a:lnTo>
                  <a:cubicBezTo>
                    <a:pt x="-1672" y="13548"/>
                    <a:pt x="13555" y="-1679"/>
                    <a:pt x="32364" y="-1679"/>
                  </a:cubicBezTo>
                  <a:lnTo>
                    <a:pt x="269397" y="-1679"/>
                  </a:lnTo>
                  <a:lnTo>
                    <a:pt x="269397" y="5662"/>
                  </a:lnTo>
                </a:path>
              </a:pathLst>
            </a:custGeom>
            <a:solidFill>
              <a:srgbClr val="4097B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3" name="Google Shape;2763;p18"/>
            <p:cNvSpPr/>
            <p:nvPr/>
          </p:nvSpPr>
          <p:spPr>
            <a:xfrm rot="10800000" flipH="1">
              <a:off x="5236031" y="4544986"/>
              <a:ext cx="305117" cy="305117"/>
            </a:xfrm>
            <a:custGeom>
              <a:avLst/>
              <a:gdLst/>
              <a:ahLst/>
              <a:cxnLst/>
              <a:rect l="l" t="t" r="r" b="b"/>
              <a:pathLst>
                <a:path w="305117" h="305117" extrusionOk="0">
                  <a:moveTo>
                    <a:pt x="269397" y="6307"/>
                  </a:moveTo>
                  <a:lnTo>
                    <a:pt x="269397" y="13648"/>
                  </a:lnTo>
                  <a:lnTo>
                    <a:pt x="32364" y="13648"/>
                  </a:lnTo>
                  <a:cubicBezTo>
                    <a:pt x="21670" y="13673"/>
                    <a:pt x="13022" y="22322"/>
                    <a:pt x="13009" y="33003"/>
                  </a:cubicBezTo>
                  <a:lnTo>
                    <a:pt x="13009" y="270036"/>
                  </a:lnTo>
                  <a:cubicBezTo>
                    <a:pt x="13022" y="280729"/>
                    <a:pt x="21670" y="289365"/>
                    <a:pt x="32364" y="289390"/>
                  </a:cubicBezTo>
                  <a:lnTo>
                    <a:pt x="269397" y="289390"/>
                  </a:lnTo>
                  <a:cubicBezTo>
                    <a:pt x="280077" y="289365"/>
                    <a:pt x="288726" y="280729"/>
                    <a:pt x="288751" y="270036"/>
                  </a:cubicBezTo>
                  <a:lnTo>
                    <a:pt x="288751" y="33003"/>
                  </a:lnTo>
                  <a:cubicBezTo>
                    <a:pt x="288726" y="22322"/>
                    <a:pt x="280077" y="13673"/>
                    <a:pt x="269397" y="13648"/>
                  </a:cubicBezTo>
                  <a:lnTo>
                    <a:pt x="269397" y="6307"/>
                  </a:lnTo>
                  <a:lnTo>
                    <a:pt x="269397" y="-1033"/>
                  </a:lnTo>
                  <a:cubicBezTo>
                    <a:pt x="288205" y="-1033"/>
                    <a:pt x="303433" y="14194"/>
                    <a:pt x="303433" y="33003"/>
                  </a:cubicBezTo>
                  <a:lnTo>
                    <a:pt x="303433" y="270036"/>
                  </a:lnTo>
                  <a:cubicBezTo>
                    <a:pt x="303433" y="288844"/>
                    <a:pt x="288205" y="304072"/>
                    <a:pt x="269397" y="304084"/>
                  </a:cubicBezTo>
                  <a:lnTo>
                    <a:pt x="32364" y="304084"/>
                  </a:lnTo>
                  <a:cubicBezTo>
                    <a:pt x="13555" y="304072"/>
                    <a:pt x="-1672" y="288844"/>
                    <a:pt x="-1685" y="270036"/>
                  </a:cubicBezTo>
                  <a:lnTo>
                    <a:pt x="-1685" y="33003"/>
                  </a:lnTo>
                  <a:cubicBezTo>
                    <a:pt x="-1672" y="14194"/>
                    <a:pt x="13555" y="-1033"/>
                    <a:pt x="32364" y="-1033"/>
                  </a:cubicBezTo>
                  <a:lnTo>
                    <a:pt x="269397" y="-1033"/>
                  </a:lnTo>
                  <a:lnTo>
                    <a:pt x="269397" y="6307"/>
                  </a:lnTo>
                </a:path>
              </a:pathLst>
            </a:custGeom>
            <a:solidFill>
              <a:srgbClr val="4097B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4" name="Google Shape;2764;p18"/>
            <p:cNvSpPr/>
            <p:nvPr/>
          </p:nvSpPr>
          <p:spPr>
            <a:xfrm rot="10800000" flipH="1">
              <a:off x="5257083" y="2253149"/>
              <a:ext cx="364179" cy="376416"/>
            </a:xfrm>
            <a:custGeom>
              <a:avLst/>
              <a:gdLst/>
              <a:ahLst/>
              <a:cxnLst/>
              <a:rect l="l" t="t" r="r" b="b"/>
              <a:pathLst>
                <a:path w="364179" h="376416" extrusionOk="0">
                  <a:moveTo>
                    <a:pt x="3353" y="137129"/>
                  </a:moveTo>
                  <a:lnTo>
                    <a:pt x="112827" y="4935"/>
                  </a:lnTo>
                  <a:cubicBezTo>
                    <a:pt x="117335" y="-513"/>
                    <a:pt x="124130" y="-3447"/>
                    <a:pt x="131191" y="-3002"/>
                  </a:cubicBezTo>
                  <a:cubicBezTo>
                    <a:pt x="138239" y="-2558"/>
                    <a:pt x="144615" y="1214"/>
                    <a:pt x="148399" y="7196"/>
                  </a:cubicBezTo>
                  <a:lnTo>
                    <a:pt x="359042" y="339542"/>
                  </a:lnTo>
                  <a:cubicBezTo>
                    <a:pt x="365544" y="349816"/>
                    <a:pt x="362496" y="363431"/>
                    <a:pt x="352222" y="369946"/>
                  </a:cubicBezTo>
                  <a:cubicBezTo>
                    <a:pt x="341935" y="376461"/>
                    <a:pt x="328333" y="373400"/>
                    <a:pt x="321818" y="363126"/>
                  </a:cubicBezTo>
                  <a:lnTo>
                    <a:pt x="127419" y="56395"/>
                  </a:lnTo>
                  <a:lnTo>
                    <a:pt x="37287" y="165247"/>
                  </a:lnTo>
                  <a:cubicBezTo>
                    <a:pt x="29527" y="174620"/>
                    <a:pt x="15634" y="175915"/>
                    <a:pt x="6261" y="168155"/>
                  </a:cubicBezTo>
                  <a:cubicBezTo>
                    <a:pt x="-3112" y="160396"/>
                    <a:pt x="-4420" y="146502"/>
                    <a:pt x="3353" y="137129"/>
                  </a:cubicBezTo>
                </a:path>
              </a:pathLst>
            </a:custGeom>
            <a:solidFill>
              <a:srgbClr val="F89D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5" name="Google Shape;2765;p18"/>
            <p:cNvSpPr/>
            <p:nvPr/>
          </p:nvSpPr>
          <p:spPr>
            <a:xfrm rot="10800000" flipH="1">
              <a:off x="5257083" y="2970826"/>
              <a:ext cx="364179" cy="376418"/>
            </a:xfrm>
            <a:custGeom>
              <a:avLst/>
              <a:gdLst/>
              <a:ahLst/>
              <a:cxnLst/>
              <a:rect l="l" t="t" r="r" b="b"/>
              <a:pathLst>
                <a:path w="364179" h="376418" extrusionOk="0">
                  <a:moveTo>
                    <a:pt x="3353" y="137772"/>
                  </a:moveTo>
                  <a:lnTo>
                    <a:pt x="112827" y="5578"/>
                  </a:lnTo>
                  <a:cubicBezTo>
                    <a:pt x="117335" y="130"/>
                    <a:pt x="124130" y="-2817"/>
                    <a:pt x="131191" y="-2360"/>
                  </a:cubicBezTo>
                  <a:cubicBezTo>
                    <a:pt x="138239" y="-1915"/>
                    <a:pt x="144615" y="1857"/>
                    <a:pt x="148399" y="7826"/>
                  </a:cubicBezTo>
                  <a:lnTo>
                    <a:pt x="359042" y="340172"/>
                  </a:lnTo>
                  <a:cubicBezTo>
                    <a:pt x="365544" y="350459"/>
                    <a:pt x="362496" y="364073"/>
                    <a:pt x="352222" y="370589"/>
                  </a:cubicBezTo>
                  <a:cubicBezTo>
                    <a:pt x="341935" y="377103"/>
                    <a:pt x="328333" y="374043"/>
                    <a:pt x="321818" y="363768"/>
                  </a:cubicBezTo>
                  <a:lnTo>
                    <a:pt x="127419" y="57038"/>
                  </a:lnTo>
                  <a:lnTo>
                    <a:pt x="37287" y="165877"/>
                  </a:lnTo>
                  <a:cubicBezTo>
                    <a:pt x="29527" y="175250"/>
                    <a:pt x="15634" y="176558"/>
                    <a:pt x="6261" y="168798"/>
                  </a:cubicBezTo>
                  <a:cubicBezTo>
                    <a:pt x="-3112" y="161039"/>
                    <a:pt x="-4420" y="147145"/>
                    <a:pt x="3353" y="137772"/>
                  </a:cubicBezTo>
                </a:path>
              </a:pathLst>
            </a:custGeom>
            <a:solidFill>
              <a:srgbClr val="F89D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6" name="Google Shape;2766;p18"/>
            <p:cNvSpPr/>
            <p:nvPr/>
          </p:nvSpPr>
          <p:spPr>
            <a:xfrm rot="10800000" flipH="1">
              <a:off x="4467046" y="3403739"/>
              <a:ext cx="13817" cy="46024"/>
            </a:xfrm>
            <a:custGeom>
              <a:avLst/>
              <a:gdLst/>
              <a:ahLst/>
              <a:cxnLst/>
              <a:rect l="l" t="t" r="r" b="b"/>
              <a:pathLst>
                <a:path w="13817" h="46024" extrusionOk="0">
                  <a:moveTo>
                    <a:pt x="3841" y="43858"/>
                  </a:moveTo>
                  <a:cubicBezTo>
                    <a:pt x="3841" y="43858"/>
                    <a:pt x="9302" y="7612"/>
                    <a:pt x="12757" y="4450"/>
                  </a:cubicBezTo>
                  <a:cubicBezTo>
                    <a:pt x="12757" y="4450"/>
                    <a:pt x="9290" y="-1596"/>
                    <a:pt x="-1061" y="-2167"/>
                  </a:cubicBezTo>
                </a:path>
              </a:pathLst>
            </a:custGeom>
            <a:solidFill>
              <a:srgbClr val="F8A48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7" name="Google Shape;2767;p18"/>
            <p:cNvSpPr/>
            <p:nvPr/>
          </p:nvSpPr>
          <p:spPr>
            <a:xfrm rot="10800000" flipH="1">
              <a:off x="4137625" y="5228386"/>
              <a:ext cx="605887" cy="54572"/>
            </a:xfrm>
            <a:custGeom>
              <a:avLst/>
              <a:gdLst/>
              <a:ahLst/>
              <a:cxnLst/>
              <a:rect l="l" t="t" r="r" b="b"/>
              <a:pathLst>
                <a:path w="605887" h="54572" extrusionOk="0">
                  <a:moveTo>
                    <a:pt x="301904" y="-535"/>
                  </a:moveTo>
                  <a:cubicBezTo>
                    <a:pt x="134594" y="-535"/>
                    <a:pt x="-1038" y="11682"/>
                    <a:pt x="-1038" y="26757"/>
                  </a:cubicBezTo>
                  <a:cubicBezTo>
                    <a:pt x="-1038" y="41819"/>
                    <a:pt x="134594" y="54037"/>
                    <a:pt x="301904" y="54037"/>
                  </a:cubicBezTo>
                  <a:cubicBezTo>
                    <a:pt x="469226" y="54037"/>
                    <a:pt x="604850" y="41819"/>
                    <a:pt x="604850" y="26757"/>
                  </a:cubicBezTo>
                  <a:cubicBezTo>
                    <a:pt x="604850" y="11682"/>
                    <a:pt x="469226" y="-535"/>
                    <a:pt x="301904" y="-535"/>
                  </a:cubicBezTo>
                </a:path>
              </a:pathLst>
            </a:custGeom>
            <a:solidFill>
              <a:srgbClr val="DDF3F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8" name="Google Shape;2768;p18"/>
            <p:cNvSpPr/>
            <p:nvPr/>
          </p:nvSpPr>
          <p:spPr>
            <a:xfrm rot="10800000" flipH="1">
              <a:off x="4511673" y="3561989"/>
              <a:ext cx="303492" cy="352154"/>
            </a:xfrm>
            <a:custGeom>
              <a:avLst/>
              <a:gdLst/>
              <a:ahLst/>
              <a:cxnLst/>
              <a:rect l="l" t="t" r="r" b="b"/>
              <a:pathLst>
                <a:path w="303492" h="352154" extrusionOk="0">
                  <a:moveTo>
                    <a:pt x="66108" y="339313"/>
                  </a:moveTo>
                  <a:lnTo>
                    <a:pt x="-834" y="45232"/>
                  </a:lnTo>
                  <a:cubicBezTo>
                    <a:pt x="-2663" y="37218"/>
                    <a:pt x="2747" y="29357"/>
                    <a:pt x="10888" y="28189"/>
                  </a:cubicBezTo>
                  <a:lnTo>
                    <a:pt x="219270" y="-1745"/>
                  </a:lnTo>
                  <a:cubicBezTo>
                    <a:pt x="226534" y="-2787"/>
                    <a:pt x="233367" y="1912"/>
                    <a:pt x="234992" y="9063"/>
                  </a:cubicBezTo>
                  <a:lnTo>
                    <a:pt x="301947" y="303144"/>
                  </a:lnTo>
                  <a:cubicBezTo>
                    <a:pt x="303776" y="311157"/>
                    <a:pt x="298365" y="319031"/>
                    <a:pt x="290225" y="320200"/>
                  </a:cubicBezTo>
                  <a:lnTo>
                    <a:pt x="81830" y="350121"/>
                  </a:lnTo>
                  <a:cubicBezTo>
                    <a:pt x="74579" y="351162"/>
                    <a:pt x="67733" y="346463"/>
                    <a:pt x="66108" y="339313"/>
                  </a:cubicBezTo>
                </a:path>
              </a:pathLst>
            </a:custGeom>
            <a:solidFill>
              <a:srgbClr val="70CDF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9" name="Google Shape;2769;p18"/>
            <p:cNvSpPr/>
            <p:nvPr/>
          </p:nvSpPr>
          <p:spPr>
            <a:xfrm rot="10800000" flipH="1">
              <a:off x="4527905" y="3582428"/>
              <a:ext cx="271018" cy="311276"/>
            </a:xfrm>
            <a:custGeom>
              <a:avLst/>
              <a:gdLst/>
              <a:ahLst/>
              <a:cxnLst/>
              <a:rect l="l" t="t" r="r" b="b"/>
              <a:pathLst>
                <a:path w="271018" h="311276" extrusionOk="0">
                  <a:moveTo>
                    <a:pt x="62919" y="309387"/>
                  </a:moveTo>
                  <a:lnTo>
                    <a:pt x="-1190" y="27828"/>
                  </a:lnTo>
                  <a:lnTo>
                    <a:pt x="205731" y="-1889"/>
                  </a:lnTo>
                  <a:lnTo>
                    <a:pt x="269828" y="279682"/>
                  </a:lnTo>
                  <a:lnTo>
                    <a:pt x="62919" y="309387"/>
                  </a:lnTo>
                </a:path>
              </a:pathLst>
            </a:custGeom>
            <a:solidFill>
              <a:srgbClr val="EAF8F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0" name="Google Shape;2770;p18"/>
            <p:cNvSpPr/>
            <p:nvPr/>
          </p:nvSpPr>
          <p:spPr>
            <a:xfrm rot="10800000" flipH="1">
              <a:off x="4597525" y="3603982"/>
              <a:ext cx="183122" cy="32545"/>
            </a:xfrm>
            <a:custGeom>
              <a:avLst/>
              <a:gdLst/>
              <a:ahLst/>
              <a:cxnLst/>
              <a:rect l="l" t="t" r="r" b="b"/>
              <a:pathLst>
                <a:path w="183122" h="32545" extrusionOk="0">
                  <a:moveTo>
                    <a:pt x="178790" y="5255"/>
                  </a:moveTo>
                  <a:lnTo>
                    <a:pt x="2959" y="30515"/>
                  </a:lnTo>
                  <a:cubicBezTo>
                    <a:pt x="965" y="30794"/>
                    <a:pt x="-889" y="29410"/>
                    <a:pt x="-1169" y="27416"/>
                  </a:cubicBezTo>
                  <a:cubicBezTo>
                    <a:pt x="-1461" y="25422"/>
                    <a:pt x="-77" y="23581"/>
                    <a:pt x="1917" y="23289"/>
                  </a:cubicBezTo>
                  <a:lnTo>
                    <a:pt x="177749" y="-1959"/>
                  </a:lnTo>
                  <a:cubicBezTo>
                    <a:pt x="179743" y="-2238"/>
                    <a:pt x="181597" y="-854"/>
                    <a:pt x="181876" y="1127"/>
                  </a:cubicBezTo>
                  <a:cubicBezTo>
                    <a:pt x="182168" y="3121"/>
                    <a:pt x="180784" y="4975"/>
                    <a:pt x="178790" y="5255"/>
                  </a:cubicBezTo>
                </a:path>
              </a:pathLst>
            </a:custGeom>
            <a:solidFill>
              <a:srgbClr val="A8D7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1" name="Google Shape;2771;p18"/>
            <p:cNvSpPr/>
            <p:nvPr/>
          </p:nvSpPr>
          <p:spPr>
            <a:xfrm rot="10800000" flipH="1">
              <a:off x="4591597" y="3630598"/>
              <a:ext cx="183132" cy="32539"/>
            </a:xfrm>
            <a:custGeom>
              <a:avLst/>
              <a:gdLst/>
              <a:ahLst/>
              <a:cxnLst/>
              <a:rect l="l" t="t" r="r" b="b"/>
              <a:pathLst>
                <a:path w="183132" h="32539" extrusionOk="0">
                  <a:moveTo>
                    <a:pt x="178804" y="5282"/>
                  </a:moveTo>
                  <a:lnTo>
                    <a:pt x="2972" y="30529"/>
                  </a:lnTo>
                  <a:cubicBezTo>
                    <a:pt x="979" y="30821"/>
                    <a:pt x="-876" y="29437"/>
                    <a:pt x="-1168" y="27443"/>
                  </a:cubicBezTo>
                  <a:cubicBezTo>
                    <a:pt x="-1447" y="25449"/>
                    <a:pt x="-63" y="23595"/>
                    <a:pt x="1931" y="23316"/>
                  </a:cubicBezTo>
                  <a:lnTo>
                    <a:pt x="177763" y="-1932"/>
                  </a:lnTo>
                  <a:cubicBezTo>
                    <a:pt x="179757" y="-2224"/>
                    <a:pt x="181611" y="-840"/>
                    <a:pt x="181890" y="1154"/>
                  </a:cubicBezTo>
                  <a:cubicBezTo>
                    <a:pt x="182182" y="3148"/>
                    <a:pt x="180798" y="4990"/>
                    <a:pt x="178804" y="5282"/>
                  </a:cubicBezTo>
                </a:path>
              </a:pathLst>
            </a:custGeom>
            <a:solidFill>
              <a:srgbClr val="A8D7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2" name="Google Shape;2772;p18"/>
            <p:cNvSpPr/>
            <p:nvPr/>
          </p:nvSpPr>
          <p:spPr>
            <a:xfrm rot="10800000" flipH="1">
              <a:off x="4584346" y="3662132"/>
              <a:ext cx="117181" cy="23074"/>
            </a:xfrm>
            <a:custGeom>
              <a:avLst/>
              <a:gdLst/>
              <a:ahLst/>
              <a:cxnLst/>
              <a:rect l="l" t="t" r="r" b="b"/>
              <a:pathLst>
                <a:path w="117181" h="23074" extrusionOk="0">
                  <a:moveTo>
                    <a:pt x="112880" y="5315"/>
                  </a:moveTo>
                  <a:lnTo>
                    <a:pt x="3000" y="21088"/>
                  </a:lnTo>
                  <a:cubicBezTo>
                    <a:pt x="1006" y="21381"/>
                    <a:pt x="-848" y="19996"/>
                    <a:pt x="-1140" y="18002"/>
                  </a:cubicBezTo>
                  <a:cubicBezTo>
                    <a:pt x="-1420" y="16008"/>
                    <a:pt x="-35" y="14154"/>
                    <a:pt x="1958" y="13875"/>
                  </a:cubicBezTo>
                  <a:lnTo>
                    <a:pt x="111839" y="-1911"/>
                  </a:lnTo>
                  <a:cubicBezTo>
                    <a:pt x="113833" y="-2190"/>
                    <a:pt x="115687" y="-806"/>
                    <a:pt x="115966" y="1188"/>
                  </a:cubicBezTo>
                  <a:cubicBezTo>
                    <a:pt x="116258" y="3182"/>
                    <a:pt x="114874" y="5023"/>
                    <a:pt x="112880" y="5315"/>
                  </a:cubicBezTo>
                </a:path>
              </a:pathLst>
            </a:custGeom>
            <a:solidFill>
              <a:srgbClr val="A8D7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3" name="Google Shape;2773;p18"/>
            <p:cNvSpPr/>
            <p:nvPr/>
          </p:nvSpPr>
          <p:spPr>
            <a:xfrm rot="10800000" flipH="1">
              <a:off x="4576535" y="3685005"/>
              <a:ext cx="117181" cy="23074"/>
            </a:xfrm>
            <a:custGeom>
              <a:avLst/>
              <a:gdLst/>
              <a:ahLst/>
              <a:cxnLst/>
              <a:rect l="l" t="t" r="r" b="b"/>
              <a:pathLst>
                <a:path w="117181" h="23074" extrusionOk="0">
                  <a:moveTo>
                    <a:pt x="112886" y="5336"/>
                  </a:moveTo>
                  <a:lnTo>
                    <a:pt x="3005" y="21109"/>
                  </a:lnTo>
                  <a:cubicBezTo>
                    <a:pt x="1011" y="21401"/>
                    <a:pt x="-843" y="20017"/>
                    <a:pt x="-1135" y="18023"/>
                  </a:cubicBezTo>
                  <a:cubicBezTo>
                    <a:pt x="-1414" y="16029"/>
                    <a:pt x="-30" y="14175"/>
                    <a:pt x="1964" y="13895"/>
                  </a:cubicBezTo>
                  <a:lnTo>
                    <a:pt x="111844" y="-1891"/>
                  </a:lnTo>
                  <a:cubicBezTo>
                    <a:pt x="113838" y="-2170"/>
                    <a:pt x="115692" y="-786"/>
                    <a:pt x="115972" y="1208"/>
                  </a:cubicBezTo>
                  <a:cubicBezTo>
                    <a:pt x="116264" y="3202"/>
                    <a:pt x="114879" y="5043"/>
                    <a:pt x="112886" y="5336"/>
                  </a:cubicBezTo>
                </a:path>
              </a:pathLst>
            </a:custGeom>
            <a:solidFill>
              <a:srgbClr val="A8D7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4" name="Google Shape;2774;p18"/>
            <p:cNvSpPr/>
            <p:nvPr/>
          </p:nvSpPr>
          <p:spPr>
            <a:xfrm rot="10800000" flipH="1">
              <a:off x="4568725" y="3707878"/>
              <a:ext cx="117181" cy="23074"/>
            </a:xfrm>
            <a:custGeom>
              <a:avLst/>
              <a:gdLst/>
              <a:ahLst/>
              <a:cxnLst/>
              <a:rect l="l" t="t" r="r" b="b"/>
              <a:pathLst>
                <a:path w="117181" h="23074" extrusionOk="0">
                  <a:moveTo>
                    <a:pt x="112891" y="5344"/>
                  </a:moveTo>
                  <a:lnTo>
                    <a:pt x="3011" y="21130"/>
                  </a:lnTo>
                  <a:cubicBezTo>
                    <a:pt x="1017" y="21422"/>
                    <a:pt x="-837" y="20038"/>
                    <a:pt x="-1130" y="18044"/>
                  </a:cubicBezTo>
                  <a:cubicBezTo>
                    <a:pt x="-1409" y="16050"/>
                    <a:pt x="-25" y="14195"/>
                    <a:pt x="1969" y="13916"/>
                  </a:cubicBezTo>
                  <a:lnTo>
                    <a:pt x="111850" y="-1870"/>
                  </a:lnTo>
                  <a:cubicBezTo>
                    <a:pt x="113843" y="-2149"/>
                    <a:pt x="115698" y="-778"/>
                    <a:pt x="115977" y="1216"/>
                  </a:cubicBezTo>
                  <a:cubicBezTo>
                    <a:pt x="116269" y="3210"/>
                    <a:pt x="114885" y="5064"/>
                    <a:pt x="112891" y="5344"/>
                  </a:cubicBezTo>
                </a:path>
              </a:pathLst>
            </a:custGeom>
            <a:solidFill>
              <a:srgbClr val="A8D7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5" name="Google Shape;2775;p18"/>
            <p:cNvSpPr/>
            <p:nvPr/>
          </p:nvSpPr>
          <p:spPr>
            <a:xfrm rot="10800000" flipH="1">
              <a:off x="4609022" y="3834293"/>
              <a:ext cx="117178" cy="23074"/>
            </a:xfrm>
            <a:custGeom>
              <a:avLst/>
              <a:gdLst/>
              <a:ahLst/>
              <a:cxnLst/>
              <a:rect l="l" t="t" r="r" b="b"/>
              <a:pathLst>
                <a:path w="117178" h="23074" extrusionOk="0">
                  <a:moveTo>
                    <a:pt x="112863" y="5469"/>
                  </a:moveTo>
                  <a:lnTo>
                    <a:pt x="2970" y="21242"/>
                  </a:lnTo>
                  <a:cubicBezTo>
                    <a:pt x="976" y="21534"/>
                    <a:pt x="-865" y="20150"/>
                    <a:pt x="-1157" y="18156"/>
                  </a:cubicBezTo>
                  <a:cubicBezTo>
                    <a:pt x="-1437" y="16162"/>
                    <a:pt x="-52" y="14308"/>
                    <a:pt x="1942" y="14029"/>
                  </a:cubicBezTo>
                  <a:lnTo>
                    <a:pt x="111822" y="-1757"/>
                  </a:lnTo>
                  <a:cubicBezTo>
                    <a:pt x="113816" y="-2037"/>
                    <a:pt x="115657" y="-652"/>
                    <a:pt x="115950" y="1341"/>
                  </a:cubicBezTo>
                  <a:cubicBezTo>
                    <a:pt x="116229" y="3335"/>
                    <a:pt x="114845" y="5177"/>
                    <a:pt x="112863" y="5469"/>
                  </a:cubicBezTo>
                </a:path>
              </a:pathLst>
            </a:custGeom>
            <a:solidFill>
              <a:srgbClr val="A8D7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6" name="Google Shape;2776;p18"/>
            <p:cNvSpPr/>
            <p:nvPr/>
          </p:nvSpPr>
          <p:spPr>
            <a:xfrm rot="10800000" flipH="1">
              <a:off x="4457635" y="3738066"/>
              <a:ext cx="102006" cy="146608"/>
            </a:xfrm>
            <a:custGeom>
              <a:avLst/>
              <a:gdLst/>
              <a:ahLst/>
              <a:cxnLst/>
              <a:rect l="l" t="t" r="r" b="b"/>
              <a:pathLst>
                <a:path w="102006" h="146608" extrusionOk="0">
                  <a:moveTo>
                    <a:pt x="40064" y="12311"/>
                  </a:moveTo>
                  <a:cubicBezTo>
                    <a:pt x="51862" y="17874"/>
                    <a:pt x="60638" y="28161"/>
                    <a:pt x="69032" y="38156"/>
                  </a:cubicBezTo>
                  <a:cubicBezTo>
                    <a:pt x="77300" y="48011"/>
                    <a:pt x="85580" y="57866"/>
                    <a:pt x="93861" y="67721"/>
                  </a:cubicBezTo>
                  <a:cubicBezTo>
                    <a:pt x="97137" y="71620"/>
                    <a:pt x="100554" y="75862"/>
                    <a:pt x="100922" y="80929"/>
                  </a:cubicBezTo>
                  <a:cubicBezTo>
                    <a:pt x="87041" y="82060"/>
                    <a:pt x="78100" y="64026"/>
                    <a:pt x="64219" y="62959"/>
                  </a:cubicBezTo>
                  <a:cubicBezTo>
                    <a:pt x="70683" y="85819"/>
                    <a:pt x="79967" y="107879"/>
                    <a:pt x="91791" y="128478"/>
                  </a:cubicBezTo>
                  <a:cubicBezTo>
                    <a:pt x="94674" y="133507"/>
                    <a:pt x="97823" y="139362"/>
                    <a:pt x="95766" y="144785"/>
                  </a:cubicBezTo>
                  <a:cubicBezTo>
                    <a:pt x="80767" y="139057"/>
                    <a:pt x="68130" y="128389"/>
                    <a:pt x="57209" y="116629"/>
                  </a:cubicBezTo>
                  <a:cubicBezTo>
                    <a:pt x="49525" y="108361"/>
                    <a:pt x="42527" y="99458"/>
                    <a:pt x="36304" y="90035"/>
                  </a:cubicBezTo>
                  <a:cubicBezTo>
                    <a:pt x="17991" y="62311"/>
                    <a:pt x="6637" y="30497"/>
                    <a:pt x="-1085" y="-1824"/>
                  </a:cubicBezTo>
                </a:path>
              </a:pathLst>
            </a:custGeom>
            <a:solidFill>
              <a:srgbClr val="F292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7" name="Google Shape;2777;p18"/>
            <p:cNvSpPr/>
            <p:nvPr/>
          </p:nvSpPr>
          <p:spPr>
            <a:xfrm rot="10800000" flipH="1">
              <a:off x="4241220" y="3981868"/>
              <a:ext cx="202785" cy="1162205"/>
            </a:xfrm>
            <a:custGeom>
              <a:avLst/>
              <a:gdLst/>
              <a:ahLst/>
              <a:cxnLst/>
              <a:rect l="l" t="t" r="r" b="b"/>
              <a:pathLst>
                <a:path w="202785" h="1162205" extrusionOk="0">
                  <a:moveTo>
                    <a:pt x="196851" y="1035513"/>
                  </a:moveTo>
                  <a:lnTo>
                    <a:pt x="48058" y="1161053"/>
                  </a:lnTo>
                  <a:cubicBezTo>
                    <a:pt x="48058" y="1161053"/>
                    <a:pt x="-21182" y="1067136"/>
                    <a:pt x="4903" y="976522"/>
                  </a:cubicBezTo>
                  <a:cubicBezTo>
                    <a:pt x="17730" y="931970"/>
                    <a:pt x="33834" y="909872"/>
                    <a:pt x="40819" y="888739"/>
                  </a:cubicBezTo>
                  <a:cubicBezTo>
                    <a:pt x="47347" y="868991"/>
                    <a:pt x="92140" y="589413"/>
                    <a:pt x="88800" y="568966"/>
                  </a:cubicBezTo>
                  <a:cubicBezTo>
                    <a:pt x="85459" y="548532"/>
                    <a:pt x="61406" y="491343"/>
                    <a:pt x="52236" y="431196"/>
                  </a:cubicBezTo>
                  <a:cubicBezTo>
                    <a:pt x="41187" y="358857"/>
                    <a:pt x="43067" y="123170"/>
                    <a:pt x="34507" y="60686"/>
                  </a:cubicBezTo>
                  <a:cubicBezTo>
                    <a:pt x="25947" y="-1797"/>
                    <a:pt x="83656" y="-12377"/>
                    <a:pt x="86831" y="8769"/>
                  </a:cubicBezTo>
                  <a:cubicBezTo>
                    <a:pt x="113958" y="189464"/>
                    <a:pt x="185586" y="471049"/>
                    <a:pt x="195619" y="561384"/>
                  </a:cubicBezTo>
                  <a:cubicBezTo>
                    <a:pt x="205640" y="651719"/>
                    <a:pt x="201576" y="817149"/>
                    <a:pt x="196851" y="1035513"/>
                  </a:cubicBezTo>
                </a:path>
              </a:pathLst>
            </a:custGeom>
            <a:solidFill>
              <a:srgbClr val="F9B2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8" name="Google Shape;2778;p18"/>
            <p:cNvSpPr/>
            <p:nvPr/>
          </p:nvSpPr>
          <p:spPr>
            <a:xfrm rot="10800000" flipH="1">
              <a:off x="4374768" y="4285309"/>
              <a:ext cx="69224" cy="396506"/>
            </a:xfrm>
            <a:custGeom>
              <a:avLst/>
              <a:gdLst/>
              <a:ahLst/>
              <a:cxnLst/>
              <a:rect l="l" t="t" r="r" b="b"/>
              <a:pathLst>
                <a:path w="69224" h="396506" extrusionOk="0">
                  <a:moveTo>
                    <a:pt x="63690" y="395130"/>
                  </a:moveTo>
                  <a:lnTo>
                    <a:pt x="-1017" y="246642"/>
                  </a:lnTo>
                  <a:cubicBezTo>
                    <a:pt x="26263" y="200553"/>
                    <a:pt x="42036" y="146159"/>
                    <a:pt x="44132" y="91003"/>
                  </a:cubicBezTo>
                  <a:cubicBezTo>
                    <a:pt x="45211" y="62365"/>
                    <a:pt x="42684" y="33663"/>
                    <a:pt x="43484" y="4999"/>
                  </a:cubicBezTo>
                  <a:cubicBezTo>
                    <a:pt x="43535" y="2967"/>
                    <a:pt x="43827" y="795"/>
                    <a:pt x="44348" y="-1224"/>
                  </a:cubicBezTo>
                  <a:cubicBezTo>
                    <a:pt x="53022" y="41245"/>
                    <a:pt x="59486" y="76246"/>
                    <a:pt x="62026" y="99055"/>
                  </a:cubicBezTo>
                  <a:cubicBezTo>
                    <a:pt x="69100" y="162872"/>
                    <a:pt x="69138" y="264320"/>
                    <a:pt x="66890" y="395282"/>
                  </a:cubicBezTo>
                  <a:lnTo>
                    <a:pt x="63690" y="395130"/>
                  </a:lnTo>
                </a:path>
              </a:pathLst>
            </a:custGeom>
            <a:solidFill>
              <a:srgbClr val="F292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9" name="Google Shape;2779;p18"/>
            <p:cNvSpPr/>
            <p:nvPr/>
          </p:nvSpPr>
          <p:spPr>
            <a:xfrm rot="10800000" flipH="1">
              <a:off x="4246979" y="5062422"/>
              <a:ext cx="163443" cy="178672"/>
            </a:xfrm>
            <a:custGeom>
              <a:avLst/>
              <a:gdLst/>
              <a:ahLst/>
              <a:cxnLst/>
              <a:rect l="l" t="t" r="r" b="b"/>
              <a:pathLst>
                <a:path w="163443" h="178672" extrusionOk="0">
                  <a:moveTo>
                    <a:pt x="91102" y="164342"/>
                  </a:moveTo>
                  <a:cubicBezTo>
                    <a:pt x="91102" y="164342"/>
                    <a:pt x="77246" y="98784"/>
                    <a:pt x="80980" y="90428"/>
                  </a:cubicBezTo>
                  <a:cubicBezTo>
                    <a:pt x="84701" y="82058"/>
                    <a:pt x="98112" y="57776"/>
                    <a:pt x="111841" y="49000"/>
                  </a:cubicBezTo>
                  <a:cubicBezTo>
                    <a:pt x="126243" y="39793"/>
                    <a:pt x="158145" y="28833"/>
                    <a:pt x="160698" y="24845"/>
                  </a:cubicBezTo>
                  <a:cubicBezTo>
                    <a:pt x="163251" y="20844"/>
                    <a:pt x="163416" y="15028"/>
                    <a:pt x="158857" y="11446"/>
                  </a:cubicBezTo>
                  <a:cubicBezTo>
                    <a:pt x="147109" y="2213"/>
                    <a:pt x="126713" y="-2282"/>
                    <a:pt x="113378" y="-73"/>
                  </a:cubicBezTo>
                  <a:cubicBezTo>
                    <a:pt x="70122" y="7065"/>
                    <a:pt x="65651" y="26191"/>
                    <a:pt x="40454" y="29252"/>
                  </a:cubicBezTo>
                  <a:cubicBezTo>
                    <a:pt x="36098" y="29785"/>
                    <a:pt x="28034" y="23346"/>
                    <a:pt x="16007" y="29506"/>
                  </a:cubicBezTo>
                  <a:cubicBezTo>
                    <a:pt x="3967" y="35665"/>
                    <a:pt x="-1875" y="46790"/>
                    <a:pt x="-846" y="57255"/>
                  </a:cubicBezTo>
                  <a:cubicBezTo>
                    <a:pt x="945" y="75327"/>
                    <a:pt x="11092" y="90199"/>
                    <a:pt x="18306" y="103559"/>
                  </a:cubicBezTo>
                  <a:cubicBezTo>
                    <a:pt x="25519" y="116920"/>
                    <a:pt x="30612" y="178045"/>
                    <a:pt x="30612" y="178045"/>
                  </a:cubicBezTo>
                </a:path>
              </a:pathLst>
            </a:custGeom>
            <a:solidFill>
              <a:srgbClr val="F9B2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0" name="Google Shape;2780;p18"/>
            <p:cNvSpPr/>
            <p:nvPr/>
          </p:nvSpPr>
          <p:spPr>
            <a:xfrm rot="10800000" flipH="1">
              <a:off x="4240517" y="5147500"/>
              <a:ext cx="172498" cy="100864"/>
            </a:xfrm>
            <a:custGeom>
              <a:avLst/>
              <a:gdLst/>
              <a:ahLst/>
              <a:cxnLst/>
              <a:rect l="l" t="t" r="r" b="b"/>
              <a:pathLst>
                <a:path w="172498" h="100864" extrusionOk="0">
                  <a:moveTo>
                    <a:pt x="168698" y="15607"/>
                  </a:moveTo>
                  <a:cubicBezTo>
                    <a:pt x="171848" y="21004"/>
                    <a:pt x="172648" y="29158"/>
                    <a:pt x="169714" y="31152"/>
                  </a:cubicBezTo>
                  <a:cubicBezTo>
                    <a:pt x="165650" y="33920"/>
                    <a:pt x="151185" y="43496"/>
                    <a:pt x="142790" y="47357"/>
                  </a:cubicBezTo>
                  <a:cubicBezTo>
                    <a:pt x="134396" y="51230"/>
                    <a:pt x="121099" y="54634"/>
                    <a:pt x="125785" y="52094"/>
                  </a:cubicBezTo>
                  <a:cubicBezTo>
                    <a:pt x="130471" y="49567"/>
                    <a:pt x="121848" y="40105"/>
                    <a:pt x="113987" y="40588"/>
                  </a:cubicBezTo>
                  <a:cubicBezTo>
                    <a:pt x="86885" y="42239"/>
                    <a:pt x="66882" y="60260"/>
                    <a:pt x="51439" y="64121"/>
                  </a:cubicBezTo>
                  <a:cubicBezTo>
                    <a:pt x="29151" y="69696"/>
                    <a:pt x="19816" y="96011"/>
                    <a:pt x="18838" y="100278"/>
                  </a:cubicBezTo>
                  <a:cubicBezTo>
                    <a:pt x="14622" y="97598"/>
                    <a:pt x="4818" y="76415"/>
                    <a:pt x="2824" y="69747"/>
                  </a:cubicBezTo>
                  <a:cubicBezTo>
                    <a:pt x="1033" y="63727"/>
                    <a:pt x="-2180" y="52716"/>
                    <a:pt x="-478" y="46442"/>
                  </a:cubicBezTo>
                  <a:cubicBezTo>
                    <a:pt x="703" y="42112"/>
                    <a:pt x="3332" y="33387"/>
                    <a:pt x="1998" y="24217"/>
                  </a:cubicBezTo>
                  <a:cubicBezTo>
                    <a:pt x="1998" y="24217"/>
                    <a:pt x="6392" y="20852"/>
                    <a:pt x="18025" y="18439"/>
                  </a:cubicBezTo>
                  <a:cubicBezTo>
                    <a:pt x="25379" y="16915"/>
                    <a:pt x="35272" y="18198"/>
                    <a:pt x="35272" y="18198"/>
                  </a:cubicBezTo>
                  <a:lnTo>
                    <a:pt x="37190" y="32193"/>
                  </a:lnTo>
                  <a:cubicBezTo>
                    <a:pt x="37190" y="32193"/>
                    <a:pt x="43260" y="32434"/>
                    <a:pt x="50982" y="30834"/>
                  </a:cubicBezTo>
                  <a:cubicBezTo>
                    <a:pt x="58691" y="29247"/>
                    <a:pt x="71302" y="21893"/>
                    <a:pt x="72039" y="21004"/>
                  </a:cubicBezTo>
                  <a:cubicBezTo>
                    <a:pt x="75137" y="17309"/>
                    <a:pt x="77614" y="10565"/>
                    <a:pt x="81716" y="8507"/>
                  </a:cubicBezTo>
                  <a:cubicBezTo>
                    <a:pt x="92549" y="3047"/>
                    <a:pt x="103471" y="443"/>
                    <a:pt x="117276" y="-370"/>
                  </a:cubicBezTo>
                  <a:cubicBezTo>
                    <a:pt x="146346" y="-2059"/>
                    <a:pt x="163313" y="6387"/>
                    <a:pt x="168698" y="15607"/>
                  </a:cubicBezTo>
                </a:path>
              </a:pathLst>
            </a:custGeom>
            <a:solidFill>
              <a:srgbClr val="2B2F7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1" name="Google Shape;2781;p18"/>
            <p:cNvSpPr/>
            <p:nvPr/>
          </p:nvSpPr>
          <p:spPr>
            <a:xfrm rot="10800000" flipH="1">
              <a:off x="4291412" y="3967352"/>
              <a:ext cx="353592" cy="1294473"/>
            </a:xfrm>
            <a:custGeom>
              <a:avLst/>
              <a:gdLst/>
              <a:ahLst/>
              <a:cxnLst/>
              <a:rect l="l" t="t" r="r" b="b"/>
              <a:pathLst>
                <a:path w="353592" h="1294473" extrusionOk="0">
                  <a:moveTo>
                    <a:pt x="349761" y="31265"/>
                  </a:moveTo>
                  <a:cubicBezTo>
                    <a:pt x="346560" y="34808"/>
                    <a:pt x="312093" y="40409"/>
                    <a:pt x="295926" y="47165"/>
                  </a:cubicBezTo>
                  <a:cubicBezTo>
                    <a:pt x="280520" y="53604"/>
                    <a:pt x="261864" y="74293"/>
                    <a:pt x="258232" y="83068"/>
                  </a:cubicBezTo>
                  <a:cubicBezTo>
                    <a:pt x="254600" y="91857"/>
                    <a:pt x="255425" y="136345"/>
                    <a:pt x="255895" y="155014"/>
                  </a:cubicBezTo>
                  <a:cubicBezTo>
                    <a:pt x="259121" y="283690"/>
                    <a:pt x="282895" y="598104"/>
                    <a:pt x="286337" y="673402"/>
                  </a:cubicBezTo>
                  <a:cubicBezTo>
                    <a:pt x="292319" y="804276"/>
                    <a:pt x="275326" y="939366"/>
                    <a:pt x="224983" y="1149475"/>
                  </a:cubicBezTo>
                  <a:lnTo>
                    <a:pt x="37468" y="1293366"/>
                  </a:lnTo>
                  <a:cubicBezTo>
                    <a:pt x="37468" y="1293366"/>
                    <a:pt x="-15034" y="1195754"/>
                    <a:pt x="2543" y="1102409"/>
                  </a:cubicBezTo>
                  <a:cubicBezTo>
                    <a:pt x="12741" y="1048256"/>
                    <a:pt x="57661" y="1039925"/>
                    <a:pt x="65255" y="1018881"/>
                  </a:cubicBezTo>
                  <a:cubicBezTo>
                    <a:pt x="72850" y="997837"/>
                    <a:pt x="186286" y="658505"/>
                    <a:pt x="186286" y="658505"/>
                  </a:cubicBezTo>
                  <a:cubicBezTo>
                    <a:pt x="186286" y="658505"/>
                    <a:pt x="164226" y="585150"/>
                    <a:pt x="162944" y="504772"/>
                  </a:cubicBezTo>
                  <a:cubicBezTo>
                    <a:pt x="161852" y="436167"/>
                    <a:pt x="192954" y="229207"/>
                    <a:pt x="198732" y="150366"/>
                  </a:cubicBezTo>
                  <a:cubicBezTo>
                    <a:pt x="199406" y="134961"/>
                    <a:pt x="202060" y="98080"/>
                    <a:pt x="197526" y="86345"/>
                  </a:cubicBezTo>
                  <a:cubicBezTo>
                    <a:pt x="191963" y="71956"/>
                    <a:pt x="177777" y="55052"/>
                    <a:pt x="178489" y="36904"/>
                  </a:cubicBezTo>
                  <a:cubicBezTo>
                    <a:pt x="178908" y="26388"/>
                    <a:pt x="186515" y="16343"/>
                    <a:pt x="199799" y="12215"/>
                  </a:cubicBezTo>
                  <a:cubicBezTo>
                    <a:pt x="213084" y="8100"/>
                    <a:pt x="220488" y="15771"/>
                    <a:pt x="225060" y="15962"/>
                  </a:cubicBezTo>
                  <a:cubicBezTo>
                    <a:pt x="251488" y="17067"/>
                    <a:pt x="258816" y="-1120"/>
                    <a:pt x="304447" y="-1107"/>
                  </a:cubicBezTo>
                  <a:cubicBezTo>
                    <a:pt x="318532" y="-1095"/>
                    <a:pt x="338940" y="6678"/>
                    <a:pt x="349761" y="17727"/>
                  </a:cubicBezTo>
                  <a:cubicBezTo>
                    <a:pt x="353939" y="22007"/>
                    <a:pt x="352949" y="27735"/>
                    <a:pt x="349761" y="31265"/>
                  </a:cubicBezTo>
                </a:path>
              </a:pathLst>
            </a:custGeom>
            <a:solidFill>
              <a:srgbClr val="F9B2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2" name="Google Shape;2782;p18"/>
            <p:cNvSpPr/>
            <p:nvPr/>
          </p:nvSpPr>
          <p:spPr>
            <a:xfrm rot="10800000" flipH="1">
              <a:off x="4465838" y="5186349"/>
              <a:ext cx="181952" cy="84068"/>
            </a:xfrm>
            <a:custGeom>
              <a:avLst/>
              <a:gdLst/>
              <a:ahLst/>
              <a:cxnLst/>
              <a:rect l="l" t="t" r="r" b="b"/>
              <a:pathLst>
                <a:path w="181952" h="84068" extrusionOk="0">
                  <a:moveTo>
                    <a:pt x="179199" y="24301"/>
                  </a:moveTo>
                  <a:cubicBezTo>
                    <a:pt x="181688" y="30156"/>
                    <a:pt x="181358" y="38347"/>
                    <a:pt x="178056" y="39846"/>
                  </a:cubicBezTo>
                  <a:cubicBezTo>
                    <a:pt x="173459" y="41916"/>
                    <a:pt x="157178" y="49015"/>
                    <a:pt x="147970" y="51467"/>
                  </a:cubicBezTo>
                  <a:cubicBezTo>
                    <a:pt x="138775" y="53905"/>
                    <a:pt x="124564" y="55099"/>
                    <a:pt x="129758" y="53359"/>
                  </a:cubicBezTo>
                  <a:cubicBezTo>
                    <a:pt x="134953" y="51619"/>
                    <a:pt x="127383" y="40862"/>
                    <a:pt x="119217" y="40049"/>
                  </a:cubicBezTo>
                  <a:cubicBezTo>
                    <a:pt x="91010" y="37255"/>
                    <a:pt x="67833" y="51810"/>
                    <a:pt x="51348" y="53092"/>
                  </a:cubicBezTo>
                  <a:cubicBezTo>
                    <a:pt x="27561" y="54959"/>
                    <a:pt x="18836" y="79445"/>
                    <a:pt x="17223" y="83509"/>
                  </a:cubicBezTo>
                  <a:cubicBezTo>
                    <a:pt x="13248" y="80169"/>
                    <a:pt x="1501" y="57613"/>
                    <a:pt x="396" y="50705"/>
                  </a:cubicBezTo>
                  <a:cubicBezTo>
                    <a:pt x="-607" y="44456"/>
                    <a:pt x="-2373" y="33052"/>
                    <a:pt x="269" y="27121"/>
                  </a:cubicBezTo>
                  <a:cubicBezTo>
                    <a:pt x="2110" y="23031"/>
                    <a:pt x="6048" y="14840"/>
                    <a:pt x="5971" y="5569"/>
                  </a:cubicBezTo>
                  <a:cubicBezTo>
                    <a:pt x="5971" y="5569"/>
                    <a:pt x="10975" y="2940"/>
                    <a:pt x="23320" y="2470"/>
                  </a:cubicBezTo>
                  <a:cubicBezTo>
                    <a:pt x="31130" y="2165"/>
                    <a:pt x="41163" y="5048"/>
                    <a:pt x="41163" y="5048"/>
                  </a:cubicBezTo>
                  <a:lnTo>
                    <a:pt x="41163" y="19196"/>
                  </a:lnTo>
                  <a:cubicBezTo>
                    <a:pt x="41163" y="19196"/>
                    <a:pt x="47386" y="20428"/>
                    <a:pt x="55578" y="20110"/>
                  </a:cubicBezTo>
                  <a:cubicBezTo>
                    <a:pt x="63769" y="19793"/>
                    <a:pt x="73878" y="15615"/>
                    <a:pt x="78831" y="11893"/>
                  </a:cubicBezTo>
                  <a:cubicBezTo>
                    <a:pt x="82705" y="8972"/>
                    <a:pt x="86781" y="4057"/>
                    <a:pt x="91353" y="2902"/>
                  </a:cubicBezTo>
                  <a:cubicBezTo>
                    <a:pt x="104549" y="-413"/>
                    <a:pt x="114036" y="-1353"/>
                    <a:pt x="128387" y="108"/>
                  </a:cubicBezTo>
                  <a:cubicBezTo>
                    <a:pt x="158625" y="3181"/>
                    <a:pt x="174945" y="14306"/>
                    <a:pt x="179199" y="24301"/>
                  </a:cubicBezTo>
                </a:path>
              </a:pathLst>
            </a:custGeom>
            <a:solidFill>
              <a:srgbClr val="2B2F7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3" name="Google Shape;2783;p18"/>
            <p:cNvSpPr/>
            <p:nvPr/>
          </p:nvSpPr>
          <p:spPr>
            <a:xfrm rot="10800000" flipH="1">
              <a:off x="4235605" y="3951922"/>
              <a:ext cx="343996" cy="356597"/>
            </a:xfrm>
            <a:custGeom>
              <a:avLst/>
              <a:gdLst/>
              <a:ahLst/>
              <a:cxnLst/>
              <a:rect l="l" t="t" r="r" b="b"/>
              <a:pathLst>
                <a:path w="343996" h="356597" extrusionOk="0">
                  <a:moveTo>
                    <a:pt x="57553" y="340898"/>
                  </a:moveTo>
                  <a:cubicBezTo>
                    <a:pt x="44827" y="326928"/>
                    <a:pt x="-524" y="251363"/>
                    <a:pt x="-1007" y="189857"/>
                  </a:cubicBezTo>
                  <a:cubicBezTo>
                    <a:pt x="-1489" y="128351"/>
                    <a:pt x="18119" y="88346"/>
                    <a:pt x="22361" y="76065"/>
                  </a:cubicBezTo>
                  <a:cubicBezTo>
                    <a:pt x="33969" y="42448"/>
                    <a:pt x="55572" y="12387"/>
                    <a:pt x="55572" y="6240"/>
                  </a:cubicBezTo>
                  <a:cubicBezTo>
                    <a:pt x="55572" y="81"/>
                    <a:pt x="89379" y="-4174"/>
                    <a:pt x="161109" y="347"/>
                  </a:cubicBezTo>
                  <a:cubicBezTo>
                    <a:pt x="293633" y="8691"/>
                    <a:pt x="342325" y="33558"/>
                    <a:pt x="342325" y="33558"/>
                  </a:cubicBezTo>
                  <a:cubicBezTo>
                    <a:pt x="342325" y="33558"/>
                    <a:pt x="346656" y="88689"/>
                    <a:pt x="333067" y="208310"/>
                  </a:cubicBezTo>
                  <a:cubicBezTo>
                    <a:pt x="326615" y="265104"/>
                    <a:pt x="278241" y="355058"/>
                    <a:pt x="278241" y="355058"/>
                  </a:cubicBezTo>
                </a:path>
              </a:pathLst>
            </a:custGeom>
            <a:solidFill>
              <a:srgbClr val="2B2F7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4" name="Google Shape;2784;p18"/>
            <p:cNvSpPr/>
            <p:nvPr/>
          </p:nvSpPr>
          <p:spPr>
            <a:xfrm rot="10800000" flipH="1">
              <a:off x="4173258" y="3709771"/>
              <a:ext cx="256487" cy="272124"/>
            </a:xfrm>
            <a:custGeom>
              <a:avLst/>
              <a:gdLst/>
              <a:ahLst/>
              <a:cxnLst/>
              <a:rect l="l" t="t" r="r" b="b"/>
              <a:pathLst>
                <a:path w="256487" h="272124" extrusionOk="0">
                  <a:moveTo>
                    <a:pt x="-943" y="259778"/>
                  </a:moveTo>
                  <a:cubicBezTo>
                    <a:pt x="-943" y="259778"/>
                    <a:pt x="20404" y="153733"/>
                    <a:pt x="26005" y="134848"/>
                  </a:cubicBezTo>
                  <a:cubicBezTo>
                    <a:pt x="31606" y="115975"/>
                    <a:pt x="59292" y="-3849"/>
                    <a:pt x="85543" y="-1766"/>
                  </a:cubicBezTo>
                  <a:cubicBezTo>
                    <a:pt x="111794" y="317"/>
                    <a:pt x="255545" y="120332"/>
                    <a:pt x="255545" y="120332"/>
                  </a:cubicBezTo>
                  <a:lnTo>
                    <a:pt x="235187" y="161048"/>
                  </a:lnTo>
                  <a:lnTo>
                    <a:pt x="108644" y="100723"/>
                  </a:lnTo>
                  <a:cubicBezTo>
                    <a:pt x="108644" y="100723"/>
                    <a:pt x="97214" y="237718"/>
                    <a:pt x="87194" y="270331"/>
                  </a:cubicBezTo>
                </a:path>
              </a:pathLst>
            </a:custGeom>
            <a:solidFill>
              <a:srgbClr val="F9B2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5" name="Google Shape;2785;p18"/>
            <p:cNvSpPr/>
            <p:nvPr/>
          </p:nvSpPr>
          <p:spPr>
            <a:xfrm rot="10800000" flipH="1">
              <a:off x="4222178" y="3785615"/>
              <a:ext cx="138531" cy="135021"/>
            </a:xfrm>
            <a:custGeom>
              <a:avLst/>
              <a:gdLst/>
              <a:ahLst/>
              <a:cxnLst/>
              <a:rect l="l" t="t" r="r" b="b"/>
              <a:pathLst>
                <a:path w="138531" h="135021" extrusionOk="0">
                  <a:moveTo>
                    <a:pt x="-936" y="133235"/>
                  </a:moveTo>
                  <a:cubicBezTo>
                    <a:pt x="12462" y="85902"/>
                    <a:pt x="39920" y="35991"/>
                    <a:pt x="48124" y="-712"/>
                  </a:cubicBezTo>
                  <a:cubicBezTo>
                    <a:pt x="49775" y="-8091"/>
                    <a:pt x="137392" y="23774"/>
                    <a:pt x="137595" y="56679"/>
                  </a:cubicBezTo>
                </a:path>
              </a:pathLst>
            </a:custGeom>
            <a:solidFill>
              <a:srgbClr val="F292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6" name="Google Shape;2786;p18"/>
            <p:cNvSpPr/>
            <p:nvPr/>
          </p:nvSpPr>
          <p:spPr>
            <a:xfrm rot="10800000" flipH="1">
              <a:off x="4167985" y="3573322"/>
              <a:ext cx="114860" cy="219264"/>
            </a:xfrm>
            <a:custGeom>
              <a:avLst/>
              <a:gdLst/>
              <a:ahLst/>
              <a:cxnLst/>
              <a:rect l="l" t="t" r="r" b="b"/>
              <a:pathLst>
                <a:path w="114860" h="219264" extrusionOk="0">
                  <a:moveTo>
                    <a:pt x="90106" y="217326"/>
                  </a:moveTo>
                  <a:cubicBezTo>
                    <a:pt x="90106" y="217326"/>
                    <a:pt x="48145" y="212856"/>
                    <a:pt x="26873" y="196574"/>
                  </a:cubicBezTo>
                  <a:cubicBezTo>
                    <a:pt x="-27381" y="155071"/>
                    <a:pt x="14602" y="4398"/>
                    <a:pt x="14602" y="4398"/>
                  </a:cubicBezTo>
                  <a:cubicBezTo>
                    <a:pt x="14602" y="4398"/>
                    <a:pt x="11929" y="-3641"/>
                    <a:pt x="48349" y="-1609"/>
                  </a:cubicBezTo>
                  <a:cubicBezTo>
                    <a:pt x="84772" y="435"/>
                    <a:pt x="113969" y="10798"/>
                    <a:pt x="113969" y="10798"/>
                  </a:cubicBezTo>
                  <a:lnTo>
                    <a:pt x="103441" y="134268"/>
                  </a:lnTo>
                </a:path>
              </a:pathLst>
            </a:custGeom>
            <a:solidFill>
              <a:srgbClr val="E93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7" name="Google Shape;2787;p18"/>
            <p:cNvSpPr/>
            <p:nvPr/>
          </p:nvSpPr>
          <p:spPr>
            <a:xfrm rot="10800000" flipH="1">
              <a:off x="4210340" y="3658628"/>
              <a:ext cx="41758" cy="133273"/>
            </a:xfrm>
            <a:custGeom>
              <a:avLst/>
              <a:gdLst/>
              <a:ahLst/>
              <a:cxnLst/>
              <a:rect l="l" t="t" r="r" b="b"/>
              <a:pathLst>
                <a:path w="41758" h="133273" extrusionOk="0">
                  <a:moveTo>
                    <a:pt x="-284" y="131373"/>
                  </a:moveTo>
                  <a:cubicBezTo>
                    <a:pt x="-284" y="131373"/>
                    <a:pt x="-4882" y="42803"/>
                    <a:pt x="11146" y="-1901"/>
                  </a:cubicBezTo>
                  <a:cubicBezTo>
                    <a:pt x="27008" y="-1596"/>
                    <a:pt x="40864" y="1998"/>
                    <a:pt x="40864" y="1998"/>
                  </a:cubicBezTo>
                  <a:lnTo>
                    <a:pt x="-284" y="131373"/>
                  </a:lnTo>
                </a:path>
              </a:pathLst>
            </a:custGeom>
            <a:solidFill>
              <a:srgbClr val="B02E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8" name="Google Shape;2788;p18"/>
            <p:cNvSpPr/>
            <p:nvPr/>
          </p:nvSpPr>
          <p:spPr>
            <a:xfrm rot="10800000" flipH="1">
              <a:off x="4271237" y="3286895"/>
              <a:ext cx="207376" cy="275107"/>
            </a:xfrm>
            <a:custGeom>
              <a:avLst/>
              <a:gdLst/>
              <a:ahLst/>
              <a:cxnLst/>
              <a:rect l="l" t="t" r="r" b="b"/>
              <a:pathLst>
                <a:path w="207376" h="275107" extrusionOk="0">
                  <a:moveTo>
                    <a:pt x="187285" y="264514"/>
                  </a:moveTo>
                  <a:cubicBezTo>
                    <a:pt x="212570" y="231722"/>
                    <a:pt x="207567" y="185621"/>
                    <a:pt x="201331" y="144702"/>
                  </a:cubicBezTo>
                  <a:cubicBezTo>
                    <a:pt x="198181" y="124001"/>
                    <a:pt x="195032" y="103313"/>
                    <a:pt x="191869" y="82625"/>
                  </a:cubicBezTo>
                  <a:cubicBezTo>
                    <a:pt x="190371" y="72782"/>
                    <a:pt x="188377" y="62051"/>
                    <a:pt x="180719" y="55701"/>
                  </a:cubicBezTo>
                  <a:cubicBezTo>
                    <a:pt x="172997" y="49313"/>
                    <a:pt x="161961" y="49414"/>
                    <a:pt x="151941" y="49846"/>
                  </a:cubicBezTo>
                  <a:cubicBezTo>
                    <a:pt x="152042" y="32726"/>
                    <a:pt x="152144" y="15594"/>
                    <a:pt x="152245" y="-1526"/>
                  </a:cubicBezTo>
                  <a:cubicBezTo>
                    <a:pt x="122947" y="-2237"/>
                    <a:pt x="93635" y="-2364"/>
                    <a:pt x="64336" y="-1881"/>
                  </a:cubicBezTo>
                  <a:cubicBezTo>
                    <a:pt x="64323" y="10107"/>
                    <a:pt x="61707" y="22096"/>
                    <a:pt x="56729" y="33006"/>
                  </a:cubicBezTo>
                  <a:cubicBezTo>
                    <a:pt x="42403" y="33285"/>
                    <a:pt x="32815" y="47661"/>
                    <a:pt x="27214" y="60844"/>
                  </a:cubicBezTo>
                  <a:cubicBezTo>
                    <a:pt x="20737" y="76059"/>
                    <a:pt x="16025" y="91959"/>
                    <a:pt x="11466" y="107859"/>
                  </a:cubicBezTo>
                  <a:cubicBezTo>
                    <a:pt x="5433" y="128954"/>
                    <a:pt x="-396" y="150379"/>
                    <a:pt x="-955" y="172312"/>
                  </a:cubicBezTo>
                  <a:cubicBezTo>
                    <a:pt x="-1501" y="194258"/>
                    <a:pt x="3706" y="217054"/>
                    <a:pt x="17638" y="234009"/>
                  </a:cubicBezTo>
                  <a:cubicBezTo>
                    <a:pt x="27150" y="245566"/>
                    <a:pt x="40092" y="253770"/>
                    <a:pt x="53363" y="260691"/>
                  </a:cubicBezTo>
                  <a:cubicBezTo>
                    <a:pt x="71537" y="270178"/>
                    <a:pt x="93356" y="277659"/>
                    <a:pt x="112101" y="269353"/>
                  </a:cubicBezTo>
                </a:path>
              </a:pathLst>
            </a:custGeom>
            <a:solidFill>
              <a:srgbClr val="F9B2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9" name="Google Shape;2789;p18"/>
            <p:cNvSpPr/>
            <p:nvPr/>
          </p:nvSpPr>
          <p:spPr>
            <a:xfrm rot="10800000" flipH="1">
              <a:off x="4223136" y="3246101"/>
              <a:ext cx="245930" cy="256374"/>
            </a:xfrm>
            <a:custGeom>
              <a:avLst/>
              <a:gdLst/>
              <a:ahLst/>
              <a:cxnLst/>
              <a:rect l="l" t="t" r="r" b="b"/>
              <a:pathLst>
                <a:path w="245930" h="256374" extrusionOk="0">
                  <a:moveTo>
                    <a:pt x="205091" y="48771"/>
                  </a:moveTo>
                  <a:cubicBezTo>
                    <a:pt x="201624" y="65992"/>
                    <a:pt x="201865" y="75707"/>
                    <a:pt x="207504" y="87163"/>
                  </a:cubicBezTo>
                  <a:cubicBezTo>
                    <a:pt x="209383" y="90973"/>
                    <a:pt x="211847" y="94554"/>
                    <a:pt x="215213" y="96916"/>
                  </a:cubicBezTo>
                  <a:cubicBezTo>
                    <a:pt x="219772" y="100117"/>
                    <a:pt x="225817" y="100739"/>
                    <a:pt x="230872" y="98542"/>
                  </a:cubicBezTo>
                  <a:cubicBezTo>
                    <a:pt x="234161" y="97107"/>
                    <a:pt x="236879" y="94427"/>
                    <a:pt x="238733" y="91201"/>
                  </a:cubicBezTo>
                  <a:cubicBezTo>
                    <a:pt x="244715" y="114328"/>
                    <a:pt x="245972" y="138979"/>
                    <a:pt x="244245" y="162995"/>
                  </a:cubicBezTo>
                  <a:cubicBezTo>
                    <a:pt x="241502" y="201082"/>
                    <a:pt x="218540" y="230520"/>
                    <a:pt x="185025" y="244287"/>
                  </a:cubicBezTo>
                  <a:cubicBezTo>
                    <a:pt x="122960" y="269789"/>
                    <a:pt x="33781" y="244592"/>
                    <a:pt x="8571" y="183670"/>
                  </a:cubicBezTo>
                  <a:cubicBezTo>
                    <a:pt x="-10466" y="137658"/>
                    <a:pt x="-814" y="71237"/>
                    <a:pt x="35635" y="32667"/>
                  </a:cubicBezTo>
                  <a:cubicBezTo>
                    <a:pt x="67906" y="-1483"/>
                    <a:pt x="114311" y="-6500"/>
                    <a:pt x="157148" y="536"/>
                  </a:cubicBezTo>
                  <a:cubicBezTo>
                    <a:pt x="179069" y="4130"/>
                    <a:pt x="212889" y="1971"/>
                    <a:pt x="224230" y="31778"/>
                  </a:cubicBezTo>
                  <a:cubicBezTo>
                    <a:pt x="225106" y="34090"/>
                    <a:pt x="223138" y="36376"/>
                    <a:pt x="220813" y="36198"/>
                  </a:cubicBezTo>
                  <a:cubicBezTo>
                    <a:pt x="211911" y="35512"/>
                    <a:pt x="205726" y="45583"/>
                    <a:pt x="205091" y="48771"/>
                  </a:cubicBezTo>
                </a:path>
              </a:pathLst>
            </a:custGeom>
            <a:solidFill>
              <a:srgbClr val="2B2F7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0" name="Google Shape;2790;p18"/>
            <p:cNvSpPr/>
            <p:nvPr/>
          </p:nvSpPr>
          <p:spPr>
            <a:xfrm rot="10800000" flipH="1">
              <a:off x="4371273" y="3258464"/>
              <a:ext cx="113809" cy="162749"/>
            </a:xfrm>
            <a:custGeom>
              <a:avLst/>
              <a:gdLst/>
              <a:ahLst/>
              <a:cxnLst/>
              <a:rect l="l" t="t" r="r" b="b"/>
              <a:pathLst>
                <a:path w="113809" h="162749" extrusionOk="0">
                  <a:moveTo>
                    <a:pt x="61660" y="48492"/>
                  </a:moveTo>
                  <a:cubicBezTo>
                    <a:pt x="63972" y="44872"/>
                    <a:pt x="63425" y="40021"/>
                    <a:pt x="65585" y="36325"/>
                  </a:cubicBezTo>
                  <a:cubicBezTo>
                    <a:pt x="69229" y="30102"/>
                    <a:pt x="74068" y="27867"/>
                    <a:pt x="80596" y="24832"/>
                  </a:cubicBezTo>
                  <a:cubicBezTo>
                    <a:pt x="91124" y="19955"/>
                    <a:pt x="88660" y="4613"/>
                    <a:pt x="88356" y="-2245"/>
                  </a:cubicBezTo>
                  <a:cubicBezTo>
                    <a:pt x="96306" y="3039"/>
                    <a:pt x="97588" y="17415"/>
                    <a:pt x="99519" y="24730"/>
                  </a:cubicBezTo>
                  <a:cubicBezTo>
                    <a:pt x="101665" y="32934"/>
                    <a:pt x="103050" y="41342"/>
                    <a:pt x="105437" y="49483"/>
                  </a:cubicBezTo>
                  <a:cubicBezTo>
                    <a:pt x="107761" y="57407"/>
                    <a:pt x="111787" y="64862"/>
                    <a:pt x="112536" y="73193"/>
                  </a:cubicBezTo>
                  <a:cubicBezTo>
                    <a:pt x="115102" y="101971"/>
                    <a:pt x="97055" y="135792"/>
                    <a:pt x="75237" y="151946"/>
                  </a:cubicBezTo>
                  <a:cubicBezTo>
                    <a:pt x="59349" y="163706"/>
                    <a:pt x="35105" y="163224"/>
                    <a:pt x="17159" y="151260"/>
                  </a:cubicBezTo>
                  <a:cubicBezTo>
                    <a:pt x="9603" y="146231"/>
                    <a:pt x="3913" y="138624"/>
                    <a:pt x="573" y="130178"/>
                  </a:cubicBezTo>
                  <a:cubicBezTo>
                    <a:pt x="-862" y="126546"/>
                    <a:pt x="-1852" y="122330"/>
                    <a:pt x="-75" y="118863"/>
                  </a:cubicBezTo>
                </a:path>
              </a:pathLst>
            </a:custGeom>
            <a:solidFill>
              <a:srgbClr val="2B2F7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1" name="Google Shape;2791;p18"/>
            <p:cNvSpPr/>
            <p:nvPr/>
          </p:nvSpPr>
          <p:spPr>
            <a:xfrm rot="10800000" flipH="1">
              <a:off x="4292916" y="3542116"/>
              <a:ext cx="176682" cy="49353"/>
            </a:xfrm>
            <a:custGeom>
              <a:avLst/>
              <a:gdLst/>
              <a:ahLst/>
              <a:cxnLst/>
              <a:rect l="l" t="t" r="r" b="b"/>
              <a:pathLst>
                <a:path w="176682" h="49353" extrusionOk="0">
                  <a:moveTo>
                    <a:pt x="-998" y="15725"/>
                  </a:moveTo>
                  <a:cubicBezTo>
                    <a:pt x="488" y="25758"/>
                    <a:pt x="3206" y="37455"/>
                    <a:pt x="12541" y="41417"/>
                  </a:cubicBezTo>
                  <a:cubicBezTo>
                    <a:pt x="15144" y="42509"/>
                    <a:pt x="17989" y="42852"/>
                    <a:pt x="20783" y="43157"/>
                  </a:cubicBezTo>
                  <a:cubicBezTo>
                    <a:pt x="49371" y="46332"/>
                    <a:pt x="78149" y="47691"/>
                    <a:pt x="106914" y="47221"/>
                  </a:cubicBezTo>
                  <a:cubicBezTo>
                    <a:pt x="118801" y="47030"/>
                    <a:pt x="131121" y="46434"/>
                    <a:pt x="141763" y="41112"/>
                  </a:cubicBezTo>
                  <a:cubicBezTo>
                    <a:pt x="158451" y="32768"/>
                    <a:pt x="167620" y="14785"/>
                    <a:pt x="175685" y="-2042"/>
                  </a:cubicBezTo>
                </a:path>
              </a:pathLst>
            </a:custGeom>
            <a:solidFill>
              <a:srgbClr val="B02E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2" name="Google Shape;2792;p18"/>
            <p:cNvSpPr/>
            <p:nvPr/>
          </p:nvSpPr>
          <p:spPr>
            <a:xfrm rot="10800000" flipH="1">
              <a:off x="4210892" y="3558997"/>
              <a:ext cx="329772" cy="443153"/>
            </a:xfrm>
            <a:custGeom>
              <a:avLst/>
              <a:gdLst/>
              <a:ahLst/>
              <a:cxnLst/>
              <a:rect l="l" t="t" r="r" b="b"/>
              <a:pathLst>
                <a:path w="329772" h="443153" extrusionOk="0">
                  <a:moveTo>
                    <a:pt x="323194" y="58867"/>
                  </a:moveTo>
                  <a:cubicBezTo>
                    <a:pt x="319194" y="64772"/>
                    <a:pt x="309961" y="71846"/>
                    <a:pt x="306659" y="78349"/>
                  </a:cubicBezTo>
                  <a:cubicBezTo>
                    <a:pt x="298709" y="93969"/>
                    <a:pt x="291762" y="159705"/>
                    <a:pt x="294505" y="176494"/>
                  </a:cubicBezTo>
                  <a:cubicBezTo>
                    <a:pt x="297426" y="194503"/>
                    <a:pt x="313364" y="204180"/>
                    <a:pt x="320553" y="244249"/>
                  </a:cubicBezTo>
                  <a:cubicBezTo>
                    <a:pt x="329811" y="295862"/>
                    <a:pt x="308640" y="335981"/>
                    <a:pt x="296816" y="353164"/>
                  </a:cubicBezTo>
                  <a:cubicBezTo>
                    <a:pt x="280090" y="377459"/>
                    <a:pt x="290009" y="377319"/>
                    <a:pt x="284281" y="407088"/>
                  </a:cubicBezTo>
                  <a:cubicBezTo>
                    <a:pt x="283253" y="412447"/>
                    <a:pt x="282046" y="418175"/>
                    <a:pt x="278376" y="421909"/>
                  </a:cubicBezTo>
                  <a:cubicBezTo>
                    <a:pt x="274769" y="425592"/>
                    <a:pt x="249839" y="436997"/>
                    <a:pt x="244937" y="437746"/>
                  </a:cubicBezTo>
                  <a:cubicBezTo>
                    <a:pt x="198455" y="444947"/>
                    <a:pt x="171137" y="439321"/>
                    <a:pt x="124147" y="437263"/>
                  </a:cubicBezTo>
                  <a:cubicBezTo>
                    <a:pt x="100893" y="436247"/>
                    <a:pt x="77678" y="433542"/>
                    <a:pt x="54856" y="428500"/>
                  </a:cubicBezTo>
                  <a:cubicBezTo>
                    <a:pt x="29596" y="422938"/>
                    <a:pt x="7586" y="416232"/>
                    <a:pt x="2392" y="381955"/>
                  </a:cubicBezTo>
                  <a:cubicBezTo>
                    <a:pt x="-5634" y="328932"/>
                    <a:pt x="1122" y="275338"/>
                    <a:pt x="17238" y="225046"/>
                  </a:cubicBezTo>
                  <a:cubicBezTo>
                    <a:pt x="27919" y="191722"/>
                    <a:pt x="91699" y="76418"/>
                    <a:pt x="75900" y="54104"/>
                  </a:cubicBezTo>
                  <a:cubicBezTo>
                    <a:pt x="72293" y="48999"/>
                    <a:pt x="63251" y="39309"/>
                    <a:pt x="62158" y="32946"/>
                  </a:cubicBezTo>
                  <a:cubicBezTo>
                    <a:pt x="58158" y="9641"/>
                    <a:pt x="110812" y="1450"/>
                    <a:pt x="133342" y="-404"/>
                  </a:cubicBezTo>
                  <a:cubicBezTo>
                    <a:pt x="167683" y="-3224"/>
                    <a:pt x="207078" y="-1331"/>
                    <a:pt x="241495" y="281"/>
                  </a:cubicBezTo>
                  <a:cubicBezTo>
                    <a:pt x="267568" y="1501"/>
                    <a:pt x="324604" y="10594"/>
                    <a:pt x="328655" y="42814"/>
                  </a:cubicBezTo>
                  <a:cubicBezTo>
                    <a:pt x="329443" y="49139"/>
                    <a:pt x="326318" y="54244"/>
                    <a:pt x="323194" y="58867"/>
                  </a:cubicBezTo>
                </a:path>
              </a:pathLst>
            </a:custGeom>
            <a:solidFill>
              <a:srgbClr val="E93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3" name="Google Shape;2793;p18"/>
            <p:cNvSpPr/>
            <p:nvPr/>
          </p:nvSpPr>
          <p:spPr>
            <a:xfrm rot="10800000" flipH="1">
              <a:off x="4449469" y="3704437"/>
              <a:ext cx="75691" cy="93822"/>
            </a:xfrm>
            <a:custGeom>
              <a:avLst/>
              <a:gdLst/>
              <a:ahLst/>
              <a:cxnLst/>
              <a:rect l="l" t="t" r="r" b="b"/>
              <a:pathLst>
                <a:path w="75691" h="93822" extrusionOk="0">
                  <a:moveTo>
                    <a:pt x="74622" y="30362"/>
                  </a:moveTo>
                  <a:cubicBezTo>
                    <a:pt x="74622" y="20990"/>
                    <a:pt x="69390" y="8417"/>
                    <a:pt x="67688" y="3476"/>
                  </a:cubicBezTo>
                  <a:cubicBezTo>
                    <a:pt x="61147" y="124"/>
                    <a:pt x="35214" y="-5465"/>
                    <a:pt x="20330" y="1343"/>
                  </a:cubicBezTo>
                  <a:cubicBezTo>
                    <a:pt x="17066" y="32318"/>
                    <a:pt x="-1070" y="91945"/>
                    <a:pt x="-1070" y="91945"/>
                  </a:cubicBezTo>
                  <a:cubicBezTo>
                    <a:pt x="-1070" y="91945"/>
                    <a:pt x="74609" y="39036"/>
                    <a:pt x="74622" y="30362"/>
                  </a:cubicBezTo>
                </a:path>
              </a:pathLst>
            </a:custGeom>
            <a:solidFill>
              <a:srgbClr val="B02E3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4" name="Google Shape;2794;p18"/>
            <p:cNvSpPr/>
            <p:nvPr/>
          </p:nvSpPr>
          <p:spPr>
            <a:xfrm rot="10800000" flipH="1">
              <a:off x="4491862" y="3671087"/>
              <a:ext cx="216661" cy="280834"/>
            </a:xfrm>
            <a:custGeom>
              <a:avLst/>
              <a:gdLst/>
              <a:ahLst/>
              <a:cxnLst/>
              <a:rect l="l" t="t" r="r" b="b"/>
              <a:pathLst>
                <a:path w="216661" h="280834" extrusionOk="0">
                  <a:moveTo>
                    <a:pt x="-1147" y="205694"/>
                  </a:moveTo>
                  <a:cubicBezTo>
                    <a:pt x="-1147" y="205694"/>
                    <a:pt x="84718" y="-1824"/>
                    <a:pt x="121967" y="-1824"/>
                  </a:cubicBezTo>
                  <a:cubicBezTo>
                    <a:pt x="149069" y="-1824"/>
                    <a:pt x="215515" y="189743"/>
                    <a:pt x="215515" y="189743"/>
                  </a:cubicBezTo>
                  <a:lnTo>
                    <a:pt x="173529" y="209618"/>
                  </a:lnTo>
                  <a:lnTo>
                    <a:pt x="126717" y="129393"/>
                  </a:lnTo>
                  <a:lnTo>
                    <a:pt x="79307" y="279011"/>
                  </a:lnTo>
                </a:path>
              </a:pathLst>
            </a:custGeom>
            <a:solidFill>
              <a:srgbClr val="F9B2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5" name="Google Shape;2795;p18"/>
            <p:cNvSpPr/>
            <p:nvPr/>
          </p:nvSpPr>
          <p:spPr>
            <a:xfrm rot="10800000" flipH="1">
              <a:off x="4658207" y="3635579"/>
              <a:ext cx="95274" cy="128496"/>
            </a:xfrm>
            <a:custGeom>
              <a:avLst/>
              <a:gdLst/>
              <a:ahLst/>
              <a:cxnLst/>
              <a:rect l="l" t="t" r="r" b="b"/>
              <a:pathLst>
                <a:path w="95274" h="128496" extrusionOk="0">
                  <a:moveTo>
                    <a:pt x="-1219" y="7386"/>
                  </a:moveTo>
                  <a:cubicBezTo>
                    <a:pt x="-1219" y="7386"/>
                    <a:pt x="12700" y="29306"/>
                    <a:pt x="11684" y="44851"/>
                  </a:cubicBezTo>
                  <a:cubicBezTo>
                    <a:pt x="11290" y="50781"/>
                    <a:pt x="7772" y="78988"/>
                    <a:pt x="10719" y="84538"/>
                  </a:cubicBezTo>
                  <a:cubicBezTo>
                    <a:pt x="13653" y="90088"/>
                    <a:pt x="20714" y="108236"/>
                    <a:pt x="24752" y="111767"/>
                  </a:cubicBezTo>
                  <a:cubicBezTo>
                    <a:pt x="28778" y="115297"/>
                    <a:pt x="43701" y="120962"/>
                    <a:pt x="47346" y="118447"/>
                  </a:cubicBezTo>
                  <a:cubicBezTo>
                    <a:pt x="50991" y="115920"/>
                    <a:pt x="55537" y="127515"/>
                    <a:pt x="61582" y="126512"/>
                  </a:cubicBezTo>
                  <a:cubicBezTo>
                    <a:pt x="67640" y="125508"/>
                    <a:pt x="72670" y="120466"/>
                    <a:pt x="72670" y="114916"/>
                  </a:cubicBezTo>
                  <a:cubicBezTo>
                    <a:pt x="72670" y="109367"/>
                    <a:pt x="80747" y="108363"/>
                    <a:pt x="81750" y="104325"/>
                  </a:cubicBezTo>
                  <a:cubicBezTo>
                    <a:pt x="82766" y="100299"/>
                    <a:pt x="82258" y="96768"/>
                    <a:pt x="83769" y="93733"/>
                  </a:cubicBezTo>
                  <a:cubicBezTo>
                    <a:pt x="85281" y="90710"/>
                    <a:pt x="89738" y="92209"/>
                    <a:pt x="91339" y="84665"/>
                  </a:cubicBezTo>
                  <a:cubicBezTo>
                    <a:pt x="92786" y="77756"/>
                    <a:pt x="90830" y="77096"/>
                    <a:pt x="91339" y="73565"/>
                  </a:cubicBezTo>
                  <a:cubicBezTo>
                    <a:pt x="91834" y="70035"/>
                    <a:pt x="94856" y="70365"/>
                    <a:pt x="93853" y="63647"/>
                  </a:cubicBezTo>
                  <a:cubicBezTo>
                    <a:pt x="92850" y="56928"/>
                    <a:pt x="88240" y="48203"/>
                    <a:pt x="84214" y="40647"/>
                  </a:cubicBezTo>
                  <a:cubicBezTo>
                    <a:pt x="80175" y="33078"/>
                    <a:pt x="71844" y="23616"/>
                    <a:pt x="60795" y="16936"/>
                  </a:cubicBezTo>
                  <a:cubicBezTo>
                    <a:pt x="55334" y="13634"/>
                    <a:pt x="52350" y="7856"/>
                    <a:pt x="47130" y="-1924"/>
                  </a:cubicBezTo>
                </a:path>
              </a:pathLst>
            </a:custGeom>
            <a:solidFill>
              <a:srgbClr val="F9B2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6" name="Google Shape;2796;p18"/>
            <p:cNvSpPr/>
            <p:nvPr/>
          </p:nvSpPr>
          <p:spPr>
            <a:xfrm rot="10800000" flipH="1">
              <a:off x="4671476" y="3591476"/>
              <a:ext cx="35222" cy="67419"/>
            </a:xfrm>
            <a:custGeom>
              <a:avLst/>
              <a:gdLst/>
              <a:ahLst/>
              <a:cxnLst/>
              <a:rect l="l" t="t" r="r" b="b"/>
              <a:pathLst>
                <a:path w="35222" h="67419" extrusionOk="0">
                  <a:moveTo>
                    <a:pt x="8599" y="62488"/>
                  </a:moveTo>
                  <a:cubicBezTo>
                    <a:pt x="7532" y="64127"/>
                    <a:pt x="4611" y="66895"/>
                    <a:pt x="1182" y="64482"/>
                  </a:cubicBezTo>
                  <a:cubicBezTo>
                    <a:pt x="-2234" y="62069"/>
                    <a:pt x="-1205" y="57916"/>
                    <a:pt x="-456" y="56240"/>
                  </a:cubicBezTo>
                  <a:cubicBezTo>
                    <a:pt x="281" y="54576"/>
                    <a:pt x="24931" y="-1202"/>
                    <a:pt x="24931" y="-1202"/>
                  </a:cubicBezTo>
                  <a:cubicBezTo>
                    <a:pt x="24931" y="-1202"/>
                    <a:pt x="26989" y="-3564"/>
                    <a:pt x="30913" y="-110"/>
                  </a:cubicBezTo>
                  <a:cubicBezTo>
                    <a:pt x="35167" y="3649"/>
                    <a:pt x="33809" y="5529"/>
                    <a:pt x="33809" y="5529"/>
                  </a:cubicBezTo>
                  <a:cubicBezTo>
                    <a:pt x="33809" y="5529"/>
                    <a:pt x="9653" y="60837"/>
                    <a:pt x="8599" y="62488"/>
                  </a:cubicBezTo>
                </a:path>
              </a:pathLst>
            </a:custGeom>
            <a:solidFill>
              <a:srgbClr val="2B2F7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7" name="Google Shape;2797;p18"/>
            <p:cNvSpPr/>
            <p:nvPr/>
          </p:nvSpPr>
          <p:spPr>
            <a:xfrm rot="10800000" flipH="1">
              <a:off x="4684737" y="3646872"/>
              <a:ext cx="26471" cy="26881"/>
            </a:xfrm>
            <a:custGeom>
              <a:avLst/>
              <a:gdLst/>
              <a:ahLst/>
              <a:cxnLst/>
              <a:rect l="l" t="t" r="r" b="b"/>
              <a:pathLst>
                <a:path w="26471" h="26881" extrusionOk="0">
                  <a:moveTo>
                    <a:pt x="22078" y="24102"/>
                  </a:moveTo>
                  <a:cubicBezTo>
                    <a:pt x="17239" y="15478"/>
                    <a:pt x="11639" y="12722"/>
                    <a:pt x="6597" y="7973"/>
                  </a:cubicBezTo>
                  <a:cubicBezTo>
                    <a:pt x="2647" y="4251"/>
                    <a:pt x="3142" y="1851"/>
                    <a:pt x="-1214" y="-1959"/>
                  </a:cubicBezTo>
                  <a:cubicBezTo>
                    <a:pt x="6419" y="-1387"/>
                    <a:pt x="5111" y="3121"/>
                    <a:pt x="15004" y="10258"/>
                  </a:cubicBezTo>
                  <a:cubicBezTo>
                    <a:pt x="19589" y="13561"/>
                    <a:pt x="24339" y="17142"/>
                    <a:pt x="25228" y="22781"/>
                  </a:cubicBezTo>
                  <a:cubicBezTo>
                    <a:pt x="25545" y="24711"/>
                    <a:pt x="23246" y="25753"/>
                    <a:pt x="22078" y="24102"/>
                  </a:cubicBezTo>
                </a:path>
              </a:pathLst>
            </a:custGeom>
            <a:solidFill>
              <a:srgbClr val="F292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8" name="Google Shape;2798;p18"/>
            <p:cNvSpPr/>
            <p:nvPr/>
          </p:nvSpPr>
          <p:spPr>
            <a:xfrm rot="10800000" flipH="1">
              <a:off x="4412881" y="3558601"/>
              <a:ext cx="183514" cy="224965"/>
            </a:xfrm>
            <a:custGeom>
              <a:avLst/>
              <a:gdLst/>
              <a:ahLst/>
              <a:cxnLst/>
              <a:rect l="l" t="t" r="r" b="b"/>
              <a:pathLst>
                <a:path w="183514" h="224965" extrusionOk="0">
                  <a:moveTo>
                    <a:pt x="-1082" y="222266"/>
                  </a:moveTo>
                  <a:cubicBezTo>
                    <a:pt x="21283" y="221097"/>
                    <a:pt x="86383" y="232527"/>
                    <a:pt x="122565" y="194681"/>
                  </a:cubicBezTo>
                  <a:cubicBezTo>
                    <a:pt x="152868" y="162982"/>
                    <a:pt x="170229" y="79873"/>
                    <a:pt x="182433" y="46167"/>
                  </a:cubicBezTo>
                  <a:cubicBezTo>
                    <a:pt x="152068" y="15217"/>
                    <a:pt x="122819" y="-9738"/>
                    <a:pt x="76820" y="308"/>
                  </a:cubicBezTo>
                  <a:cubicBezTo>
                    <a:pt x="75080" y="1603"/>
                    <a:pt x="52258" y="73434"/>
                    <a:pt x="35647" y="79822"/>
                  </a:cubicBezTo>
                </a:path>
              </a:pathLst>
            </a:custGeom>
            <a:solidFill>
              <a:srgbClr val="E9365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9" name="Google Shape;2799;p18"/>
            <p:cNvSpPr/>
            <p:nvPr/>
          </p:nvSpPr>
          <p:spPr>
            <a:xfrm rot="10800000" flipH="1">
              <a:off x="4258982" y="4136910"/>
              <a:ext cx="332483" cy="982924"/>
            </a:xfrm>
            <a:custGeom>
              <a:avLst/>
              <a:gdLst/>
              <a:ahLst/>
              <a:cxnLst/>
              <a:rect l="l" t="t" r="r" b="b"/>
              <a:pathLst>
                <a:path w="332483" h="982924" extrusionOk="0">
                  <a:moveTo>
                    <a:pt x="319051" y="900448"/>
                  </a:moveTo>
                  <a:cubicBezTo>
                    <a:pt x="319051" y="900448"/>
                    <a:pt x="333821" y="545433"/>
                    <a:pt x="331128" y="519537"/>
                  </a:cubicBezTo>
                  <a:cubicBezTo>
                    <a:pt x="328436" y="493655"/>
                    <a:pt x="299632" y="3511"/>
                    <a:pt x="299632" y="3511"/>
                  </a:cubicBezTo>
                  <a:cubicBezTo>
                    <a:pt x="299632" y="3511"/>
                    <a:pt x="240488" y="-6852"/>
                    <a:pt x="205068" y="3511"/>
                  </a:cubicBezTo>
                  <a:cubicBezTo>
                    <a:pt x="205068" y="3511"/>
                    <a:pt x="159373" y="385210"/>
                    <a:pt x="205068" y="504158"/>
                  </a:cubicBezTo>
                  <a:lnTo>
                    <a:pt x="184761" y="618127"/>
                  </a:lnTo>
                  <a:cubicBezTo>
                    <a:pt x="184761" y="618127"/>
                    <a:pt x="187783" y="533355"/>
                    <a:pt x="184761" y="516096"/>
                  </a:cubicBezTo>
                  <a:cubicBezTo>
                    <a:pt x="181725" y="498836"/>
                    <a:pt x="90323" y="15589"/>
                    <a:pt x="90323" y="15589"/>
                  </a:cubicBezTo>
                  <a:cubicBezTo>
                    <a:pt x="90323" y="15589"/>
                    <a:pt x="29859" y="17189"/>
                    <a:pt x="2236" y="41420"/>
                  </a:cubicBezTo>
                  <a:cubicBezTo>
                    <a:pt x="2236" y="41420"/>
                    <a:pt x="-6374" y="377158"/>
                    <a:pt x="56618" y="518394"/>
                  </a:cubicBezTo>
                  <a:lnTo>
                    <a:pt x="-1028" y="887825"/>
                  </a:lnTo>
                  <a:lnTo>
                    <a:pt x="32183" y="981830"/>
                  </a:lnTo>
                  <a:lnTo>
                    <a:pt x="319051" y="900448"/>
                  </a:lnTo>
                </a:path>
              </a:pathLst>
            </a:custGeom>
            <a:solidFill>
              <a:srgbClr val="2B2F7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0" name="Google Shape;2800;p18"/>
            <p:cNvSpPr/>
            <p:nvPr/>
          </p:nvSpPr>
          <p:spPr>
            <a:xfrm rot="10800000" flipH="1">
              <a:off x="4318024" y="4187761"/>
              <a:ext cx="127965" cy="319697"/>
            </a:xfrm>
            <a:custGeom>
              <a:avLst/>
              <a:gdLst/>
              <a:ahLst/>
              <a:cxnLst/>
              <a:rect l="l" t="t" r="r" b="b"/>
              <a:pathLst>
                <a:path w="127965" h="319697" extrusionOk="0">
                  <a:moveTo>
                    <a:pt x="125748" y="5500"/>
                  </a:moveTo>
                  <a:cubicBezTo>
                    <a:pt x="117302" y="60097"/>
                    <a:pt x="65194" y="253759"/>
                    <a:pt x="62985" y="258420"/>
                  </a:cubicBezTo>
                  <a:cubicBezTo>
                    <a:pt x="34498" y="280493"/>
                    <a:pt x="8476" y="299949"/>
                    <a:pt x="-998" y="318352"/>
                  </a:cubicBezTo>
                  <a:cubicBezTo>
                    <a:pt x="14559" y="271654"/>
                    <a:pt x="44531" y="269241"/>
                    <a:pt x="55745" y="245073"/>
                  </a:cubicBezTo>
                  <a:cubicBezTo>
                    <a:pt x="83444" y="185408"/>
                    <a:pt x="62286" y="198565"/>
                    <a:pt x="126967" y="-1345"/>
                  </a:cubicBezTo>
                </a:path>
              </a:pathLst>
            </a:custGeom>
            <a:solidFill>
              <a:srgbClr val="1E204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1" name="Google Shape;2801;p18"/>
            <p:cNvSpPr/>
            <p:nvPr/>
          </p:nvSpPr>
          <p:spPr>
            <a:xfrm rot="10800000" flipH="1">
              <a:off x="4125976" y="3465319"/>
              <a:ext cx="213378" cy="238326"/>
            </a:xfrm>
            <a:custGeom>
              <a:avLst/>
              <a:gdLst/>
              <a:ahLst/>
              <a:cxnLst/>
              <a:rect l="l" t="t" r="r" b="b"/>
              <a:pathLst>
                <a:path w="213378" h="238326" extrusionOk="0">
                  <a:moveTo>
                    <a:pt x="63530" y="144629"/>
                  </a:moveTo>
                  <a:cubicBezTo>
                    <a:pt x="62196" y="125731"/>
                    <a:pt x="66057" y="106872"/>
                    <a:pt x="66362" y="87936"/>
                  </a:cubicBezTo>
                  <a:cubicBezTo>
                    <a:pt x="66667" y="69000"/>
                    <a:pt x="62602" y="48579"/>
                    <a:pt x="48694" y="35726"/>
                  </a:cubicBezTo>
                  <a:cubicBezTo>
                    <a:pt x="34787" y="22874"/>
                    <a:pt x="8986" y="22366"/>
                    <a:pt x="-896" y="38520"/>
                  </a:cubicBezTo>
                  <a:cubicBezTo>
                    <a:pt x="9105" y="17642"/>
                    <a:pt x="30625" y="3595"/>
                    <a:pt x="53406" y="-545"/>
                  </a:cubicBezTo>
                  <a:cubicBezTo>
                    <a:pt x="76179" y="-4698"/>
                    <a:pt x="99940" y="230"/>
                    <a:pt x="120984" y="9869"/>
                  </a:cubicBezTo>
                  <a:cubicBezTo>
                    <a:pt x="176903" y="35498"/>
                    <a:pt x="214152" y="94108"/>
                    <a:pt x="212424" y="155767"/>
                  </a:cubicBezTo>
                  <a:cubicBezTo>
                    <a:pt x="211002" y="206452"/>
                    <a:pt x="172521" y="255436"/>
                    <a:pt x="118749" y="228792"/>
                  </a:cubicBezTo>
                  <a:cubicBezTo>
                    <a:pt x="87241" y="213171"/>
                    <a:pt x="65993" y="179427"/>
                    <a:pt x="63530" y="144629"/>
                  </a:cubicBezTo>
                </a:path>
              </a:pathLst>
            </a:custGeom>
            <a:solidFill>
              <a:srgbClr val="2B2F7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02" name="Google Shape;2802;p18"/>
          <p:cNvSpPr txBox="1"/>
          <p:nvPr/>
        </p:nvSpPr>
        <p:spPr>
          <a:xfrm>
            <a:off x="7230941" y="2793989"/>
            <a:ext cx="1165200" cy="4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1"/>
              <a:buFont typeface="Arial"/>
              <a:buNone/>
            </a:pPr>
            <a:r>
              <a:rPr lang="en" sz="105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Language Translations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03" name="Google Shape;2803;p18"/>
          <p:cNvGrpSpPr/>
          <p:nvPr/>
        </p:nvGrpSpPr>
        <p:grpSpPr>
          <a:xfrm>
            <a:off x="7489529" y="2139162"/>
            <a:ext cx="748839" cy="559995"/>
            <a:chOff x="5205691" y="558139"/>
            <a:chExt cx="3517328" cy="2233726"/>
          </a:xfrm>
        </p:grpSpPr>
        <p:sp>
          <p:nvSpPr>
            <p:cNvPr id="2804" name="Google Shape;2804;p18"/>
            <p:cNvSpPr/>
            <p:nvPr/>
          </p:nvSpPr>
          <p:spPr>
            <a:xfrm rot="10800000" flipH="1">
              <a:off x="8283359" y="2617266"/>
              <a:ext cx="240029" cy="174599"/>
            </a:xfrm>
            <a:custGeom>
              <a:avLst/>
              <a:gdLst/>
              <a:ahLst/>
              <a:cxnLst/>
              <a:rect l="l" t="t" r="r" b="b"/>
              <a:pathLst>
                <a:path w="240029" h="174599" extrusionOk="0">
                  <a:moveTo>
                    <a:pt x="92493" y="-2677"/>
                  </a:moveTo>
                  <a:cubicBezTo>
                    <a:pt x="90639" y="11191"/>
                    <a:pt x="86918" y="24526"/>
                    <a:pt x="81076" y="37112"/>
                  </a:cubicBezTo>
                  <a:cubicBezTo>
                    <a:pt x="65150" y="71415"/>
                    <a:pt x="34937" y="97158"/>
                    <a:pt x="-3531" y="115852"/>
                  </a:cubicBezTo>
                  <a:cubicBezTo>
                    <a:pt x="17932" y="125111"/>
                    <a:pt x="106476" y="162969"/>
                    <a:pt x="136080" y="170640"/>
                  </a:cubicBezTo>
                  <a:cubicBezTo>
                    <a:pt x="139433" y="171503"/>
                    <a:pt x="142836" y="171923"/>
                    <a:pt x="146253" y="171923"/>
                  </a:cubicBezTo>
                  <a:cubicBezTo>
                    <a:pt x="177190" y="171923"/>
                    <a:pt x="209372" y="138280"/>
                    <a:pt x="223824" y="107153"/>
                  </a:cubicBezTo>
                  <a:cubicBezTo>
                    <a:pt x="231508" y="90617"/>
                    <a:pt x="236499" y="69789"/>
                    <a:pt x="236499" y="50371"/>
                  </a:cubicBezTo>
                  <a:lnTo>
                    <a:pt x="236499" y="50371"/>
                  </a:lnTo>
                  <a:cubicBezTo>
                    <a:pt x="236499" y="69789"/>
                    <a:pt x="231508" y="90617"/>
                    <a:pt x="223824" y="107153"/>
                  </a:cubicBezTo>
                  <a:cubicBezTo>
                    <a:pt x="216153" y="123663"/>
                    <a:pt x="203466" y="140833"/>
                    <a:pt x="188658" y="153355"/>
                  </a:cubicBezTo>
                  <a:cubicBezTo>
                    <a:pt x="206209" y="114963"/>
                    <a:pt x="172174" y="39411"/>
                    <a:pt x="92493" y="-2677"/>
                  </a:cubicBezTo>
                </a:path>
              </a:pathLst>
            </a:custGeom>
            <a:solidFill>
              <a:srgbClr val="923FA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5" name="Google Shape;2805;p18"/>
            <p:cNvSpPr/>
            <p:nvPr/>
          </p:nvSpPr>
          <p:spPr>
            <a:xfrm rot="10800000" flipH="1">
              <a:off x="5285358" y="868819"/>
              <a:ext cx="734758" cy="469963"/>
            </a:xfrm>
            <a:custGeom>
              <a:avLst/>
              <a:gdLst/>
              <a:ahLst/>
              <a:cxnLst/>
              <a:rect l="l" t="t" r="r" b="b"/>
              <a:pathLst>
                <a:path w="734758" h="469963" extrusionOk="0">
                  <a:moveTo>
                    <a:pt x="676437" y="465858"/>
                  </a:moveTo>
                  <a:lnTo>
                    <a:pt x="55001" y="465858"/>
                  </a:lnTo>
                  <a:cubicBezTo>
                    <a:pt x="23708" y="465858"/>
                    <a:pt x="-1654" y="440483"/>
                    <a:pt x="-1654" y="409190"/>
                  </a:cubicBezTo>
                  <a:lnTo>
                    <a:pt x="-1654" y="149768"/>
                  </a:lnTo>
                  <a:cubicBezTo>
                    <a:pt x="-1654" y="118475"/>
                    <a:pt x="23708" y="93100"/>
                    <a:pt x="55001" y="93100"/>
                  </a:cubicBezTo>
                  <a:lnTo>
                    <a:pt x="178584" y="93100"/>
                  </a:lnTo>
                  <a:cubicBezTo>
                    <a:pt x="181721" y="49971"/>
                    <a:pt x="166062" y="13941"/>
                    <a:pt x="137894" y="-4106"/>
                  </a:cubicBezTo>
                  <a:cubicBezTo>
                    <a:pt x="205597" y="-2238"/>
                    <a:pt x="262316" y="37830"/>
                    <a:pt x="275727" y="93100"/>
                  </a:cubicBezTo>
                  <a:lnTo>
                    <a:pt x="676437" y="93100"/>
                  </a:lnTo>
                  <a:cubicBezTo>
                    <a:pt x="707730" y="93100"/>
                    <a:pt x="733105" y="118475"/>
                    <a:pt x="733105" y="149768"/>
                  </a:cubicBezTo>
                  <a:lnTo>
                    <a:pt x="733105" y="409190"/>
                  </a:lnTo>
                  <a:cubicBezTo>
                    <a:pt x="733105" y="440483"/>
                    <a:pt x="707730" y="465858"/>
                    <a:pt x="676437" y="465858"/>
                  </a:cubicBezTo>
                </a:path>
              </a:pathLst>
            </a:custGeom>
            <a:solidFill>
              <a:srgbClr val="EDED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6" name="Google Shape;2806;p18"/>
            <p:cNvSpPr/>
            <p:nvPr/>
          </p:nvSpPr>
          <p:spPr>
            <a:xfrm rot="10800000" flipH="1">
              <a:off x="5379173" y="996746"/>
              <a:ext cx="79717" cy="176339"/>
            </a:xfrm>
            <a:custGeom>
              <a:avLst/>
              <a:gdLst/>
              <a:ahLst/>
              <a:cxnLst/>
              <a:rect l="l" t="t" r="r" b="b"/>
              <a:pathLst>
                <a:path w="79717" h="176339" extrusionOk="0">
                  <a:moveTo>
                    <a:pt x="62628" y="132657"/>
                  </a:moveTo>
                  <a:cubicBezTo>
                    <a:pt x="54246" y="143833"/>
                    <a:pt x="45280" y="154717"/>
                    <a:pt x="31297" y="154717"/>
                  </a:cubicBezTo>
                  <a:cubicBezTo>
                    <a:pt x="28363" y="154717"/>
                    <a:pt x="25277" y="154120"/>
                    <a:pt x="22331" y="153104"/>
                  </a:cubicBezTo>
                  <a:lnTo>
                    <a:pt x="22763" y="145459"/>
                  </a:lnTo>
                  <a:cubicBezTo>
                    <a:pt x="21886" y="140010"/>
                    <a:pt x="20426" y="134714"/>
                    <a:pt x="19092" y="131336"/>
                  </a:cubicBezTo>
                  <a:cubicBezTo>
                    <a:pt x="24248" y="133088"/>
                    <a:pt x="31602" y="133990"/>
                    <a:pt x="39107" y="133990"/>
                  </a:cubicBezTo>
                  <a:cubicBezTo>
                    <a:pt x="44099" y="133990"/>
                    <a:pt x="53662" y="132961"/>
                    <a:pt x="62044" y="131031"/>
                  </a:cubicBezTo>
                  <a:close/>
                  <a:moveTo>
                    <a:pt x="33215" y="115893"/>
                  </a:moveTo>
                  <a:cubicBezTo>
                    <a:pt x="17035" y="115893"/>
                    <a:pt x="9097" y="109123"/>
                    <a:pt x="9097" y="105009"/>
                  </a:cubicBezTo>
                  <a:cubicBezTo>
                    <a:pt x="9097" y="89706"/>
                    <a:pt x="19829" y="61473"/>
                    <a:pt x="27931" y="30574"/>
                  </a:cubicBezTo>
                  <a:cubicBezTo>
                    <a:pt x="28808" y="27196"/>
                    <a:pt x="29684" y="21761"/>
                    <a:pt x="29684" y="17493"/>
                  </a:cubicBezTo>
                  <a:cubicBezTo>
                    <a:pt x="29684" y="9988"/>
                    <a:pt x="28058" y="2926"/>
                    <a:pt x="26306" y="-4122"/>
                  </a:cubicBezTo>
                  <a:lnTo>
                    <a:pt x="22763" y="-3690"/>
                  </a:lnTo>
                  <a:cubicBezTo>
                    <a:pt x="22483" y="13671"/>
                    <a:pt x="10710" y="43224"/>
                    <a:pt x="1300" y="73970"/>
                  </a:cubicBezTo>
                  <a:cubicBezTo>
                    <a:pt x="-174" y="78974"/>
                    <a:pt x="-1495" y="86175"/>
                    <a:pt x="-1495" y="90886"/>
                  </a:cubicBezTo>
                  <a:cubicBezTo>
                    <a:pt x="-1495" y="97503"/>
                    <a:pt x="-174" y="103968"/>
                    <a:pt x="2328" y="110292"/>
                  </a:cubicBezTo>
                  <a:cubicBezTo>
                    <a:pt x="5414" y="118534"/>
                    <a:pt x="9682" y="125456"/>
                    <a:pt x="15562" y="129418"/>
                  </a:cubicBezTo>
                  <a:cubicBezTo>
                    <a:pt x="14380" y="135895"/>
                    <a:pt x="13352" y="143248"/>
                    <a:pt x="13352" y="148544"/>
                  </a:cubicBezTo>
                  <a:cubicBezTo>
                    <a:pt x="13352" y="154577"/>
                    <a:pt x="17619" y="162654"/>
                    <a:pt x="21607" y="166198"/>
                  </a:cubicBezTo>
                  <a:cubicBezTo>
                    <a:pt x="25569" y="169716"/>
                    <a:pt x="30116" y="172217"/>
                    <a:pt x="35272" y="172217"/>
                  </a:cubicBezTo>
                  <a:cubicBezTo>
                    <a:pt x="42041" y="172217"/>
                    <a:pt x="48213" y="170312"/>
                    <a:pt x="53814" y="165753"/>
                  </a:cubicBezTo>
                  <a:cubicBezTo>
                    <a:pt x="62920" y="158095"/>
                    <a:pt x="70426" y="148544"/>
                    <a:pt x="76306" y="137076"/>
                  </a:cubicBezTo>
                  <a:cubicBezTo>
                    <a:pt x="77487" y="134574"/>
                    <a:pt x="78223" y="130599"/>
                    <a:pt x="78223" y="127666"/>
                  </a:cubicBezTo>
                  <a:cubicBezTo>
                    <a:pt x="78223" y="122801"/>
                    <a:pt x="75582" y="116477"/>
                    <a:pt x="73220" y="112057"/>
                  </a:cubicBezTo>
                  <a:cubicBezTo>
                    <a:pt x="59834" y="114128"/>
                    <a:pt x="46600" y="115893"/>
                    <a:pt x="33215" y="1158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7" name="Google Shape;2807;p18"/>
            <p:cNvSpPr/>
            <p:nvPr/>
          </p:nvSpPr>
          <p:spPr>
            <a:xfrm rot="10800000" flipH="1">
              <a:off x="5471045" y="1002334"/>
              <a:ext cx="80594" cy="118402"/>
            </a:xfrm>
            <a:custGeom>
              <a:avLst/>
              <a:gdLst/>
              <a:ahLst/>
              <a:cxnLst/>
              <a:rect l="l" t="t" r="r" b="b"/>
              <a:pathLst>
                <a:path w="80594" h="118402" extrusionOk="0">
                  <a:moveTo>
                    <a:pt x="61244" y="114106"/>
                  </a:moveTo>
                  <a:lnTo>
                    <a:pt x="71683" y="94256"/>
                  </a:lnTo>
                  <a:cubicBezTo>
                    <a:pt x="75506" y="86903"/>
                    <a:pt x="79037" y="78965"/>
                    <a:pt x="79037" y="66303"/>
                  </a:cubicBezTo>
                  <a:lnTo>
                    <a:pt x="79037" y="50136"/>
                  </a:lnTo>
                  <a:cubicBezTo>
                    <a:pt x="79037" y="37042"/>
                    <a:pt x="71988" y="23060"/>
                    <a:pt x="60507" y="9255"/>
                  </a:cubicBezTo>
                  <a:cubicBezTo>
                    <a:pt x="51528" y="-168"/>
                    <a:pt x="43591" y="-4143"/>
                    <a:pt x="36238" y="-4143"/>
                  </a:cubicBezTo>
                  <a:cubicBezTo>
                    <a:pt x="25354" y="-4143"/>
                    <a:pt x="12844" y="-168"/>
                    <a:pt x="-1558" y="7185"/>
                  </a:cubicBezTo>
                  <a:lnTo>
                    <a:pt x="55" y="12189"/>
                  </a:lnTo>
                  <a:cubicBezTo>
                    <a:pt x="4615" y="10715"/>
                    <a:pt x="9910" y="9535"/>
                    <a:pt x="16388" y="9535"/>
                  </a:cubicBezTo>
                  <a:cubicBezTo>
                    <a:pt x="37127" y="9674"/>
                    <a:pt x="58298" y="27480"/>
                    <a:pt x="68000" y="49248"/>
                  </a:cubicBezTo>
                  <a:cubicBezTo>
                    <a:pt x="69181" y="51749"/>
                    <a:pt x="69626" y="54112"/>
                    <a:pt x="69626" y="55712"/>
                  </a:cubicBezTo>
                  <a:cubicBezTo>
                    <a:pt x="69626" y="58226"/>
                    <a:pt x="68445" y="61021"/>
                    <a:pt x="67568" y="63522"/>
                  </a:cubicBezTo>
                  <a:cubicBezTo>
                    <a:pt x="62273" y="75295"/>
                    <a:pt x="56380" y="86014"/>
                    <a:pt x="49915" y="95882"/>
                  </a:cubicBezTo>
                  <a:cubicBezTo>
                    <a:pt x="53294" y="102206"/>
                    <a:pt x="56685" y="108226"/>
                    <a:pt x="60368" y="114259"/>
                  </a:cubicBezTo>
                  <a:lnTo>
                    <a:pt x="61244" y="11410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8" name="Google Shape;2808;p18"/>
            <p:cNvSpPr/>
            <p:nvPr/>
          </p:nvSpPr>
          <p:spPr>
            <a:xfrm rot="10800000" flipH="1">
              <a:off x="5575122" y="1004099"/>
              <a:ext cx="127520" cy="157809"/>
            </a:xfrm>
            <a:custGeom>
              <a:avLst/>
              <a:gdLst/>
              <a:ahLst/>
              <a:cxnLst/>
              <a:rect l="l" t="t" r="r" b="b"/>
              <a:pathLst>
                <a:path w="127520" h="157809" extrusionOk="0">
                  <a:moveTo>
                    <a:pt x="69247" y="127511"/>
                  </a:moveTo>
                  <a:cubicBezTo>
                    <a:pt x="52191" y="133836"/>
                    <a:pt x="41891" y="135741"/>
                    <a:pt x="28353" y="135741"/>
                  </a:cubicBezTo>
                  <a:cubicBezTo>
                    <a:pt x="19971" y="135741"/>
                    <a:pt x="13799" y="133099"/>
                    <a:pt x="9684" y="128388"/>
                  </a:cubicBezTo>
                  <a:lnTo>
                    <a:pt x="12618" y="116030"/>
                  </a:lnTo>
                  <a:lnTo>
                    <a:pt x="8503" y="104422"/>
                  </a:lnTo>
                  <a:lnTo>
                    <a:pt x="6890" y="103978"/>
                  </a:lnTo>
                  <a:lnTo>
                    <a:pt x="-1645" y="127206"/>
                  </a:lnTo>
                  <a:cubicBezTo>
                    <a:pt x="-463" y="143539"/>
                    <a:pt x="12618" y="153686"/>
                    <a:pt x="30283" y="153686"/>
                  </a:cubicBezTo>
                  <a:cubicBezTo>
                    <a:pt x="40126" y="153686"/>
                    <a:pt x="55721" y="150155"/>
                    <a:pt x="78505" y="140884"/>
                  </a:cubicBezTo>
                  <a:cubicBezTo>
                    <a:pt x="85579" y="138103"/>
                    <a:pt x="92780" y="136337"/>
                    <a:pt x="103664" y="136185"/>
                  </a:cubicBezTo>
                  <a:lnTo>
                    <a:pt x="116605" y="136337"/>
                  </a:lnTo>
                  <a:lnTo>
                    <a:pt x="116758" y="136045"/>
                  </a:lnTo>
                  <a:lnTo>
                    <a:pt x="107931" y="121187"/>
                  </a:lnTo>
                  <a:cubicBezTo>
                    <a:pt x="97936" y="120158"/>
                    <a:pt x="75419" y="113973"/>
                    <a:pt x="68663" y="111471"/>
                  </a:cubicBezTo>
                  <a:cubicBezTo>
                    <a:pt x="36455" y="99419"/>
                    <a:pt x="14243" y="82058"/>
                    <a:pt x="14243" y="62500"/>
                  </a:cubicBezTo>
                  <a:cubicBezTo>
                    <a:pt x="14243" y="31893"/>
                    <a:pt x="46603" y="14252"/>
                    <a:pt x="87637" y="14252"/>
                  </a:cubicBezTo>
                  <a:cubicBezTo>
                    <a:pt x="100870" y="14252"/>
                    <a:pt x="113379" y="15573"/>
                    <a:pt x="125444" y="17491"/>
                  </a:cubicBezTo>
                  <a:lnTo>
                    <a:pt x="125876" y="16018"/>
                  </a:lnTo>
                  <a:cubicBezTo>
                    <a:pt x="118370" y="9846"/>
                    <a:pt x="109988" y="3077"/>
                    <a:pt x="101899" y="-1495"/>
                  </a:cubicBezTo>
                  <a:cubicBezTo>
                    <a:pt x="94253" y="-2956"/>
                    <a:pt x="84550" y="-4124"/>
                    <a:pt x="74111" y="-4124"/>
                  </a:cubicBezTo>
                  <a:cubicBezTo>
                    <a:pt x="35427" y="-4124"/>
                    <a:pt x="3207" y="14697"/>
                    <a:pt x="3207" y="55591"/>
                  </a:cubicBezTo>
                  <a:cubicBezTo>
                    <a:pt x="3207" y="90580"/>
                    <a:pt x="32772" y="118392"/>
                    <a:pt x="69399" y="127067"/>
                  </a:cubicBezTo>
                  <a:lnTo>
                    <a:pt x="69247" y="12751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9" name="Google Shape;2809;p18"/>
            <p:cNvSpPr/>
            <p:nvPr/>
          </p:nvSpPr>
          <p:spPr>
            <a:xfrm rot="10800000" flipH="1">
              <a:off x="5718454" y="997330"/>
              <a:ext cx="159448" cy="143395"/>
            </a:xfrm>
            <a:custGeom>
              <a:avLst/>
              <a:gdLst/>
              <a:ahLst/>
              <a:cxnLst/>
              <a:rect l="l" t="t" r="r" b="b"/>
              <a:pathLst>
                <a:path w="159448" h="143395" extrusionOk="0">
                  <a:moveTo>
                    <a:pt x="75463" y="26001"/>
                  </a:moveTo>
                  <a:cubicBezTo>
                    <a:pt x="81495" y="21594"/>
                    <a:pt x="87388" y="16298"/>
                    <a:pt x="93116" y="10266"/>
                  </a:cubicBezTo>
                  <a:cubicBezTo>
                    <a:pt x="89877" y="4969"/>
                    <a:pt x="85902" y="131"/>
                    <a:pt x="80911" y="-4137"/>
                  </a:cubicBezTo>
                  <a:cubicBezTo>
                    <a:pt x="75171" y="1286"/>
                    <a:pt x="69443" y="5998"/>
                    <a:pt x="63563" y="11002"/>
                  </a:cubicBezTo>
                  <a:cubicBezTo>
                    <a:pt x="67525" y="16298"/>
                    <a:pt x="71500" y="21441"/>
                    <a:pt x="75463" y="26001"/>
                  </a:cubicBezTo>
                  <a:close/>
                  <a:moveTo>
                    <a:pt x="70319" y="52341"/>
                  </a:moveTo>
                  <a:cubicBezTo>
                    <a:pt x="29578" y="52341"/>
                    <a:pt x="-1753" y="67326"/>
                    <a:pt x="-1753" y="103521"/>
                  </a:cubicBezTo>
                  <a:cubicBezTo>
                    <a:pt x="-1753" y="115421"/>
                    <a:pt x="609" y="127194"/>
                    <a:pt x="6934" y="139120"/>
                  </a:cubicBezTo>
                  <a:lnTo>
                    <a:pt x="12814" y="136605"/>
                  </a:lnTo>
                  <a:cubicBezTo>
                    <a:pt x="10020" y="128223"/>
                    <a:pt x="8546" y="120730"/>
                    <a:pt x="8546" y="114253"/>
                  </a:cubicBezTo>
                  <a:cubicBezTo>
                    <a:pt x="8546" y="84548"/>
                    <a:pt x="37807" y="72330"/>
                    <a:pt x="74739" y="72330"/>
                  </a:cubicBezTo>
                  <a:cubicBezTo>
                    <a:pt x="91935" y="72330"/>
                    <a:pt x="108699" y="74832"/>
                    <a:pt x="125031" y="78655"/>
                  </a:cubicBezTo>
                  <a:cubicBezTo>
                    <a:pt x="131800" y="80281"/>
                    <a:pt x="138417" y="82046"/>
                    <a:pt x="144449" y="84700"/>
                  </a:cubicBezTo>
                  <a:cubicBezTo>
                    <a:pt x="145630" y="85132"/>
                    <a:pt x="145922" y="85868"/>
                    <a:pt x="145922" y="86300"/>
                  </a:cubicBezTo>
                  <a:cubicBezTo>
                    <a:pt x="145922" y="93222"/>
                    <a:pt x="138861" y="107636"/>
                    <a:pt x="131216" y="122635"/>
                  </a:cubicBezTo>
                  <a:cubicBezTo>
                    <a:pt x="134734" y="128960"/>
                    <a:pt x="138417" y="134548"/>
                    <a:pt x="142240" y="139259"/>
                  </a:cubicBezTo>
                  <a:lnTo>
                    <a:pt x="142989" y="139259"/>
                  </a:lnTo>
                  <a:cubicBezTo>
                    <a:pt x="149745" y="127347"/>
                    <a:pt x="157695" y="108957"/>
                    <a:pt x="157695" y="94390"/>
                  </a:cubicBezTo>
                  <a:cubicBezTo>
                    <a:pt x="157695" y="83367"/>
                    <a:pt x="154012" y="76750"/>
                    <a:pt x="149885" y="69841"/>
                  </a:cubicBezTo>
                  <a:cubicBezTo>
                    <a:pt x="137096" y="62044"/>
                    <a:pt x="99440" y="52341"/>
                    <a:pt x="70319" y="523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0" name="Google Shape;2810;p18"/>
            <p:cNvSpPr/>
            <p:nvPr/>
          </p:nvSpPr>
          <p:spPr>
            <a:xfrm rot="10800000" flipH="1">
              <a:off x="5902363" y="929969"/>
              <a:ext cx="19557" cy="151942"/>
            </a:xfrm>
            <a:custGeom>
              <a:avLst/>
              <a:gdLst/>
              <a:ahLst/>
              <a:cxnLst/>
              <a:rect l="l" t="t" r="r" b="b"/>
              <a:pathLst>
                <a:path w="19557" h="151942" extrusionOk="0">
                  <a:moveTo>
                    <a:pt x="1852" y="-3164"/>
                  </a:moveTo>
                  <a:cubicBezTo>
                    <a:pt x="3313" y="6120"/>
                    <a:pt x="3465" y="16559"/>
                    <a:pt x="3465" y="26262"/>
                  </a:cubicBezTo>
                  <a:lnTo>
                    <a:pt x="3465" y="40676"/>
                  </a:lnTo>
                  <a:cubicBezTo>
                    <a:pt x="3465" y="67601"/>
                    <a:pt x="518" y="106716"/>
                    <a:pt x="-1831" y="132167"/>
                  </a:cubicBezTo>
                  <a:cubicBezTo>
                    <a:pt x="2284" y="137463"/>
                    <a:pt x="8024" y="143635"/>
                    <a:pt x="12571" y="147750"/>
                  </a:cubicBezTo>
                  <a:lnTo>
                    <a:pt x="13904" y="147319"/>
                  </a:lnTo>
                  <a:cubicBezTo>
                    <a:pt x="16990" y="115251"/>
                    <a:pt x="17727" y="78040"/>
                    <a:pt x="17727" y="43775"/>
                  </a:cubicBezTo>
                  <a:cubicBezTo>
                    <a:pt x="17727" y="34796"/>
                    <a:pt x="17435" y="25970"/>
                    <a:pt x="16698" y="19493"/>
                  </a:cubicBezTo>
                  <a:cubicBezTo>
                    <a:pt x="16254" y="11403"/>
                    <a:pt x="12291" y="5230"/>
                    <a:pt x="3757" y="-4193"/>
                  </a:cubicBezTo>
                  <a:lnTo>
                    <a:pt x="1852" y="-316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1" name="Google Shape;2811;p18"/>
            <p:cNvSpPr/>
            <p:nvPr/>
          </p:nvSpPr>
          <p:spPr>
            <a:xfrm rot="10800000" flipH="1">
              <a:off x="6039459" y="1612417"/>
              <a:ext cx="734758" cy="469975"/>
            </a:xfrm>
            <a:custGeom>
              <a:avLst/>
              <a:gdLst/>
              <a:ahLst/>
              <a:cxnLst/>
              <a:rect l="l" t="t" r="r" b="b"/>
              <a:pathLst>
                <a:path w="734758" h="469975" extrusionOk="0">
                  <a:moveTo>
                    <a:pt x="675922" y="466534"/>
                  </a:moveTo>
                  <a:lnTo>
                    <a:pt x="54499" y="466534"/>
                  </a:lnTo>
                  <a:cubicBezTo>
                    <a:pt x="23193" y="466534"/>
                    <a:pt x="-2169" y="441147"/>
                    <a:pt x="-2169" y="409854"/>
                  </a:cubicBezTo>
                  <a:lnTo>
                    <a:pt x="-2169" y="150444"/>
                  </a:lnTo>
                  <a:cubicBezTo>
                    <a:pt x="-2169" y="119138"/>
                    <a:pt x="23193" y="93764"/>
                    <a:pt x="54499" y="93764"/>
                  </a:cubicBezTo>
                  <a:lnTo>
                    <a:pt x="178070" y="93764"/>
                  </a:lnTo>
                  <a:cubicBezTo>
                    <a:pt x="181207" y="50634"/>
                    <a:pt x="165548" y="14592"/>
                    <a:pt x="137379" y="-3442"/>
                  </a:cubicBezTo>
                  <a:cubicBezTo>
                    <a:pt x="205083" y="-1575"/>
                    <a:pt x="261801" y="38493"/>
                    <a:pt x="275212" y="93764"/>
                  </a:cubicBezTo>
                  <a:lnTo>
                    <a:pt x="675922" y="93764"/>
                  </a:lnTo>
                  <a:cubicBezTo>
                    <a:pt x="707215" y="93764"/>
                    <a:pt x="732590" y="119138"/>
                    <a:pt x="732590" y="150444"/>
                  </a:cubicBezTo>
                  <a:lnTo>
                    <a:pt x="732590" y="409854"/>
                  </a:lnTo>
                  <a:cubicBezTo>
                    <a:pt x="732590" y="441147"/>
                    <a:pt x="707215" y="466534"/>
                    <a:pt x="675922" y="466534"/>
                  </a:cubicBezTo>
                </a:path>
              </a:pathLst>
            </a:custGeom>
            <a:solidFill>
              <a:srgbClr val="EDED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2" name="Google Shape;2812;p18"/>
            <p:cNvSpPr/>
            <p:nvPr/>
          </p:nvSpPr>
          <p:spPr>
            <a:xfrm rot="10800000" flipH="1">
              <a:off x="6142583" y="1721700"/>
              <a:ext cx="149948" cy="183514"/>
            </a:xfrm>
            <a:custGeom>
              <a:avLst/>
              <a:gdLst/>
              <a:ahLst/>
              <a:cxnLst/>
              <a:rect l="l" t="t" r="r" b="b"/>
              <a:pathLst>
                <a:path w="149948" h="183514" extrusionOk="0">
                  <a:moveTo>
                    <a:pt x="140823" y="180043"/>
                  </a:moveTo>
                  <a:cubicBezTo>
                    <a:pt x="142741" y="180043"/>
                    <a:pt x="144404" y="179332"/>
                    <a:pt x="145814" y="177935"/>
                  </a:cubicBezTo>
                  <a:cubicBezTo>
                    <a:pt x="147211" y="176538"/>
                    <a:pt x="147910" y="174874"/>
                    <a:pt x="147910" y="172956"/>
                  </a:cubicBezTo>
                  <a:lnTo>
                    <a:pt x="147910" y="3614"/>
                  </a:lnTo>
                  <a:cubicBezTo>
                    <a:pt x="147910" y="1671"/>
                    <a:pt x="147211" y="33"/>
                    <a:pt x="145814" y="-1377"/>
                  </a:cubicBezTo>
                  <a:cubicBezTo>
                    <a:pt x="144404" y="-2774"/>
                    <a:pt x="142741" y="-3472"/>
                    <a:pt x="140823" y="-3472"/>
                  </a:cubicBezTo>
                  <a:lnTo>
                    <a:pt x="119588" y="-3472"/>
                  </a:lnTo>
                  <a:cubicBezTo>
                    <a:pt x="117671" y="-3472"/>
                    <a:pt x="116007" y="-2774"/>
                    <a:pt x="114623" y="-1377"/>
                  </a:cubicBezTo>
                  <a:cubicBezTo>
                    <a:pt x="113213" y="33"/>
                    <a:pt x="112527" y="1671"/>
                    <a:pt x="112527" y="3614"/>
                  </a:cubicBezTo>
                  <a:lnTo>
                    <a:pt x="112527" y="72817"/>
                  </a:lnTo>
                  <a:lnTo>
                    <a:pt x="33343" y="72817"/>
                  </a:lnTo>
                  <a:lnTo>
                    <a:pt x="33343" y="3614"/>
                  </a:lnTo>
                  <a:cubicBezTo>
                    <a:pt x="33343" y="1671"/>
                    <a:pt x="32657" y="33"/>
                    <a:pt x="31247" y="-1377"/>
                  </a:cubicBezTo>
                  <a:cubicBezTo>
                    <a:pt x="29850" y="-2774"/>
                    <a:pt x="28187" y="-3472"/>
                    <a:pt x="26269" y="-3472"/>
                  </a:cubicBezTo>
                  <a:lnTo>
                    <a:pt x="5035" y="-3472"/>
                  </a:lnTo>
                  <a:cubicBezTo>
                    <a:pt x="3104" y="-3472"/>
                    <a:pt x="1440" y="-2812"/>
                    <a:pt x="56" y="-1504"/>
                  </a:cubicBezTo>
                  <a:cubicBezTo>
                    <a:pt x="-1341" y="-196"/>
                    <a:pt x="-2039" y="1519"/>
                    <a:pt x="-2039" y="3614"/>
                  </a:cubicBezTo>
                  <a:lnTo>
                    <a:pt x="-2039" y="172956"/>
                  </a:lnTo>
                  <a:cubicBezTo>
                    <a:pt x="-2039" y="174874"/>
                    <a:pt x="-1341" y="176538"/>
                    <a:pt x="56" y="177935"/>
                  </a:cubicBezTo>
                  <a:cubicBezTo>
                    <a:pt x="1440" y="179332"/>
                    <a:pt x="3104" y="180043"/>
                    <a:pt x="5035" y="180043"/>
                  </a:cubicBezTo>
                  <a:lnTo>
                    <a:pt x="26269" y="180043"/>
                  </a:lnTo>
                  <a:cubicBezTo>
                    <a:pt x="28187" y="180043"/>
                    <a:pt x="29850" y="179332"/>
                    <a:pt x="31247" y="177935"/>
                  </a:cubicBezTo>
                  <a:cubicBezTo>
                    <a:pt x="32657" y="176538"/>
                    <a:pt x="33343" y="174874"/>
                    <a:pt x="33343" y="172956"/>
                  </a:cubicBezTo>
                  <a:lnTo>
                    <a:pt x="33343" y="105583"/>
                  </a:lnTo>
                  <a:lnTo>
                    <a:pt x="112527" y="105583"/>
                  </a:lnTo>
                  <a:lnTo>
                    <a:pt x="112527" y="172956"/>
                  </a:lnTo>
                  <a:cubicBezTo>
                    <a:pt x="112527" y="174874"/>
                    <a:pt x="113213" y="176538"/>
                    <a:pt x="114623" y="177935"/>
                  </a:cubicBezTo>
                  <a:cubicBezTo>
                    <a:pt x="116007" y="179332"/>
                    <a:pt x="117671" y="180043"/>
                    <a:pt x="119588" y="180043"/>
                  </a:cubicBezTo>
                  <a:lnTo>
                    <a:pt x="140823" y="18004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3" name="Google Shape;2813;p18"/>
            <p:cNvSpPr/>
            <p:nvPr/>
          </p:nvSpPr>
          <p:spPr>
            <a:xfrm rot="10800000" flipH="1">
              <a:off x="6324777" y="1766264"/>
              <a:ext cx="132384" cy="141566"/>
            </a:xfrm>
            <a:custGeom>
              <a:avLst/>
              <a:gdLst/>
              <a:ahLst/>
              <a:cxnLst/>
              <a:rect l="l" t="t" r="r" b="b"/>
              <a:pathLst>
                <a:path w="132384" h="141566" extrusionOk="0">
                  <a:moveTo>
                    <a:pt x="95874" y="79124"/>
                  </a:moveTo>
                  <a:cubicBezTo>
                    <a:pt x="95353" y="84534"/>
                    <a:pt x="94096" y="89030"/>
                    <a:pt x="92089" y="92624"/>
                  </a:cubicBezTo>
                  <a:cubicBezTo>
                    <a:pt x="90070" y="96206"/>
                    <a:pt x="87581" y="99038"/>
                    <a:pt x="84621" y="101133"/>
                  </a:cubicBezTo>
                  <a:cubicBezTo>
                    <a:pt x="81637" y="103242"/>
                    <a:pt x="78411" y="104689"/>
                    <a:pt x="74906" y="105464"/>
                  </a:cubicBezTo>
                  <a:cubicBezTo>
                    <a:pt x="71414" y="106251"/>
                    <a:pt x="67832" y="106645"/>
                    <a:pt x="64162" y="106645"/>
                  </a:cubicBezTo>
                  <a:cubicBezTo>
                    <a:pt x="60491" y="106645"/>
                    <a:pt x="56910" y="106251"/>
                    <a:pt x="53417" y="105464"/>
                  </a:cubicBezTo>
                  <a:cubicBezTo>
                    <a:pt x="49912" y="104689"/>
                    <a:pt x="46687" y="103242"/>
                    <a:pt x="43715" y="101133"/>
                  </a:cubicBezTo>
                  <a:cubicBezTo>
                    <a:pt x="40743" y="99038"/>
                    <a:pt x="38254" y="96206"/>
                    <a:pt x="36247" y="92624"/>
                  </a:cubicBezTo>
                  <a:cubicBezTo>
                    <a:pt x="34241" y="89030"/>
                    <a:pt x="32971" y="84534"/>
                    <a:pt x="32437" y="79124"/>
                  </a:cubicBezTo>
                  <a:cubicBezTo>
                    <a:pt x="32272" y="77727"/>
                    <a:pt x="32132" y="75975"/>
                    <a:pt x="32056" y="73879"/>
                  </a:cubicBezTo>
                  <a:cubicBezTo>
                    <a:pt x="31955" y="71784"/>
                    <a:pt x="31916" y="69599"/>
                    <a:pt x="31916" y="67326"/>
                  </a:cubicBezTo>
                  <a:cubicBezTo>
                    <a:pt x="31916" y="65053"/>
                    <a:pt x="31955" y="62830"/>
                    <a:pt x="32056" y="60646"/>
                  </a:cubicBezTo>
                  <a:cubicBezTo>
                    <a:pt x="32132" y="58449"/>
                    <a:pt x="32272" y="56747"/>
                    <a:pt x="32437" y="55528"/>
                  </a:cubicBezTo>
                  <a:cubicBezTo>
                    <a:pt x="32971" y="50117"/>
                    <a:pt x="34241" y="45609"/>
                    <a:pt x="36247" y="42027"/>
                  </a:cubicBezTo>
                  <a:cubicBezTo>
                    <a:pt x="38254" y="38446"/>
                    <a:pt x="40743" y="35601"/>
                    <a:pt x="43715" y="33506"/>
                  </a:cubicBezTo>
                  <a:cubicBezTo>
                    <a:pt x="46687" y="31410"/>
                    <a:pt x="49912" y="29975"/>
                    <a:pt x="53417" y="29175"/>
                  </a:cubicBezTo>
                  <a:cubicBezTo>
                    <a:pt x="56910" y="28400"/>
                    <a:pt x="60491" y="28007"/>
                    <a:pt x="64162" y="28007"/>
                  </a:cubicBezTo>
                  <a:cubicBezTo>
                    <a:pt x="67832" y="28007"/>
                    <a:pt x="71414" y="28400"/>
                    <a:pt x="74906" y="29175"/>
                  </a:cubicBezTo>
                  <a:cubicBezTo>
                    <a:pt x="78411" y="29975"/>
                    <a:pt x="81637" y="31410"/>
                    <a:pt x="84621" y="33506"/>
                  </a:cubicBezTo>
                  <a:cubicBezTo>
                    <a:pt x="87581" y="35601"/>
                    <a:pt x="90070" y="38446"/>
                    <a:pt x="92089" y="42027"/>
                  </a:cubicBezTo>
                  <a:cubicBezTo>
                    <a:pt x="94096" y="45609"/>
                    <a:pt x="95353" y="50117"/>
                    <a:pt x="95874" y="55528"/>
                  </a:cubicBezTo>
                  <a:cubicBezTo>
                    <a:pt x="96051" y="56747"/>
                    <a:pt x="96153" y="58449"/>
                    <a:pt x="96153" y="60646"/>
                  </a:cubicBezTo>
                  <a:cubicBezTo>
                    <a:pt x="96153" y="62830"/>
                    <a:pt x="96153" y="65053"/>
                    <a:pt x="96153" y="67326"/>
                  </a:cubicBezTo>
                  <a:cubicBezTo>
                    <a:pt x="96153" y="69599"/>
                    <a:pt x="96153" y="71784"/>
                    <a:pt x="96153" y="73879"/>
                  </a:cubicBezTo>
                  <a:cubicBezTo>
                    <a:pt x="96153" y="75975"/>
                    <a:pt x="96051" y="77727"/>
                    <a:pt x="95874" y="79124"/>
                  </a:cubicBezTo>
                  <a:close/>
                  <a:moveTo>
                    <a:pt x="64162" y="138116"/>
                  </a:moveTo>
                  <a:cubicBezTo>
                    <a:pt x="73776" y="138116"/>
                    <a:pt x="82475" y="136617"/>
                    <a:pt x="90247" y="133645"/>
                  </a:cubicBezTo>
                  <a:cubicBezTo>
                    <a:pt x="98020" y="130686"/>
                    <a:pt x="104751" y="126571"/>
                    <a:pt x="110441" y="121326"/>
                  </a:cubicBezTo>
                  <a:cubicBezTo>
                    <a:pt x="116105" y="116081"/>
                    <a:pt x="120664" y="109972"/>
                    <a:pt x="124068" y="102975"/>
                  </a:cubicBezTo>
                  <a:cubicBezTo>
                    <a:pt x="127471" y="95990"/>
                    <a:pt x="129440" y="88459"/>
                    <a:pt x="129960" y="80432"/>
                  </a:cubicBezTo>
                  <a:cubicBezTo>
                    <a:pt x="130138" y="78870"/>
                    <a:pt x="130227" y="76838"/>
                    <a:pt x="130227" y="74400"/>
                  </a:cubicBezTo>
                  <a:cubicBezTo>
                    <a:pt x="130227" y="71961"/>
                    <a:pt x="130227" y="69510"/>
                    <a:pt x="130227" y="67059"/>
                  </a:cubicBezTo>
                  <a:cubicBezTo>
                    <a:pt x="130227" y="64608"/>
                    <a:pt x="130227" y="62208"/>
                    <a:pt x="130227" y="59845"/>
                  </a:cubicBezTo>
                  <a:cubicBezTo>
                    <a:pt x="130227" y="57496"/>
                    <a:pt x="130138" y="55528"/>
                    <a:pt x="129960" y="53965"/>
                  </a:cubicBezTo>
                  <a:cubicBezTo>
                    <a:pt x="129262" y="45914"/>
                    <a:pt x="127255" y="38395"/>
                    <a:pt x="123928" y="31410"/>
                  </a:cubicBezTo>
                  <a:cubicBezTo>
                    <a:pt x="120613" y="24413"/>
                    <a:pt x="116105" y="18342"/>
                    <a:pt x="110441" y="13198"/>
                  </a:cubicBezTo>
                  <a:cubicBezTo>
                    <a:pt x="104751" y="8030"/>
                    <a:pt x="98020" y="3965"/>
                    <a:pt x="90247" y="1007"/>
                  </a:cubicBezTo>
                  <a:cubicBezTo>
                    <a:pt x="82475" y="-1965"/>
                    <a:pt x="73776" y="-3451"/>
                    <a:pt x="64162" y="-3451"/>
                  </a:cubicBezTo>
                  <a:cubicBezTo>
                    <a:pt x="54561" y="-3451"/>
                    <a:pt x="45861" y="-1965"/>
                    <a:pt x="38089" y="1007"/>
                  </a:cubicBezTo>
                  <a:cubicBezTo>
                    <a:pt x="30303" y="3965"/>
                    <a:pt x="23572" y="8030"/>
                    <a:pt x="17896" y="13198"/>
                  </a:cubicBezTo>
                  <a:cubicBezTo>
                    <a:pt x="12219" y="18342"/>
                    <a:pt x="7710" y="24413"/>
                    <a:pt x="4396" y="31410"/>
                  </a:cubicBezTo>
                  <a:cubicBezTo>
                    <a:pt x="1081" y="38395"/>
                    <a:pt x="-938" y="45914"/>
                    <a:pt x="-1637" y="53965"/>
                  </a:cubicBezTo>
                  <a:cubicBezTo>
                    <a:pt x="-1815" y="55528"/>
                    <a:pt x="-1942" y="57496"/>
                    <a:pt x="-2018" y="59845"/>
                  </a:cubicBezTo>
                  <a:cubicBezTo>
                    <a:pt x="-2120" y="62208"/>
                    <a:pt x="-2158" y="64608"/>
                    <a:pt x="-2158" y="67059"/>
                  </a:cubicBezTo>
                  <a:cubicBezTo>
                    <a:pt x="-2158" y="69510"/>
                    <a:pt x="-2120" y="71961"/>
                    <a:pt x="-2018" y="74400"/>
                  </a:cubicBezTo>
                  <a:cubicBezTo>
                    <a:pt x="-1942" y="76838"/>
                    <a:pt x="-1815" y="78870"/>
                    <a:pt x="-1637" y="80432"/>
                  </a:cubicBezTo>
                  <a:cubicBezTo>
                    <a:pt x="-1104" y="88459"/>
                    <a:pt x="852" y="95990"/>
                    <a:pt x="4268" y="102975"/>
                  </a:cubicBezTo>
                  <a:cubicBezTo>
                    <a:pt x="7672" y="109972"/>
                    <a:pt x="12219" y="116081"/>
                    <a:pt x="17896" y="121326"/>
                  </a:cubicBezTo>
                  <a:cubicBezTo>
                    <a:pt x="23572" y="126571"/>
                    <a:pt x="30303" y="130686"/>
                    <a:pt x="38089" y="133645"/>
                  </a:cubicBezTo>
                  <a:cubicBezTo>
                    <a:pt x="45861" y="136617"/>
                    <a:pt x="54561" y="138116"/>
                    <a:pt x="64162" y="1381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4" name="Google Shape;2814;p18"/>
            <p:cNvSpPr/>
            <p:nvPr/>
          </p:nvSpPr>
          <p:spPr>
            <a:xfrm rot="10800000" flipH="1">
              <a:off x="6487032" y="1719097"/>
              <a:ext cx="34086" cy="186118"/>
            </a:xfrm>
            <a:custGeom>
              <a:avLst/>
              <a:gdLst/>
              <a:ahLst/>
              <a:cxnLst/>
              <a:rect l="l" t="t" r="r" b="b"/>
              <a:pathLst>
                <a:path w="34086" h="186118" extrusionOk="0">
                  <a:moveTo>
                    <a:pt x="31852" y="3613"/>
                  </a:moveTo>
                  <a:cubicBezTo>
                    <a:pt x="31852" y="1670"/>
                    <a:pt x="31153" y="32"/>
                    <a:pt x="29757" y="-1378"/>
                  </a:cubicBezTo>
                  <a:cubicBezTo>
                    <a:pt x="28347" y="-2775"/>
                    <a:pt x="26683" y="-3473"/>
                    <a:pt x="24778" y="-3473"/>
                  </a:cubicBezTo>
                  <a:lnTo>
                    <a:pt x="4852" y="-3473"/>
                  </a:lnTo>
                  <a:cubicBezTo>
                    <a:pt x="2921" y="-3473"/>
                    <a:pt x="1270" y="-2775"/>
                    <a:pt x="-127" y="-1378"/>
                  </a:cubicBezTo>
                  <a:cubicBezTo>
                    <a:pt x="-1524" y="32"/>
                    <a:pt x="-2235" y="1670"/>
                    <a:pt x="-2235" y="3613"/>
                  </a:cubicBezTo>
                  <a:lnTo>
                    <a:pt x="-2235" y="175584"/>
                  </a:lnTo>
                  <a:cubicBezTo>
                    <a:pt x="-2235" y="177489"/>
                    <a:pt x="-1524" y="179153"/>
                    <a:pt x="-127" y="180562"/>
                  </a:cubicBezTo>
                  <a:cubicBezTo>
                    <a:pt x="1270" y="181959"/>
                    <a:pt x="2921" y="182645"/>
                    <a:pt x="4852" y="182645"/>
                  </a:cubicBezTo>
                  <a:lnTo>
                    <a:pt x="24778" y="182645"/>
                  </a:lnTo>
                  <a:cubicBezTo>
                    <a:pt x="26683" y="182645"/>
                    <a:pt x="28347" y="181959"/>
                    <a:pt x="29757" y="180562"/>
                  </a:cubicBezTo>
                  <a:cubicBezTo>
                    <a:pt x="31153" y="179153"/>
                    <a:pt x="31852" y="177489"/>
                    <a:pt x="31852" y="175584"/>
                  </a:cubicBezTo>
                  <a:lnTo>
                    <a:pt x="31852" y="361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5" name="Google Shape;2815;p18"/>
            <p:cNvSpPr/>
            <p:nvPr/>
          </p:nvSpPr>
          <p:spPr>
            <a:xfrm rot="10800000" flipH="1">
              <a:off x="6548132" y="1766264"/>
              <a:ext cx="123977" cy="141566"/>
            </a:xfrm>
            <a:custGeom>
              <a:avLst/>
              <a:gdLst/>
              <a:ahLst/>
              <a:cxnLst/>
              <a:rect l="l" t="t" r="r" b="b"/>
              <a:pathLst>
                <a:path w="123977" h="141566" extrusionOk="0">
                  <a:moveTo>
                    <a:pt x="50639" y="28007"/>
                  </a:moveTo>
                  <a:cubicBezTo>
                    <a:pt x="56570" y="28007"/>
                    <a:pt x="61866" y="28832"/>
                    <a:pt x="66501" y="30496"/>
                  </a:cubicBezTo>
                  <a:cubicBezTo>
                    <a:pt x="71124" y="32160"/>
                    <a:pt x="75023" y="34382"/>
                    <a:pt x="78172" y="37176"/>
                  </a:cubicBezTo>
                  <a:cubicBezTo>
                    <a:pt x="81310" y="39970"/>
                    <a:pt x="83672" y="43120"/>
                    <a:pt x="85234" y="46612"/>
                  </a:cubicBezTo>
                  <a:cubicBezTo>
                    <a:pt x="86808" y="50117"/>
                    <a:pt x="87609" y="53699"/>
                    <a:pt x="87609" y="57356"/>
                  </a:cubicBezTo>
                  <a:lnTo>
                    <a:pt x="87609" y="59985"/>
                  </a:lnTo>
                  <a:lnTo>
                    <a:pt x="51947" y="53699"/>
                  </a:lnTo>
                  <a:cubicBezTo>
                    <a:pt x="44784" y="52467"/>
                    <a:pt x="39628" y="50676"/>
                    <a:pt x="36479" y="48314"/>
                  </a:cubicBezTo>
                  <a:cubicBezTo>
                    <a:pt x="33329" y="45964"/>
                    <a:pt x="31754" y="42777"/>
                    <a:pt x="31754" y="38751"/>
                  </a:cubicBezTo>
                  <a:cubicBezTo>
                    <a:pt x="31754" y="35080"/>
                    <a:pt x="33646" y="32363"/>
                    <a:pt x="37406" y="30623"/>
                  </a:cubicBezTo>
                  <a:cubicBezTo>
                    <a:pt x="41165" y="28870"/>
                    <a:pt x="45559" y="28007"/>
                    <a:pt x="50639" y="28007"/>
                  </a:cubicBezTo>
                  <a:close/>
                  <a:moveTo>
                    <a:pt x="6849" y="101933"/>
                  </a:moveTo>
                  <a:cubicBezTo>
                    <a:pt x="7561" y="105604"/>
                    <a:pt x="9174" y="109541"/>
                    <a:pt x="11701" y="113732"/>
                  </a:cubicBezTo>
                  <a:cubicBezTo>
                    <a:pt x="14241" y="117922"/>
                    <a:pt x="17835" y="121847"/>
                    <a:pt x="22458" y="125517"/>
                  </a:cubicBezTo>
                  <a:cubicBezTo>
                    <a:pt x="27080" y="129188"/>
                    <a:pt x="32757" y="132210"/>
                    <a:pt x="39501" y="134560"/>
                  </a:cubicBezTo>
                  <a:cubicBezTo>
                    <a:pt x="46219" y="136935"/>
                    <a:pt x="54042" y="138116"/>
                    <a:pt x="62958" y="138116"/>
                  </a:cubicBezTo>
                  <a:cubicBezTo>
                    <a:pt x="71861" y="138116"/>
                    <a:pt x="79900" y="136935"/>
                    <a:pt x="87075" y="134560"/>
                  </a:cubicBezTo>
                  <a:cubicBezTo>
                    <a:pt x="94238" y="132210"/>
                    <a:pt x="100410" y="128756"/>
                    <a:pt x="105566" y="124209"/>
                  </a:cubicBezTo>
                  <a:cubicBezTo>
                    <a:pt x="110710" y="119663"/>
                    <a:pt x="114698" y="113935"/>
                    <a:pt x="117479" y="107039"/>
                  </a:cubicBezTo>
                  <a:cubicBezTo>
                    <a:pt x="120286" y="100130"/>
                    <a:pt x="121670" y="92230"/>
                    <a:pt x="121670" y="83315"/>
                  </a:cubicBezTo>
                  <a:lnTo>
                    <a:pt x="121670" y="6251"/>
                  </a:lnTo>
                  <a:cubicBezTo>
                    <a:pt x="121670" y="4308"/>
                    <a:pt x="120984" y="2670"/>
                    <a:pt x="119575" y="1260"/>
                  </a:cubicBezTo>
                  <a:cubicBezTo>
                    <a:pt x="118177" y="-137"/>
                    <a:pt x="116527" y="-835"/>
                    <a:pt x="114609" y="-835"/>
                  </a:cubicBezTo>
                  <a:lnTo>
                    <a:pt x="94670" y="-835"/>
                  </a:lnTo>
                  <a:cubicBezTo>
                    <a:pt x="92752" y="-835"/>
                    <a:pt x="91089" y="-137"/>
                    <a:pt x="89704" y="1260"/>
                  </a:cubicBezTo>
                  <a:cubicBezTo>
                    <a:pt x="88295" y="2670"/>
                    <a:pt x="87609" y="4308"/>
                    <a:pt x="87609" y="6251"/>
                  </a:cubicBezTo>
                  <a:lnTo>
                    <a:pt x="87609" y="14888"/>
                  </a:lnTo>
                  <a:cubicBezTo>
                    <a:pt x="83938" y="9820"/>
                    <a:pt x="78642" y="5502"/>
                    <a:pt x="71746" y="1921"/>
                  </a:cubicBezTo>
                  <a:cubicBezTo>
                    <a:pt x="64837" y="-1661"/>
                    <a:pt x="56049" y="-3451"/>
                    <a:pt x="45407" y="-3451"/>
                  </a:cubicBezTo>
                  <a:cubicBezTo>
                    <a:pt x="37888" y="-3451"/>
                    <a:pt x="31145" y="-2448"/>
                    <a:pt x="25213" y="-441"/>
                  </a:cubicBezTo>
                  <a:cubicBezTo>
                    <a:pt x="19270" y="1578"/>
                    <a:pt x="14279" y="4410"/>
                    <a:pt x="10266" y="8080"/>
                  </a:cubicBezTo>
                  <a:cubicBezTo>
                    <a:pt x="6252" y="11751"/>
                    <a:pt x="3141" y="16069"/>
                    <a:pt x="957" y="21060"/>
                  </a:cubicBezTo>
                  <a:cubicBezTo>
                    <a:pt x="-1215" y="26038"/>
                    <a:pt x="-2307" y="31499"/>
                    <a:pt x="-2307" y="37443"/>
                  </a:cubicBezTo>
                  <a:cubicBezTo>
                    <a:pt x="-2307" y="49495"/>
                    <a:pt x="1972" y="58931"/>
                    <a:pt x="10520" y="65751"/>
                  </a:cubicBezTo>
                  <a:cubicBezTo>
                    <a:pt x="19092" y="72558"/>
                    <a:pt x="30547" y="77207"/>
                    <a:pt x="44873" y="79645"/>
                  </a:cubicBezTo>
                  <a:lnTo>
                    <a:pt x="87609" y="86985"/>
                  </a:lnTo>
                  <a:cubicBezTo>
                    <a:pt x="87609" y="94161"/>
                    <a:pt x="85234" y="99215"/>
                    <a:pt x="80522" y="102187"/>
                  </a:cubicBezTo>
                  <a:cubicBezTo>
                    <a:pt x="75798" y="105159"/>
                    <a:pt x="69943" y="106645"/>
                    <a:pt x="62958" y="106645"/>
                  </a:cubicBezTo>
                  <a:cubicBezTo>
                    <a:pt x="58589" y="106645"/>
                    <a:pt x="55186" y="106035"/>
                    <a:pt x="52735" y="104816"/>
                  </a:cubicBezTo>
                  <a:cubicBezTo>
                    <a:pt x="50283" y="103584"/>
                    <a:pt x="47934" y="101933"/>
                    <a:pt x="45661" y="99838"/>
                  </a:cubicBezTo>
                  <a:cubicBezTo>
                    <a:pt x="44086" y="98441"/>
                    <a:pt x="42651" y="97463"/>
                    <a:pt x="41330" y="96942"/>
                  </a:cubicBezTo>
                  <a:cubicBezTo>
                    <a:pt x="40022" y="96421"/>
                    <a:pt x="38574" y="96168"/>
                    <a:pt x="36999" y="96168"/>
                  </a:cubicBezTo>
                  <a:lnTo>
                    <a:pt x="12615" y="96168"/>
                  </a:lnTo>
                  <a:cubicBezTo>
                    <a:pt x="10875" y="96168"/>
                    <a:pt x="9402" y="96688"/>
                    <a:pt x="8170" y="97742"/>
                  </a:cubicBezTo>
                  <a:cubicBezTo>
                    <a:pt x="6938" y="98784"/>
                    <a:pt x="6506" y="100181"/>
                    <a:pt x="6849" y="1019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6" name="Google Shape;2816;p18"/>
            <p:cNvSpPr/>
            <p:nvPr/>
          </p:nvSpPr>
          <p:spPr>
            <a:xfrm rot="10800000" flipH="1">
              <a:off x="7100620" y="558139"/>
              <a:ext cx="734758" cy="409028"/>
            </a:xfrm>
            <a:custGeom>
              <a:avLst/>
              <a:gdLst/>
              <a:ahLst/>
              <a:cxnLst/>
              <a:rect l="l" t="t" r="r" b="b"/>
              <a:pathLst>
                <a:path w="734758" h="409028" extrusionOk="0">
                  <a:moveTo>
                    <a:pt x="53774" y="404619"/>
                  </a:moveTo>
                  <a:lnTo>
                    <a:pt x="675198" y="404619"/>
                  </a:lnTo>
                  <a:cubicBezTo>
                    <a:pt x="706504" y="404619"/>
                    <a:pt x="731866" y="379244"/>
                    <a:pt x="731866" y="347952"/>
                  </a:cubicBezTo>
                  <a:lnTo>
                    <a:pt x="731866" y="149476"/>
                  </a:lnTo>
                  <a:cubicBezTo>
                    <a:pt x="731866" y="118183"/>
                    <a:pt x="706504" y="92808"/>
                    <a:pt x="675198" y="92808"/>
                  </a:cubicBezTo>
                  <a:lnTo>
                    <a:pt x="551614" y="92808"/>
                  </a:lnTo>
                  <a:cubicBezTo>
                    <a:pt x="548490" y="49679"/>
                    <a:pt x="564150" y="13637"/>
                    <a:pt x="592318" y="-4410"/>
                  </a:cubicBezTo>
                  <a:cubicBezTo>
                    <a:pt x="524614" y="-2530"/>
                    <a:pt x="467896" y="37538"/>
                    <a:pt x="454485" y="92808"/>
                  </a:cubicBezTo>
                  <a:lnTo>
                    <a:pt x="53774" y="92808"/>
                  </a:lnTo>
                  <a:cubicBezTo>
                    <a:pt x="22482" y="92808"/>
                    <a:pt x="-2893" y="118183"/>
                    <a:pt x="-2893" y="149476"/>
                  </a:cubicBezTo>
                  <a:lnTo>
                    <a:pt x="-2893" y="347952"/>
                  </a:lnTo>
                  <a:cubicBezTo>
                    <a:pt x="-2893" y="379244"/>
                    <a:pt x="22482" y="404619"/>
                    <a:pt x="53774" y="404619"/>
                  </a:cubicBezTo>
                </a:path>
              </a:pathLst>
            </a:custGeom>
            <a:solidFill>
              <a:srgbClr val="EDED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7" name="Google Shape;2817;p18"/>
            <p:cNvSpPr/>
            <p:nvPr/>
          </p:nvSpPr>
          <p:spPr>
            <a:xfrm rot="10800000" flipH="1">
              <a:off x="7200303" y="627417"/>
              <a:ext cx="134683" cy="164807"/>
            </a:xfrm>
            <a:custGeom>
              <a:avLst/>
              <a:gdLst/>
              <a:ahLst/>
              <a:cxnLst/>
              <a:rect l="l" t="t" r="r" b="b"/>
              <a:pathLst>
                <a:path w="134683" h="164807" extrusionOk="0">
                  <a:moveTo>
                    <a:pt x="125565" y="160351"/>
                  </a:moveTo>
                  <a:cubicBezTo>
                    <a:pt x="127279" y="160351"/>
                    <a:pt x="128791" y="159728"/>
                    <a:pt x="130035" y="158471"/>
                  </a:cubicBezTo>
                  <a:cubicBezTo>
                    <a:pt x="131293" y="157214"/>
                    <a:pt x="131928" y="155728"/>
                    <a:pt x="131928" y="154001"/>
                  </a:cubicBezTo>
                  <a:lnTo>
                    <a:pt x="131928" y="1905"/>
                  </a:lnTo>
                  <a:cubicBezTo>
                    <a:pt x="131928" y="166"/>
                    <a:pt x="131293" y="-1320"/>
                    <a:pt x="130035" y="-2578"/>
                  </a:cubicBezTo>
                  <a:cubicBezTo>
                    <a:pt x="128791" y="-3835"/>
                    <a:pt x="127279" y="-4457"/>
                    <a:pt x="125565" y="-4457"/>
                  </a:cubicBezTo>
                  <a:lnTo>
                    <a:pt x="106502" y="-4457"/>
                  </a:lnTo>
                  <a:cubicBezTo>
                    <a:pt x="104762" y="-4457"/>
                    <a:pt x="103276" y="-3835"/>
                    <a:pt x="102019" y="-2578"/>
                  </a:cubicBezTo>
                  <a:cubicBezTo>
                    <a:pt x="100762" y="-1320"/>
                    <a:pt x="100139" y="166"/>
                    <a:pt x="100139" y="1905"/>
                  </a:cubicBezTo>
                  <a:lnTo>
                    <a:pt x="100139" y="64060"/>
                  </a:lnTo>
                  <a:lnTo>
                    <a:pt x="29032" y="64060"/>
                  </a:lnTo>
                  <a:lnTo>
                    <a:pt x="29032" y="1905"/>
                  </a:lnTo>
                  <a:cubicBezTo>
                    <a:pt x="29032" y="166"/>
                    <a:pt x="28397" y="-1320"/>
                    <a:pt x="27153" y="-2578"/>
                  </a:cubicBezTo>
                  <a:cubicBezTo>
                    <a:pt x="25883" y="-3835"/>
                    <a:pt x="24396" y="-4457"/>
                    <a:pt x="22669" y="-4457"/>
                  </a:cubicBezTo>
                  <a:lnTo>
                    <a:pt x="3594" y="-4457"/>
                  </a:lnTo>
                  <a:cubicBezTo>
                    <a:pt x="1867" y="-4457"/>
                    <a:pt x="381" y="-3873"/>
                    <a:pt x="-864" y="-2692"/>
                  </a:cubicBezTo>
                  <a:cubicBezTo>
                    <a:pt x="-2134" y="-1523"/>
                    <a:pt x="-2756" y="13"/>
                    <a:pt x="-2756" y="1905"/>
                  </a:cubicBezTo>
                  <a:lnTo>
                    <a:pt x="-2756" y="154001"/>
                  </a:lnTo>
                  <a:cubicBezTo>
                    <a:pt x="-2756" y="155728"/>
                    <a:pt x="-2134" y="157214"/>
                    <a:pt x="-864" y="158471"/>
                  </a:cubicBezTo>
                  <a:cubicBezTo>
                    <a:pt x="381" y="159728"/>
                    <a:pt x="1867" y="160351"/>
                    <a:pt x="3594" y="160351"/>
                  </a:cubicBezTo>
                  <a:lnTo>
                    <a:pt x="22669" y="160351"/>
                  </a:lnTo>
                  <a:cubicBezTo>
                    <a:pt x="24396" y="160351"/>
                    <a:pt x="25883" y="159728"/>
                    <a:pt x="27153" y="158471"/>
                  </a:cubicBezTo>
                  <a:cubicBezTo>
                    <a:pt x="28397" y="157214"/>
                    <a:pt x="29032" y="155728"/>
                    <a:pt x="29032" y="154001"/>
                  </a:cubicBezTo>
                  <a:lnTo>
                    <a:pt x="29032" y="93498"/>
                  </a:lnTo>
                  <a:lnTo>
                    <a:pt x="100139" y="93498"/>
                  </a:lnTo>
                  <a:lnTo>
                    <a:pt x="100139" y="154001"/>
                  </a:lnTo>
                  <a:cubicBezTo>
                    <a:pt x="100139" y="155728"/>
                    <a:pt x="100762" y="157214"/>
                    <a:pt x="102019" y="158471"/>
                  </a:cubicBezTo>
                  <a:cubicBezTo>
                    <a:pt x="103276" y="159728"/>
                    <a:pt x="104762" y="160351"/>
                    <a:pt x="106502" y="160351"/>
                  </a:cubicBezTo>
                  <a:lnTo>
                    <a:pt x="125565" y="16035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8" name="Google Shape;2818;p18"/>
            <p:cNvSpPr/>
            <p:nvPr/>
          </p:nvSpPr>
          <p:spPr>
            <a:xfrm rot="10800000" flipH="1">
              <a:off x="7361351" y="667435"/>
              <a:ext cx="111366" cy="127151"/>
            </a:xfrm>
            <a:custGeom>
              <a:avLst/>
              <a:gdLst/>
              <a:ahLst/>
              <a:cxnLst/>
              <a:rect l="l" t="t" r="r" b="b"/>
              <a:pathLst>
                <a:path w="111366" h="127151" extrusionOk="0">
                  <a:moveTo>
                    <a:pt x="44703" y="23819"/>
                  </a:moveTo>
                  <a:cubicBezTo>
                    <a:pt x="50037" y="23819"/>
                    <a:pt x="54787" y="24568"/>
                    <a:pt x="58953" y="26067"/>
                  </a:cubicBezTo>
                  <a:cubicBezTo>
                    <a:pt x="63106" y="27553"/>
                    <a:pt x="66611" y="29547"/>
                    <a:pt x="69430" y="32061"/>
                  </a:cubicBezTo>
                  <a:cubicBezTo>
                    <a:pt x="72262" y="34576"/>
                    <a:pt x="74370" y="37396"/>
                    <a:pt x="75780" y="40532"/>
                  </a:cubicBezTo>
                  <a:cubicBezTo>
                    <a:pt x="77203" y="43669"/>
                    <a:pt x="77901" y="46895"/>
                    <a:pt x="77901" y="50197"/>
                  </a:cubicBezTo>
                  <a:lnTo>
                    <a:pt x="77901" y="52546"/>
                  </a:lnTo>
                  <a:lnTo>
                    <a:pt x="45884" y="46895"/>
                  </a:lnTo>
                  <a:cubicBezTo>
                    <a:pt x="39445" y="45803"/>
                    <a:pt x="34823" y="44190"/>
                    <a:pt x="31991" y="42082"/>
                  </a:cubicBezTo>
                  <a:cubicBezTo>
                    <a:pt x="29159" y="39948"/>
                    <a:pt x="27749" y="37090"/>
                    <a:pt x="27749" y="33484"/>
                  </a:cubicBezTo>
                  <a:cubicBezTo>
                    <a:pt x="27749" y="30182"/>
                    <a:pt x="29438" y="27743"/>
                    <a:pt x="32816" y="26181"/>
                  </a:cubicBezTo>
                  <a:cubicBezTo>
                    <a:pt x="36195" y="24594"/>
                    <a:pt x="40157" y="23819"/>
                    <a:pt x="44703" y="23819"/>
                  </a:cubicBezTo>
                  <a:close/>
                  <a:moveTo>
                    <a:pt x="5384" y="90228"/>
                  </a:moveTo>
                  <a:cubicBezTo>
                    <a:pt x="6007" y="93517"/>
                    <a:pt x="7467" y="97047"/>
                    <a:pt x="9740" y="100819"/>
                  </a:cubicBezTo>
                  <a:cubicBezTo>
                    <a:pt x="12014" y="104578"/>
                    <a:pt x="15240" y="108122"/>
                    <a:pt x="19405" y="111411"/>
                  </a:cubicBezTo>
                  <a:cubicBezTo>
                    <a:pt x="23558" y="114701"/>
                    <a:pt x="28650" y="117418"/>
                    <a:pt x="34708" y="119539"/>
                  </a:cubicBezTo>
                  <a:cubicBezTo>
                    <a:pt x="40741" y="121647"/>
                    <a:pt x="47764" y="122714"/>
                    <a:pt x="55778" y="122714"/>
                  </a:cubicBezTo>
                  <a:cubicBezTo>
                    <a:pt x="63779" y="122714"/>
                    <a:pt x="70992" y="121647"/>
                    <a:pt x="77431" y="119539"/>
                  </a:cubicBezTo>
                  <a:cubicBezTo>
                    <a:pt x="83870" y="117418"/>
                    <a:pt x="89407" y="114319"/>
                    <a:pt x="94043" y="110243"/>
                  </a:cubicBezTo>
                  <a:cubicBezTo>
                    <a:pt x="98666" y="106140"/>
                    <a:pt x="102235" y="101010"/>
                    <a:pt x="104749" y="94812"/>
                  </a:cubicBezTo>
                  <a:cubicBezTo>
                    <a:pt x="107264" y="88615"/>
                    <a:pt x="108508" y="81515"/>
                    <a:pt x="108508" y="73501"/>
                  </a:cubicBezTo>
                  <a:lnTo>
                    <a:pt x="108508" y="4286"/>
                  </a:lnTo>
                  <a:cubicBezTo>
                    <a:pt x="108508" y="2547"/>
                    <a:pt x="107886" y="1061"/>
                    <a:pt x="106629" y="-197"/>
                  </a:cubicBezTo>
                  <a:cubicBezTo>
                    <a:pt x="105371" y="-1454"/>
                    <a:pt x="103885" y="-2076"/>
                    <a:pt x="102158" y="-2076"/>
                  </a:cubicBezTo>
                  <a:lnTo>
                    <a:pt x="84264" y="-2076"/>
                  </a:lnTo>
                  <a:cubicBezTo>
                    <a:pt x="82537" y="-2076"/>
                    <a:pt x="81038" y="-1454"/>
                    <a:pt x="79793" y="-197"/>
                  </a:cubicBezTo>
                  <a:cubicBezTo>
                    <a:pt x="78536" y="1061"/>
                    <a:pt x="77901" y="2547"/>
                    <a:pt x="77901" y="4286"/>
                  </a:cubicBezTo>
                  <a:lnTo>
                    <a:pt x="77901" y="12046"/>
                  </a:lnTo>
                  <a:cubicBezTo>
                    <a:pt x="74599" y="7500"/>
                    <a:pt x="69850" y="3613"/>
                    <a:pt x="63664" y="388"/>
                  </a:cubicBezTo>
                  <a:cubicBezTo>
                    <a:pt x="57454" y="-2825"/>
                    <a:pt x="49568" y="-4438"/>
                    <a:pt x="40005" y="-4438"/>
                  </a:cubicBezTo>
                  <a:cubicBezTo>
                    <a:pt x="33248" y="-4438"/>
                    <a:pt x="27203" y="-3524"/>
                    <a:pt x="21869" y="-1733"/>
                  </a:cubicBezTo>
                  <a:cubicBezTo>
                    <a:pt x="16522" y="83"/>
                    <a:pt x="12065" y="2635"/>
                    <a:pt x="8458" y="5925"/>
                  </a:cubicBezTo>
                  <a:cubicBezTo>
                    <a:pt x="4825" y="9214"/>
                    <a:pt x="2057" y="13113"/>
                    <a:pt x="88" y="17583"/>
                  </a:cubicBezTo>
                  <a:cubicBezTo>
                    <a:pt x="-1880" y="22054"/>
                    <a:pt x="-2858" y="26956"/>
                    <a:pt x="-2858" y="32302"/>
                  </a:cubicBezTo>
                  <a:cubicBezTo>
                    <a:pt x="-2858" y="43123"/>
                    <a:pt x="990" y="51607"/>
                    <a:pt x="8686" y="57728"/>
                  </a:cubicBezTo>
                  <a:cubicBezTo>
                    <a:pt x="16382" y="63850"/>
                    <a:pt x="26657" y="68003"/>
                    <a:pt x="39534" y="70200"/>
                  </a:cubicBezTo>
                  <a:lnTo>
                    <a:pt x="77901" y="76803"/>
                  </a:lnTo>
                  <a:cubicBezTo>
                    <a:pt x="77901" y="83243"/>
                    <a:pt x="75780" y="87789"/>
                    <a:pt x="71551" y="90456"/>
                  </a:cubicBezTo>
                  <a:cubicBezTo>
                    <a:pt x="67310" y="93123"/>
                    <a:pt x="62052" y="94469"/>
                    <a:pt x="55778" y="94469"/>
                  </a:cubicBezTo>
                  <a:cubicBezTo>
                    <a:pt x="51841" y="94469"/>
                    <a:pt x="48780" y="93898"/>
                    <a:pt x="46583" y="92805"/>
                  </a:cubicBezTo>
                  <a:cubicBezTo>
                    <a:pt x="44399" y="91713"/>
                    <a:pt x="42278" y="90228"/>
                    <a:pt x="40233" y="88335"/>
                  </a:cubicBezTo>
                  <a:cubicBezTo>
                    <a:pt x="38823" y="87078"/>
                    <a:pt x="37528" y="86214"/>
                    <a:pt x="36347" y="85744"/>
                  </a:cubicBezTo>
                  <a:cubicBezTo>
                    <a:pt x="35166" y="85274"/>
                    <a:pt x="33870" y="85033"/>
                    <a:pt x="32460" y="85033"/>
                  </a:cubicBezTo>
                  <a:lnTo>
                    <a:pt x="10566" y="85033"/>
                  </a:lnTo>
                  <a:cubicBezTo>
                    <a:pt x="8991" y="85033"/>
                    <a:pt x="7658" y="85503"/>
                    <a:pt x="6565" y="86455"/>
                  </a:cubicBezTo>
                  <a:cubicBezTo>
                    <a:pt x="5460" y="87396"/>
                    <a:pt x="5067" y="88640"/>
                    <a:pt x="5384" y="9022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9" name="Google Shape;2819;p18"/>
            <p:cNvSpPr/>
            <p:nvPr/>
          </p:nvSpPr>
          <p:spPr>
            <a:xfrm rot="10800000" flipH="1">
              <a:off x="7504036" y="625055"/>
              <a:ext cx="30607" cy="167169"/>
            </a:xfrm>
            <a:custGeom>
              <a:avLst/>
              <a:gdLst/>
              <a:ahLst/>
              <a:cxnLst/>
              <a:rect l="l" t="t" r="r" b="b"/>
              <a:pathLst>
                <a:path w="30607" h="167169" extrusionOk="0">
                  <a:moveTo>
                    <a:pt x="27679" y="1904"/>
                  </a:moveTo>
                  <a:cubicBezTo>
                    <a:pt x="27679" y="165"/>
                    <a:pt x="27057" y="-1321"/>
                    <a:pt x="25800" y="-2579"/>
                  </a:cubicBezTo>
                  <a:cubicBezTo>
                    <a:pt x="24542" y="-3836"/>
                    <a:pt x="23044" y="-4458"/>
                    <a:pt x="21317" y="-4458"/>
                  </a:cubicBezTo>
                  <a:lnTo>
                    <a:pt x="3435" y="-4458"/>
                  </a:lnTo>
                  <a:cubicBezTo>
                    <a:pt x="1695" y="-4458"/>
                    <a:pt x="209" y="-3836"/>
                    <a:pt x="-1036" y="-2579"/>
                  </a:cubicBezTo>
                  <a:cubicBezTo>
                    <a:pt x="-2306" y="-1321"/>
                    <a:pt x="-2928" y="165"/>
                    <a:pt x="-2928" y="1904"/>
                  </a:cubicBezTo>
                  <a:lnTo>
                    <a:pt x="-2928" y="156349"/>
                  </a:lnTo>
                  <a:cubicBezTo>
                    <a:pt x="-2928" y="158089"/>
                    <a:pt x="-2306" y="159575"/>
                    <a:pt x="-1036" y="160820"/>
                  </a:cubicBezTo>
                  <a:cubicBezTo>
                    <a:pt x="209" y="162077"/>
                    <a:pt x="1695" y="162712"/>
                    <a:pt x="3435" y="162712"/>
                  </a:cubicBezTo>
                  <a:lnTo>
                    <a:pt x="21317" y="162712"/>
                  </a:lnTo>
                  <a:cubicBezTo>
                    <a:pt x="23044" y="162712"/>
                    <a:pt x="24542" y="162077"/>
                    <a:pt x="25800" y="160820"/>
                  </a:cubicBezTo>
                  <a:cubicBezTo>
                    <a:pt x="27057" y="159575"/>
                    <a:pt x="27679" y="158089"/>
                    <a:pt x="27679" y="156349"/>
                  </a:cubicBezTo>
                  <a:lnTo>
                    <a:pt x="27679" y="190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0" name="Google Shape;2820;p18"/>
            <p:cNvSpPr/>
            <p:nvPr/>
          </p:nvSpPr>
          <p:spPr>
            <a:xfrm rot="10800000" flipH="1">
              <a:off x="7567142" y="625055"/>
              <a:ext cx="30607" cy="167169"/>
            </a:xfrm>
            <a:custGeom>
              <a:avLst/>
              <a:gdLst/>
              <a:ahLst/>
              <a:cxnLst/>
              <a:rect l="l" t="t" r="r" b="b"/>
              <a:pathLst>
                <a:path w="30607" h="167169" extrusionOk="0">
                  <a:moveTo>
                    <a:pt x="27636" y="1904"/>
                  </a:moveTo>
                  <a:cubicBezTo>
                    <a:pt x="27636" y="165"/>
                    <a:pt x="27001" y="-1321"/>
                    <a:pt x="25757" y="-2579"/>
                  </a:cubicBezTo>
                  <a:cubicBezTo>
                    <a:pt x="24499" y="-3836"/>
                    <a:pt x="23001" y="-4458"/>
                    <a:pt x="21274" y="-4458"/>
                  </a:cubicBezTo>
                  <a:lnTo>
                    <a:pt x="3392" y="-4458"/>
                  </a:lnTo>
                  <a:cubicBezTo>
                    <a:pt x="1652" y="-4458"/>
                    <a:pt x="166" y="-3836"/>
                    <a:pt x="-1091" y="-2579"/>
                  </a:cubicBezTo>
                  <a:cubicBezTo>
                    <a:pt x="-2348" y="-1321"/>
                    <a:pt x="-2971" y="165"/>
                    <a:pt x="-2971" y="1904"/>
                  </a:cubicBezTo>
                  <a:lnTo>
                    <a:pt x="-2971" y="156349"/>
                  </a:lnTo>
                  <a:cubicBezTo>
                    <a:pt x="-2971" y="158089"/>
                    <a:pt x="-2348" y="159575"/>
                    <a:pt x="-1091" y="160820"/>
                  </a:cubicBezTo>
                  <a:cubicBezTo>
                    <a:pt x="166" y="162077"/>
                    <a:pt x="1652" y="162712"/>
                    <a:pt x="3392" y="162712"/>
                  </a:cubicBezTo>
                  <a:lnTo>
                    <a:pt x="21274" y="162712"/>
                  </a:lnTo>
                  <a:cubicBezTo>
                    <a:pt x="23001" y="162712"/>
                    <a:pt x="24499" y="162077"/>
                    <a:pt x="25757" y="160820"/>
                  </a:cubicBezTo>
                  <a:cubicBezTo>
                    <a:pt x="27001" y="159575"/>
                    <a:pt x="27636" y="158089"/>
                    <a:pt x="27636" y="156349"/>
                  </a:cubicBezTo>
                  <a:lnTo>
                    <a:pt x="27636" y="190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1" name="Google Shape;2821;p18"/>
            <p:cNvSpPr/>
            <p:nvPr/>
          </p:nvSpPr>
          <p:spPr>
            <a:xfrm rot="10800000" flipH="1">
              <a:off x="7624584" y="667435"/>
              <a:ext cx="118909" cy="127151"/>
            </a:xfrm>
            <a:custGeom>
              <a:avLst/>
              <a:gdLst/>
              <a:ahLst/>
              <a:cxnLst/>
              <a:rect l="l" t="t" r="r" b="b"/>
              <a:pathLst>
                <a:path w="118909" h="127151" extrusionOk="0">
                  <a:moveTo>
                    <a:pt x="85034" y="69730"/>
                  </a:moveTo>
                  <a:cubicBezTo>
                    <a:pt x="84564" y="74594"/>
                    <a:pt x="83421" y="78632"/>
                    <a:pt x="81605" y="81858"/>
                  </a:cubicBezTo>
                  <a:cubicBezTo>
                    <a:pt x="79815" y="85071"/>
                    <a:pt x="77567" y="87624"/>
                    <a:pt x="74900" y="89516"/>
                  </a:cubicBezTo>
                  <a:cubicBezTo>
                    <a:pt x="72232" y="91396"/>
                    <a:pt x="69337" y="92691"/>
                    <a:pt x="66200" y="93403"/>
                  </a:cubicBezTo>
                  <a:cubicBezTo>
                    <a:pt x="63050" y="94101"/>
                    <a:pt x="59838" y="94469"/>
                    <a:pt x="56535" y="94469"/>
                  </a:cubicBezTo>
                  <a:cubicBezTo>
                    <a:pt x="53246" y="94469"/>
                    <a:pt x="50020" y="94101"/>
                    <a:pt x="46883" y="93403"/>
                  </a:cubicBezTo>
                  <a:cubicBezTo>
                    <a:pt x="43746" y="92691"/>
                    <a:pt x="40838" y="91396"/>
                    <a:pt x="38184" y="89516"/>
                  </a:cubicBezTo>
                  <a:cubicBezTo>
                    <a:pt x="35504" y="87624"/>
                    <a:pt x="33269" y="85071"/>
                    <a:pt x="31466" y="81858"/>
                  </a:cubicBezTo>
                  <a:cubicBezTo>
                    <a:pt x="29662" y="78632"/>
                    <a:pt x="28519" y="74594"/>
                    <a:pt x="28049" y="69730"/>
                  </a:cubicBezTo>
                  <a:cubicBezTo>
                    <a:pt x="27897" y="68472"/>
                    <a:pt x="27770" y="66910"/>
                    <a:pt x="27694" y="65030"/>
                  </a:cubicBezTo>
                  <a:cubicBezTo>
                    <a:pt x="27617" y="63151"/>
                    <a:pt x="27579" y="61170"/>
                    <a:pt x="27579" y="59138"/>
                  </a:cubicBezTo>
                  <a:cubicBezTo>
                    <a:pt x="27579" y="57093"/>
                    <a:pt x="27617" y="55099"/>
                    <a:pt x="27694" y="53143"/>
                  </a:cubicBezTo>
                  <a:cubicBezTo>
                    <a:pt x="27770" y="51162"/>
                    <a:pt x="27897" y="49638"/>
                    <a:pt x="28049" y="48546"/>
                  </a:cubicBezTo>
                  <a:cubicBezTo>
                    <a:pt x="28519" y="43669"/>
                    <a:pt x="29662" y="39630"/>
                    <a:pt x="31466" y="36418"/>
                  </a:cubicBezTo>
                  <a:cubicBezTo>
                    <a:pt x="33269" y="33192"/>
                    <a:pt x="35504" y="30652"/>
                    <a:pt x="38184" y="28772"/>
                  </a:cubicBezTo>
                  <a:cubicBezTo>
                    <a:pt x="40838" y="26880"/>
                    <a:pt x="43746" y="25597"/>
                    <a:pt x="46883" y="24886"/>
                  </a:cubicBezTo>
                  <a:cubicBezTo>
                    <a:pt x="50020" y="24175"/>
                    <a:pt x="53246" y="23819"/>
                    <a:pt x="56535" y="23819"/>
                  </a:cubicBezTo>
                  <a:cubicBezTo>
                    <a:pt x="59838" y="23819"/>
                    <a:pt x="63050" y="24175"/>
                    <a:pt x="66200" y="24886"/>
                  </a:cubicBezTo>
                  <a:cubicBezTo>
                    <a:pt x="69337" y="25597"/>
                    <a:pt x="72232" y="26880"/>
                    <a:pt x="74900" y="28772"/>
                  </a:cubicBezTo>
                  <a:cubicBezTo>
                    <a:pt x="77567" y="30652"/>
                    <a:pt x="79815" y="33192"/>
                    <a:pt x="81605" y="36418"/>
                  </a:cubicBezTo>
                  <a:cubicBezTo>
                    <a:pt x="83421" y="39630"/>
                    <a:pt x="84564" y="43669"/>
                    <a:pt x="85034" y="48546"/>
                  </a:cubicBezTo>
                  <a:cubicBezTo>
                    <a:pt x="85187" y="49638"/>
                    <a:pt x="85263" y="51162"/>
                    <a:pt x="85263" y="53143"/>
                  </a:cubicBezTo>
                  <a:cubicBezTo>
                    <a:pt x="85263" y="55099"/>
                    <a:pt x="85263" y="57093"/>
                    <a:pt x="85263" y="59138"/>
                  </a:cubicBezTo>
                  <a:cubicBezTo>
                    <a:pt x="85263" y="61170"/>
                    <a:pt x="85263" y="63151"/>
                    <a:pt x="85263" y="65030"/>
                  </a:cubicBezTo>
                  <a:cubicBezTo>
                    <a:pt x="85263" y="66910"/>
                    <a:pt x="85187" y="68472"/>
                    <a:pt x="85034" y="69730"/>
                  </a:cubicBezTo>
                  <a:close/>
                  <a:moveTo>
                    <a:pt x="56535" y="122714"/>
                  </a:moveTo>
                  <a:cubicBezTo>
                    <a:pt x="65171" y="122714"/>
                    <a:pt x="72982" y="121380"/>
                    <a:pt x="79967" y="118713"/>
                  </a:cubicBezTo>
                  <a:cubicBezTo>
                    <a:pt x="86939" y="116046"/>
                    <a:pt x="92997" y="112351"/>
                    <a:pt x="98090" y="107639"/>
                  </a:cubicBezTo>
                  <a:cubicBezTo>
                    <a:pt x="103195" y="102928"/>
                    <a:pt x="107285" y="97441"/>
                    <a:pt x="110332" y="91167"/>
                  </a:cubicBezTo>
                  <a:cubicBezTo>
                    <a:pt x="113393" y="84893"/>
                    <a:pt x="115171" y="78124"/>
                    <a:pt x="115629" y="70911"/>
                  </a:cubicBezTo>
                  <a:cubicBezTo>
                    <a:pt x="115793" y="69501"/>
                    <a:pt x="115870" y="67698"/>
                    <a:pt x="115870" y="65500"/>
                  </a:cubicBezTo>
                  <a:cubicBezTo>
                    <a:pt x="115870" y="63291"/>
                    <a:pt x="115870" y="61106"/>
                    <a:pt x="115870" y="58909"/>
                  </a:cubicBezTo>
                  <a:cubicBezTo>
                    <a:pt x="115870" y="56712"/>
                    <a:pt x="115870" y="54553"/>
                    <a:pt x="115870" y="52432"/>
                  </a:cubicBezTo>
                  <a:cubicBezTo>
                    <a:pt x="115870" y="50311"/>
                    <a:pt x="115793" y="48546"/>
                    <a:pt x="115629" y="47136"/>
                  </a:cubicBezTo>
                  <a:cubicBezTo>
                    <a:pt x="115006" y="39897"/>
                    <a:pt x="113203" y="33154"/>
                    <a:pt x="110218" y="26880"/>
                  </a:cubicBezTo>
                  <a:cubicBezTo>
                    <a:pt x="107234" y="20606"/>
                    <a:pt x="103195" y="15145"/>
                    <a:pt x="98090" y="10522"/>
                  </a:cubicBezTo>
                  <a:cubicBezTo>
                    <a:pt x="92997" y="5887"/>
                    <a:pt x="86939" y="2242"/>
                    <a:pt x="79967" y="-425"/>
                  </a:cubicBezTo>
                  <a:cubicBezTo>
                    <a:pt x="72982" y="-3092"/>
                    <a:pt x="65171" y="-4438"/>
                    <a:pt x="56535" y="-4438"/>
                  </a:cubicBezTo>
                  <a:cubicBezTo>
                    <a:pt x="47899" y="-4438"/>
                    <a:pt x="40089" y="-3092"/>
                    <a:pt x="33104" y="-425"/>
                  </a:cubicBezTo>
                  <a:cubicBezTo>
                    <a:pt x="26119" y="2242"/>
                    <a:pt x="20086" y="5887"/>
                    <a:pt x="14981" y="10522"/>
                  </a:cubicBezTo>
                  <a:cubicBezTo>
                    <a:pt x="9876" y="15145"/>
                    <a:pt x="5837" y="20606"/>
                    <a:pt x="2852" y="26880"/>
                  </a:cubicBezTo>
                  <a:cubicBezTo>
                    <a:pt x="-132" y="33154"/>
                    <a:pt x="-1935" y="39897"/>
                    <a:pt x="-2558" y="47136"/>
                  </a:cubicBezTo>
                  <a:cubicBezTo>
                    <a:pt x="-2710" y="48546"/>
                    <a:pt x="-2837" y="50311"/>
                    <a:pt x="-2913" y="52432"/>
                  </a:cubicBezTo>
                  <a:cubicBezTo>
                    <a:pt x="-3002" y="54553"/>
                    <a:pt x="-3040" y="56712"/>
                    <a:pt x="-3040" y="58909"/>
                  </a:cubicBezTo>
                  <a:cubicBezTo>
                    <a:pt x="-3040" y="61106"/>
                    <a:pt x="-3002" y="63291"/>
                    <a:pt x="-2913" y="65500"/>
                  </a:cubicBezTo>
                  <a:cubicBezTo>
                    <a:pt x="-2837" y="67698"/>
                    <a:pt x="-2710" y="69501"/>
                    <a:pt x="-2558" y="70911"/>
                  </a:cubicBezTo>
                  <a:cubicBezTo>
                    <a:pt x="-2088" y="78124"/>
                    <a:pt x="-323" y="84893"/>
                    <a:pt x="2738" y="91167"/>
                  </a:cubicBezTo>
                  <a:cubicBezTo>
                    <a:pt x="5799" y="97441"/>
                    <a:pt x="9876" y="102928"/>
                    <a:pt x="14981" y="107639"/>
                  </a:cubicBezTo>
                  <a:cubicBezTo>
                    <a:pt x="20086" y="112351"/>
                    <a:pt x="26119" y="116046"/>
                    <a:pt x="33104" y="118713"/>
                  </a:cubicBezTo>
                  <a:cubicBezTo>
                    <a:pt x="40089" y="121380"/>
                    <a:pt x="47899" y="122714"/>
                    <a:pt x="56535" y="12271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2" name="Google Shape;2822;p18"/>
            <p:cNvSpPr/>
            <p:nvPr/>
          </p:nvSpPr>
          <p:spPr>
            <a:xfrm rot="10800000" flipH="1">
              <a:off x="6924319" y="1451038"/>
              <a:ext cx="1284389" cy="469963"/>
            </a:xfrm>
            <a:custGeom>
              <a:avLst/>
              <a:gdLst/>
              <a:ahLst/>
              <a:cxnLst/>
              <a:rect l="l" t="t" r="r" b="b"/>
              <a:pathLst>
                <a:path w="1284389" h="469963" extrusionOk="0">
                  <a:moveTo>
                    <a:pt x="53720" y="466378"/>
                  </a:moveTo>
                  <a:lnTo>
                    <a:pt x="1224762" y="466378"/>
                  </a:lnTo>
                  <a:cubicBezTo>
                    <a:pt x="1256055" y="466378"/>
                    <a:pt x="1281429" y="441003"/>
                    <a:pt x="1281429" y="409710"/>
                  </a:cubicBezTo>
                  <a:lnTo>
                    <a:pt x="1281429" y="150287"/>
                  </a:lnTo>
                  <a:cubicBezTo>
                    <a:pt x="1281429" y="118994"/>
                    <a:pt x="1256055" y="93620"/>
                    <a:pt x="1224762" y="93620"/>
                  </a:cubicBezTo>
                  <a:lnTo>
                    <a:pt x="1101166" y="93620"/>
                  </a:lnTo>
                  <a:cubicBezTo>
                    <a:pt x="1098028" y="50478"/>
                    <a:pt x="1113700" y="14448"/>
                    <a:pt x="1141856" y="-3586"/>
                  </a:cubicBezTo>
                  <a:cubicBezTo>
                    <a:pt x="1074165" y="-1732"/>
                    <a:pt x="1017434" y="38349"/>
                    <a:pt x="1004036" y="93620"/>
                  </a:cubicBezTo>
                  <a:lnTo>
                    <a:pt x="53720" y="93620"/>
                  </a:lnTo>
                  <a:cubicBezTo>
                    <a:pt x="22415" y="93620"/>
                    <a:pt x="-2960" y="118994"/>
                    <a:pt x="-2960" y="150287"/>
                  </a:cubicBezTo>
                  <a:lnTo>
                    <a:pt x="-2960" y="409710"/>
                  </a:lnTo>
                  <a:cubicBezTo>
                    <a:pt x="-2960" y="441003"/>
                    <a:pt x="22415" y="466378"/>
                    <a:pt x="53720" y="466378"/>
                  </a:cubicBezTo>
                </a:path>
              </a:pathLst>
            </a:custGeom>
            <a:solidFill>
              <a:srgbClr val="EDED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3" name="Google Shape;2823;p18"/>
            <p:cNvSpPr/>
            <p:nvPr/>
          </p:nvSpPr>
          <p:spPr>
            <a:xfrm rot="10800000" flipH="1">
              <a:off x="7011263" y="1538642"/>
              <a:ext cx="197370" cy="209346"/>
            </a:xfrm>
            <a:custGeom>
              <a:avLst/>
              <a:gdLst/>
              <a:ahLst/>
              <a:cxnLst/>
              <a:rect l="l" t="t" r="r" b="b"/>
              <a:pathLst>
                <a:path w="197370" h="209346" extrusionOk="0">
                  <a:moveTo>
                    <a:pt x="194722" y="117204"/>
                  </a:moveTo>
                  <a:lnTo>
                    <a:pt x="157143" y="117204"/>
                  </a:lnTo>
                  <a:lnTo>
                    <a:pt x="157143" y="46173"/>
                  </a:lnTo>
                  <a:lnTo>
                    <a:pt x="139261" y="46173"/>
                  </a:lnTo>
                  <a:lnTo>
                    <a:pt x="139261" y="205723"/>
                  </a:lnTo>
                  <a:lnTo>
                    <a:pt x="157143" y="205723"/>
                  </a:lnTo>
                  <a:lnTo>
                    <a:pt x="157143" y="135403"/>
                  </a:lnTo>
                  <a:lnTo>
                    <a:pt x="194722" y="135403"/>
                  </a:lnTo>
                  <a:close/>
                  <a:moveTo>
                    <a:pt x="157372" y="-3624"/>
                  </a:moveTo>
                  <a:lnTo>
                    <a:pt x="18332" y="-3624"/>
                  </a:lnTo>
                  <a:lnTo>
                    <a:pt x="18332" y="68309"/>
                  </a:lnTo>
                  <a:lnTo>
                    <a:pt x="36785" y="68309"/>
                  </a:lnTo>
                  <a:lnTo>
                    <a:pt x="36785" y="15058"/>
                  </a:lnTo>
                  <a:lnTo>
                    <a:pt x="157372" y="15058"/>
                  </a:lnTo>
                  <a:close/>
                  <a:moveTo>
                    <a:pt x="56381" y="173223"/>
                  </a:moveTo>
                  <a:cubicBezTo>
                    <a:pt x="45155" y="173223"/>
                    <a:pt x="35591" y="169553"/>
                    <a:pt x="27667" y="162213"/>
                  </a:cubicBezTo>
                  <a:cubicBezTo>
                    <a:pt x="19755" y="154872"/>
                    <a:pt x="15805" y="146096"/>
                    <a:pt x="15805" y="135873"/>
                  </a:cubicBezTo>
                  <a:cubicBezTo>
                    <a:pt x="15805" y="125726"/>
                    <a:pt x="19793" y="116975"/>
                    <a:pt x="27793" y="109647"/>
                  </a:cubicBezTo>
                  <a:cubicBezTo>
                    <a:pt x="35782" y="102307"/>
                    <a:pt x="45472" y="98636"/>
                    <a:pt x="56838" y="98636"/>
                  </a:cubicBezTo>
                  <a:cubicBezTo>
                    <a:pt x="67989" y="98636"/>
                    <a:pt x="77489" y="102281"/>
                    <a:pt x="85375" y="109584"/>
                  </a:cubicBezTo>
                  <a:cubicBezTo>
                    <a:pt x="93249" y="116886"/>
                    <a:pt x="97199" y="125649"/>
                    <a:pt x="97199" y="135873"/>
                  </a:cubicBezTo>
                  <a:cubicBezTo>
                    <a:pt x="97199" y="146096"/>
                    <a:pt x="93186" y="154872"/>
                    <a:pt x="85198" y="162213"/>
                  </a:cubicBezTo>
                  <a:cubicBezTo>
                    <a:pt x="77209" y="169553"/>
                    <a:pt x="67608" y="173223"/>
                    <a:pt x="56381" y="173223"/>
                  </a:cubicBezTo>
                  <a:close/>
                  <a:moveTo>
                    <a:pt x="115398" y="135644"/>
                  </a:moveTo>
                  <a:cubicBezTo>
                    <a:pt x="115398" y="119972"/>
                    <a:pt x="109988" y="106828"/>
                    <a:pt x="99155" y="96262"/>
                  </a:cubicBezTo>
                  <a:cubicBezTo>
                    <a:pt x="88322" y="85695"/>
                    <a:pt x="74060" y="80412"/>
                    <a:pt x="56381" y="80412"/>
                  </a:cubicBezTo>
                  <a:cubicBezTo>
                    <a:pt x="38233" y="80412"/>
                    <a:pt x="23869" y="85619"/>
                    <a:pt x="13252" y="95982"/>
                  </a:cubicBezTo>
                  <a:cubicBezTo>
                    <a:pt x="2648" y="106358"/>
                    <a:pt x="-2648" y="119807"/>
                    <a:pt x="-2648" y="136343"/>
                  </a:cubicBezTo>
                  <a:cubicBezTo>
                    <a:pt x="-2648" y="151633"/>
                    <a:pt x="2889" y="164537"/>
                    <a:pt x="13951" y="175065"/>
                  </a:cubicBezTo>
                  <a:cubicBezTo>
                    <a:pt x="25025" y="185606"/>
                    <a:pt x="39160" y="190864"/>
                    <a:pt x="56381" y="190864"/>
                  </a:cubicBezTo>
                  <a:cubicBezTo>
                    <a:pt x="73831" y="190864"/>
                    <a:pt x="88030" y="185555"/>
                    <a:pt x="98977" y="174963"/>
                  </a:cubicBezTo>
                  <a:cubicBezTo>
                    <a:pt x="109937" y="164346"/>
                    <a:pt x="115398" y="151252"/>
                    <a:pt x="115398" y="13564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4" name="Google Shape;2824;p18"/>
            <p:cNvSpPr/>
            <p:nvPr/>
          </p:nvSpPr>
          <p:spPr>
            <a:xfrm rot="10800000" flipH="1">
              <a:off x="7249439" y="1538642"/>
              <a:ext cx="189407" cy="214769"/>
            </a:xfrm>
            <a:custGeom>
              <a:avLst/>
              <a:gdLst/>
              <a:ahLst/>
              <a:cxnLst/>
              <a:rect l="l" t="t" r="r" b="b"/>
              <a:pathLst>
                <a:path w="189407" h="214769" extrusionOk="0">
                  <a:moveTo>
                    <a:pt x="185685" y="85837"/>
                  </a:moveTo>
                  <a:lnTo>
                    <a:pt x="167702" y="85837"/>
                  </a:lnTo>
                  <a:lnTo>
                    <a:pt x="167702" y="130681"/>
                  </a:lnTo>
                  <a:lnTo>
                    <a:pt x="116178" y="130681"/>
                  </a:lnTo>
                  <a:lnTo>
                    <a:pt x="116178" y="148905"/>
                  </a:lnTo>
                  <a:lnTo>
                    <a:pt x="167702" y="148905"/>
                  </a:lnTo>
                  <a:lnTo>
                    <a:pt x="167702" y="166317"/>
                  </a:lnTo>
                  <a:lnTo>
                    <a:pt x="116178" y="166317"/>
                  </a:lnTo>
                  <a:lnTo>
                    <a:pt x="116178" y="184758"/>
                  </a:lnTo>
                  <a:lnTo>
                    <a:pt x="167702" y="184758"/>
                  </a:lnTo>
                  <a:lnTo>
                    <a:pt x="167702" y="211148"/>
                  </a:lnTo>
                  <a:lnTo>
                    <a:pt x="185685" y="211148"/>
                  </a:lnTo>
                  <a:close/>
                  <a:moveTo>
                    <a:pt x="167003" y="38339"/>
                  </a:moveTo>
                  <a:cubicBezTo>
                    <a:pt x="167003" y="45032"/>
                    <a:pt x="161187" y="50760"/>
                    <a:pt x="149541" y="55522"/>
                  </a:cubicBezTo>
                  <a:cubicBezTo>
                    <a:pt x="137895" y="60285"/>
                    <a:pt x="123811" y="62673"/>
                    <a:pt x="107288" y="62673"/>
                  </a:cubicBezTo>
                  <a:cubicBezTo>
                    <a:pt x="90994" y="62673"/>
                    <a:pt x="76719" y="60539"/>
                    <a:pt x="64464" y="56272"/>
                  </a:cubicBezTo>
                  <a:cubicBezTo>
                    <a:pt x="52196" y="52004"/>
                    <a:pt x="46074" y="46099"/>
                    <a:pt x="46074" y="38580"/>
                  </a:cubicBezTo>
                  <a:cubicBezTo>
                    <a:pt x="46074" y="32040"/>
                    <a:pt x="52500" y="26363"/>
                    <a:pt x="65340" y="21512"/>
                  </a:cubicBezTo>
                  <a:cubicBezTo>
                    <a:pt x="78154" y="16673"/>
                    <a:pt x="92073" y="14260"/>
                    <a:pt x="107072" y="14260"/>
                  </a:cubicBezTo>
                  <a:cubicBezTo>
                    <a:pt x="123442" y="14260"/>
                    <a:pt x="137514" y="16635"/>
                    <a:pt x="149312" y="21398"/>
                  </a:cubicBezTo>
                  <a:cubicBezTo>
                    <a:pt x="161123" y="26160"/>
                    <a:pt x="167003" y="31812"/>
                    <a:pt x="167003" y="38339"/>
                  </a:cubicBezTo>
                  <a:close/>
                  <a:moveTo>
                    <a:pt x="186600" y="38339"/>
                  </a:moveTo>
                  <a:cubicBezTo>
                    <a:pt x="186600" y="25042"/>
                    <a:pt x="179208" y="14730"/>
                    <a:pt x="164413" y="7389"/>
                  </a:cubicBezTo>
                  <a:cubicBezTo>
                    <a:pt x="149617" y="49"/>
                    <a:pt x="130504" y="-3622"/>
                    <a:pt x="107072" y="-3622"/>
                  </a:cubicBezTo>
                  <a:cubicBezTo>
                    <a:pt x="82701" y="-3622"/>
                    <a:pt x="63181" y="62"/>
                    <a:pt x="48487" y="7440"/>
                  </a:cubicBezTo>
                  <a:cubicBezTo>
                    <a:pt x="33819" y="14819"/>
                    <a:pt x="26478" y="25208"/>
                    <a:pt x="26478" y="38580"/>
                  </a:cubicBezTo>
                  <a:cubicBezTo>
                    <a:pt x="26478" y="51484"/>
                    <a:pt x="34352" y="61847"/>
                    <a:pt x="50113" y="69645"/>
                  </a:cubicBezTo>
                  <a:cubicBezTo>
                    <a:pt x="65873" y="77443"/>
                    <a:pt x="84860" y="81354"/>
                    <a:pt x="107072" y="81354"/>
                  </a:cubicBezTo>
                  <a:cubicBezTo>
                    <a:pt x="130275" y="81354"/>
                    <a:pt x="149338" y="77557"/>
                    <a:pt x="164248" y="69988"/>
                  </a:cubicBezTo>
                  <a:cubicBezTo>
                    <a:pt x="179157" y="62418"/>
                    <a:pt x="186600" y="51878"/>
                    <a:pt x="186600" y="38339"/>
                  </a:cubicBezTo>
                  <a:close/>
                  <a:moveTo>
                    <a:pt x="15645" y="192593"/>
                  </a:moveTo>
                  <a:lnTo>
                    <a:pt x="15645" y="112012"/>
                  </a:lnTo>
                  <a:cubicBezTo>
                    <a:pt x="39318" y="111479"/>
                    <a:pt x="71741" y="113193"/>
                    <a:pt x="112952" y="117206"/>
                  </a:cubicBezTo>
                  <a:lnTo>
                    <a:pt x="112952" y="99337"/>
                  </a:lnTo>
                  <a:cubicBezTo>
                    <a:pt x="73976" y="94575"/>
                    <a:pt x="35393" y="92263"/>
                    <a:pt x="-2808" y="92416"/>
                  </a:cubicBezTo>
                  <a:lnTo>
                    <a:pt x="-2808" y="192593"/>
                  </a:lnTo>
                  <a:lnTo>
                    <a:pt x="15645" y="19259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5" name="Google Shape;2825;p18"/>
            <p:cNvSpPr/>
            <p:nvPr/>
          </p:nvSpPr>
          <p:spPr>
            <a:xfrm rot="10800000" flipH="1">
              <a:off x="7482090" y="1538642"/>
              <a:ext cx="198754" cy="214998"/>
            </a:xfrm>
            <a:custGeom>
              <a:avLst/>
              <a:gdLst/>
              <a:ahLst/>
              <a:cxnLst/>
              <a:rect l="l" t="t" r="r" b="b"/>
              <a:pathLst>
                <a:path w="198754" h="214998" extrusionOk="0">
                  <a:moveTo>
                    <a:pt x="195785" y="94600"/>
                  </a:moveTo>
                  <a:lnTo>
                    <a:pt x="158193" y="94600"/>
                  </a:lnTo>
                  <a:lnTo>
                    <a:pt x="158193" y="-3622"/>
                  </a:lnTo>
                  <a:lnTo>
                    <a:pt x="140324" y="-3622"/>
                  </a:lnTo>
                  <a:lnTo>
                    <a:pt x="140324" y="211377"/>
                  </a:lnTo>
                  <a:lnTo>
                    <a:pt x="158193" y="211377"/>
                  </a:lnTo>
                  <a:lnTo>
                    <a:pt x="158193" y="112711"/>
                  </a:lnTo>
                  <a:lnTo>
                    <a:pt x="195785" y="112711"/>
                  </a:lnTo>
                  <a:close/>
                  <a:moveTo>
                    <a:pt x="93982" y="71893"/>
                  </a:moveTo>
                  <a:cubicBezTo>
                    <a:pt x="93982" y="79424"/>
                    <a:pt x="91023" y="85913"/>
                    <a:pt x="85104" y="91375"/>
                  </a:cubicBezTo>
                  <a:cubicBezTo>
                    <a:pt x="79186" y="96836"/>
                    <a:pt x="71998" y="99566"/>
                    <a:pt x="63553" y="99566"/>
                  </a:cubicBezTo>
                  <a:cubicBezTo>
                    <a:pt x="55170" y="99566"/>
                    <a:pt x="47995" y="96848"/>
                    <a:pt x="42052" y="91425"/>
                  </a:cubicBezTo>
                  <a:cubicBezTo>
                    <a:pt x="36095" y="86015"/>
                    <a:pt x="33123" y="79589"/>
                    <a:pt x="33123" y="72121"/>
                  </a:cubicBezTo>
                  <a:cubicBezTo>
                    <a:pt x="33123" y="64590"/>
                    <a:pt x="36070" y="58088"/>
                    <a:pt x="41988" y="52652"/>
                  </a:cubicBezTo>
                  <a:cubicBezTo>
                    <a:pt x="47906" y="47178"/>
                    <a:pt x="55094" y="44461"/>
                    <a:pt x="63553" y="44461"/>
                  </a:cubicBezTo>
                  <a:cubicBezTo>
                    <a:pt x="71922" y="44461"/>
                    <a:pt x="79097" y="47166"/>
                    <a:pt x="85041" y="52576"/>
                  </a:cubicBezTo>
                  <a:cubicBezTo>
                    <a:pt x="90997" y="57999"/>
                    <a:pt x="93982" y="64438"/>
                    <a:pt x="93982" y="71893"/>
                  </a:cubicBezTo>
                  <a:close/>
                  <a:moveTo>
                    <a:pt x="96166" y="168971"/>
                  </a:moveTo>
                  <a:lnTo>
                    <a:pt x="30469" y="168971"/>
                  </a:lnTo>
                  <a:lnTo>
                    <a:pt x="30469" y="188326"/>
                  </a:lnTo>
                  <a:lnTo>
                    <a:pt x="96166" y="188326"/>
                  </a:lnTo>
                  <a:close/>
                  <a:moveTo>
                    <a:pt x="111965" y="71893"/>
                  </a:moveTo>
                  <a:cubicBezTo>
                    <a:pt x="111965" y="58901"/>
                    <a:pt x="107469" y="48029"/>
                    <a:pt x="98478" y="39266"/>
                  </a:cubicBezTo>
                  <a:cubicBezTo>
                    <a:pt x="89486" y="30503"/>
                    <a:pt x="77688" y="26134"/>
                    <a:pt x="63083" y="26134"/>
                  </a:cubicBezTo>
                  <a:cubicBezTo>
                    <a:pt x="48097" y="26134"/>
                    <a:pt x="36235" y="30427"/>
                    <a:pt x="27459" y="39038"/>
                  </a:cubicBezTo>
                  <a:cubicBezTo>
                    <a:pt x="18709" y="47648"/>
                    <a:pt x="14315" y="58291"/>
                    <a:pt x="14315" y="70978"/>
                  </a:cubicBezTo>
                  <a:cubicBezTo>
                    <a:pt x="14315" y="83881"/>
                    <a:pt x="18709" y="94816"/>
                    <a:pt x="27459" y="103770"/>
                  </a:cubicBezTo>
                  <a:cubicBezTo>
                    <a:pt x="36235" y="112723"/>
                    <a:pt x="47830" y="117194"/>
                    <a:pt x="62270" y="117194"/>
                  </a:cubicBezTo>
                  <a:cubicBezTo>
                    <a:pt x="77573" y="117194"/>
                    <a:pt x="89677" y="112799"/>
                    <a:pt x="98592" y="103998"/>
                  </a:cubicBezTo>
                  <a:cubicBezTo>
                    <a:pt x="107507" y="95197"/>
                    <a:pt x="111965" y="84491"/>
                    <a:pt x="111965" y="71893"/>
                  </a:cubicBezTo>
                  <a:close/>
                  <a:moveTo>
                    <a:pt x="127535" y="131608"/>
                  </a:moveTo>
                  <a:lnTo>
                    <a:pt x="-2970" y="131608"/>
                  </a:lnTo>
                  <a:lnTo>
                    <a:pt x="-2970" y="151204"/>
                  </a:lnTo>
                  <a:lnTo>
                    <a:pt x="127535" y="151204"/>
                  </a:lnTo>
                  <a:lnTo>
                    <a:pt x="127535" y="1316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6" name="Google Shape;2826;p18"/>
            <p:cNvSpPr/>
            <p:nvPr/>
          </p:nvSpPr>
          <p:spPr>
            <a:xfrm rot="10800000" flipH="1">
              <a:off x="7706779" y="1538401"/>
              <a:ext cx="203364" cy="215011"/>
            </a:xfrm>
            <a:custGeom>
              <a:avLst/>
              <a:gdLst/>
              <a:ahLst/>
              <a:cxnLst/>
              <a:rect l="l" t="t" r="r" b="b"/>
              <a:pathLst>
                <a:path w="203364" h="215011" extrusionOk="0">
                  <a:moveTo>
                    <a:pt x="182257" y="-3622"/>
                  </a:moveTo>
                  <a:lnTo>
                    <a:pt x="182257" y="211389"/>
                  </a:lnTo>
                  <a:lnTo>
                    <a:pt x="200240" y="211389"/>
                  </a:lnTo>
                  <a:lnTo>
                    <a:pt x="200240" y="-3622"/>
                  </a:lnTo>
                  <a:close/>
                  <a:moveTo>
                    <a:pt x="138327" y="11707"/>
                  </a:moveTo>
                  <a:lnTo>
                    <a:pt x="138327" y="112939"/>
                  </a:lnTo>
                  <a:lnTo>
                    <a:pt x="92556" y="112939"/>
                  </a:lnTo>
                  <a:lnTo>
                    <a:pt x="92556" y="131151"/>
                  </a:lnTo>
                  <a:lnTo>
                    <a:pt x="138327" y="131151"/>
                  </a:lnTo>
                  <a:lnTo>
                    <a:pt x="138327" y="207478"/>
                  </a:lnTo>
                  <a:lnTo>
                    <a:pt x="156539" y="207478"/>
                  </a:lnTo>
                  <a:lnTo>
                    <a:pt x="156539" y="11707"/>
                  </a:lnTo>
                  <a:close/>
                  <a:moveTo>
                    <a:pt x="109283" y="33615"/>
                  </a:moveTo>
                  <a:cubicBezTo>
                    <a:pt x="89140" y="51598"/>
                    <a:pt x="73494" y="75855"/>
                    <a:pt x="62356" y="106373"/>
                  </a:cubicBezTo>
                  <a:cubicBezTo>
                    <a:pt x="50977" y="75233"/>
                    <a:pt x="33959" y="48652"/>
                    <a:pt x="11289" y="26579"/>
                  </a:cubicBezTo>
                  <a:cubicBezTo>
                    <a:pt x="5981" y="35494"/>
                    <a:pt x="1180" y="41158"/>
                    <a:pt x="-3125" y="43534"/>
                  </a:cubicBezTo>
                  <a:cubicBezTo>
                    <a:pt x="12940" y="55599"/>
                    <a:pt x="26301" y="73594"/>
                    <a:pt x="36931" y="97547"/>
                  </a:cubicBezTo>
                  <a:cubicBezTo>
                    <a:pt x="47573" y="121486"/>
                    <a:pt x="52894" y="142644"/>
                    <a:pt x="52894" y="161009"/>
                  </a:cubicBezTo>
                  <a:lnTo>
                    <a:pt x="52679" y="180262"/>
                  </a:lnTo>
                  <a:cubicBezTo>
                    <a:pt x="52679" y="185253"/>
                    <a:pt x="52399" y="189444"/>
                    <a:pt x="51866" y="192822"/>
                  </a:cubicBezTo>
                  <a:lnTo>
                    <a:pt x="77456" y="189482"/>
                  </a:lnTo>
                  <a:cubicBezTo>
                    <a:pt x="73926" y="181265"/>
                    <a:pt x="71919" y="172972"/>
                    <a:pt x="71462" y="164641"/>
                  </a:cubicBezTo>
                  <a:cubicBezTo>
                    <a:pt x="71005" y="156297"/>
                    <a:pt x="70763" y="147597"/>
                    <a:pt x="70763" y="138530"/>
                  </a:cubicBezTo>
                  <a:cubicBezTo>
                    <a:pt x="70763" y="133691"/>
                    <a:pt x="75704" y="120953"/>
                    <a:pt x="85584" y="100315"/>
                  </a:cubicBezTo>
                  <a:cubicBezTo>
                    <a:pt x="95465" y="79678"/>
                    <a:pt x="108089" y="63206"/>
                    <a:pt x="123456" y="50912"/>
                  </a:cubicBezTo>
                  <a:cubicBezTo>
                    <a:pt x="116839" y="46226"/>
                    <a:pt x="112115" y="40460"/>
                    <a:pt x="109283" y="336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7" name="Google Shape;2827;p18"/>
            <p:cNvSpPr/>
            <p:nvPr/>
          </p:nvSpPr>
          <p:spPr>
            <a:xfrm rot="10800000" flipH="1">
              <a:off x="7946694" y="1557197"/>
              <a:ext cx="206819" cy="179273"/>
            </a:xfrm>
            <a:custGeom>
              <a:avLst/>
              <a:gdLst/>
              <a:ahLst/>
              <a:cxnLst/>
              <a:rect l="l" t="t" r="r" b="b"/>
              <a:pathLst>
                <a:path w="206819" h="179273" extrusionOk="0">
                  <a:moveTo>
                    <a:pt x="162013" y="120090"/>
                  </a:moveTo>
                  <a:cubicBezTo>
                    <a:pt x="162013" y="130389"/>
                    <a:pt x="155955" y="139229"/>
                    <a:pt x="143814" y="146607"/>
                  </a:cubicBezTo>
                  <a:cubicBezTo>
                    <a:pt x="131660" y="153973"/>
                    <a:pt x="117170" y="157669"/>
                    <a:pt x="100342" y="157669"/>
                  </a:cubicBezTo>
                  <a:cubicBezTo>
                    <a:pt x="83515" y="157669"/>
                    <a:pt x="69036" y="153973"/>
                    <a:pt x="56933" y="146607"/>
                  </a:cubicBezTo>
                  <a:cubicBezTo>
                    <a:pt x="44830" y="139229"/>
                    <a:pt x="38773" y="130389"/>
                    <a:pt x="38773" y="120090"/>
                  </a:cubicBezTo>
                  <a:cubicBezTo>
                    <a:pt x="38773" y="109866"/>
                    <a:pt x="44830" y="101065"/>
                    <a:pt x="56933" y="93699"/>
                  </a:cubicBezTo>
                  <a:cubicBezTo>
                    <a:pt x="69036" y="86308"/>
                    <a:pt x="83515" y="82612"/>
                    <a:pt x="100342" y="82612"/>
                  </a:cubicBezTo>
                  <a:cubicBezTo>
                    <a:pt x="117170" y="82612"/>
                    <a:pt x="131660" y="86308"/>
                    <a:pt x="143814" y="93699"/>
                  </a:cubicBezTo>
                  <a:cubicBezTo>
                    <a:pt x="155955" y="101065"/>
                    <a:pt x="162013" y="109866"/>
                    <a:pt x="162013" y="120090"/>
                  </a:cubicBezTo>
                  <a:close/>
                  <a:moveTo>
                    <a:pt x="180352" y="120090"/>
                  </a:moveTo>
                  <a:cubicBezTo>
                    <a:pt x="180352" y="105028"/>
                    <a:pt x="172719" y="92010"/>
                    <a:pt x="157467" y="81063"/>
                  </a:cubicBezTo>
                  <a:cubicBezTo>
                    <a:pt x="142214" y="70115"/>
                    <a:pt x="123088" y="64629"/>
                    <a:pt x="100113" y="64629"/>
                  </a:cubicBezTo>
                  <a:cubicBezTo>
                    <a:pt x="76275" y="64629"/>
                    <a:pt x="56959" y="69887"/>
                    <a:pt x="42125" y="80377"/>
                  </a:cubicBezTo>
                  <a:cubicBezTo>
                    <a:pt x="27292" y="90867"/>
                    <a:pt x="19875" y="104101"/>
                    <a:pt x="19875" y="120090"/>
                  </a:cubicBezTo>
                  <a:cubicBezTo>
                    <a:pt x="19875" y="135152"/>
                    <a:pt x="27673" y="148169"/>
                    <a:pt x="43281" y="159180"/>
                  </a:cubicBezTo>
                  <a:cubicBezTo>
                    <a:pt x="58876" y="170166"/>
                    <a:pt x="77812" y="175652"/>
                    <a:pt x="100113" y="175652"/>
                  </a:cubicBezTo>
                  <a:cubicBezTo>
                    <a:pt x="122478" y="175652"/>
                    <a:pt x="141439" y="170166"/>
                    <a:pt x="157009" y="159180"/>
                  </a:cubicBezTo>
                  <a:cubicBezTo>
                    <a:pt x="172567" y="148169"/>
                    <a:pt x="180352" y="135152"/>
                    <a:pt x="180352" y="120090"/>
                  </a:cubicBezTo>
                  <a:close/>
                  <a:moveTo>
                    <a:pt x="203530" y="-3621"/>
                  </a:moveTo>
                  <a:lnTo>
                    <a:pt x="-3290" y="-3621"/>
                  </a:lnTo>
                  <a:lnTo>
                    <a:pt x="-3290" y="15061"/>
                  </a:lnTo>
                  <a:lnTo>
                    <a:pt x="56425" y="15061"/>
                  </a:lnTo>
                  <a:lnTo>
                    <a:pt x="56425" y="57834"/>
                  </a:lnTo>
                  <a:lnTo>
                    <a:pt x="74625" y="57834"/>
                  </a:lnTo>
                  <a:lnTo>
                    <a:pt x="74625" y="15061"/>
                  </a:lnTo>
                  <a:lnTo>
                    <a:pt x="126288" y="15061"/>
                  </a:lnTo>
                  <a:lnTo>
                    <a:pt x="126288" y="57834"/>
                  </a:lnTo>
                  <a:lnTo>
                    <a:pt x="144271" y="57834"/>
                  </a:lnTo>
                  <a:lnTo>
                    <a:pt x="144271" y="15061"/>
                  </a:lnTo>
                  <a:lnTo>
                    <a:pt x="203530" y="15061"/>
                  </a:lnTo>
                  <a:lnTo>
                    <a:pt x="203530" y="-362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8" name="Google Shape;2828;p18"/>
            <p:cNvSpPr/>
            <p:nvPr/>
          </p:nvSpPr>
          <p:spPr>
            <a:xfrm rot="10800000" flipH="1">
              <a:off x="5967564" y="597484"/>
              <a:ext cx="1064399" cy="572134"/>
            </a:xfrm>
            <a:custGeom>
              <a:avLst/>
              <a:gdLst/>
              <a:ahLst/>
              <a:cxnLst/>
              <a:rect l="l" t="t" r="r" b="b"/>
              <a:pathLst>
                <a:path w="1064399" h="572134" extrusionOk="0">
                  <a:moveTo>
                    <a:pt x="993181" y="567833"/>
                  </a:moveTo>
                  <a:lnTo>
                    <a:pt x="66741" y="567833"/>
                  </a:lnTo>
                  <a:cubicBezTo>
                    <a:pt x="28641" y="567833"/>
                    <a:pt x="-2232" y="536947"/>
                    <a:pt x="-2232" y="498847"/>
                  </a:cubicBezTo>
                  <a:lnTo>
                    <a:pt x="-2232" y="183036"/>
                  </a:lnTo>
                  <a:cubicBezTo>
                    <a:pt x="-2232" y="144936"/>
                    <a:pt x="28641" y="114049"/>
                    <a:pt x="66741" y="114049"/>
                  </a:cubicBezTo>
                  <a:lnTo>
                    <a:pt x="217198" y="114049"/>
                  </a:lnTo>
                  <a:cubicBezTo>
                    <a:pt x="221021" y="61535"/>
                    <a:pt x="201946" y="17669"/>
                    <a:pt x="167668" y="-4302"/>
                  </a:cubicBezTo>
                  <a:cubicBezTo>
                    <a:pt x="250066" y="-2029"/>
                    <a:pt x="319129" y="46765"/>
                    <a:pt x="335448" y="114049"/>
                  </a:cubicBezTo>
                  <a:lnTo>
                    <a:pt x="993181" y="114049"/>
                  </a:lnTo>
                  <a:cubicBezTo>
                    <a:pt x="1031281" y="114049"/>
                    <a:pt x="1062168" y="144936"/>
                    <a:pt x="1062168" y="183036"/>
                  </a:cubicBezTo>
                  <a:lnTo>
                    <a:pt x="1062168" y="498847"/>
                  </a:lnTo>
                  <a:cubicBezTo>
                    <a:pt x="1062168" y="536947"/>
                    <a:pt x="1031281" y="567833"/>
                    <a:pt x="993181" y="567833"/>
                  </a:cubicBezTo>
                </a:path>
              </a:pathLst>
            </a:custGeom>
            <a:solidFill>
              <a:srgbClr val="FAFA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9" name="Google Shape;2829;p18"/>
            <p:cNvSpPr/>
            <p:nvPr/>
          </p:nvSpPr>
          <p:spPr>
            <a:xfrm rot="10800000" flipH="1">
              <a:off x="5961202" y="591121"/>
              <a:ext cx="1077112" cy="584848"/>
            </a:xfrm>
            <a:custGeom>
              <a:avLst/>
              <a:gdLst/>
              <a:ahLst/>
              <a:cxnLst/>
              <a:rect l="l" t="t" r="r" b="b"/>
              <a:pathLst>
                <a:path w="1077112" h="584848" extrusionOk="0">
                  <a:moveTo>
                    <a:pt x="73117" y="567846"/>
                  </a:moveTo>
                  <a:cubicBezTo>
                    <a:pt x="38573" y="567846"/>
                    <a:pt x="10468" y="539741"/>
                    <a:pt x="10468" y="505197"/>
                  </a:cubicBezTo>
                  <a:lnTo>
                    <a:pt x="10468" y="189386"/>
                  </a:lnTo>
                  <a:cubicBezTo>
                    <a:pt x="10468" y="154842"/>
                    <a:pt x="38573" y="126762"/>
                    <a:pt x="73117" y="126762"/>
                  </a:cubicBezTo>
                  <a:lnTo>
                    <a:pt x="223561" y="126762"/>
                  </a:lnTo>
                  <a:cubicBezTo>
                    <a:pt x="226889" y="126762"/>
                    <a:pt x="229657" y="124184"/>
                    <a:pt x="229898" y="120857"/>
                  </a:cubicBezTo>
                  <a:cubicBezTo>
                    <a:pt x="233200" y="75480"/>
                    <a:pt x="219980" y="35551"/>
                    <a:pt x="193983" y="9922"/>
                  </a:cubicBezTo>
                  <a:cubicBezTo>
                    <a:pt x="264455" y="18710"/>
                    <a:pt x="321313" y="62805"/>
                    <a:pt x="335639" y="121898"/>
                  </a:cubicBezTo>
                  <a:cubicBezTo>
                    <a:pt x="336337" y="124743"/>
                    <a:pt x="338890" y="126762"/>
                    <a:pt x="341824" y="126762"/>
                  </a:cubicBezTo>
                  <a:lnTo>
                    <a:pt x="999556" y="126762"/>
                  </a:lnTo>
                  <a:cubicBezTo>
                    <a:pt x="1034088" y="126762"/>
                    <a:pt x="1062180" y="154842"/>
                    <a:pt x="1062180" y="189386"/>
                  </a:cubicBezTo>
                  <a:lnTo>
                    <a:pt x="1062180" y="505197"/>
                  </a:lnTo>
                  <a:cubicBezTo>
                    <a:pt x="1062180" y="539741"/>
                    <a:pt x="1034088" y="567846"/>
                    <a:pt x="999556" y="567846"/>
                  </a:cubicBezTo>
                  <a:close/>
                  <a:moveTo>
                    <a:pt x="174031" y="-4302"/>
                  </a:moveTo>
                  <a:cubicBezTo>
                    <a:pt x="171250" y="-4302"/>
                    <a:pt x="168786" y="-2486"/>
                    <a:pt x="167961" y="181"/>
                  </a:cubicBezTo>
                  <a:cubicBezTo>
                    <a:pt x="167122" y="2912"/>
                    <a:pt x="168202" y="5858"/>
                    <a:pt x="170602" y="7395"/>
                  </a:cubicBezTo>
                  <a:cubicBezTo>
                    <a:pt x="202085" y="27588"/>
                    <a:pt x="219408" y="67161"/>
                    <a:pt x="217554" y="114062"/>
                  </a:cubicBezTo>
                  <a:lnTo>
                    <a:pt x="73117" y="114062"/>
                  </a:lnTo>
                  <a:cubicBezTo>
                    <a:pt x="31562" y="114062"/>
                    <a:pt x="-2232" y="147844"/>
                    <a:pt x="-2232" y="189386"/>
                  </a:cubicBezTo>
                  <a:lnTo>
                    <a:pt x="-2232" y="505197"/>
                  </a:lnTo>
                  <a:cubicBezTo>
                    <a:pt x="-2232" y="546751"/>
                    <a:pt x="31562" y="580546"/>
                    <a:pt x="73117" y="580546"/>
                  </a:cubicBezTo>
                  <a:lnTo>
                    <a:pt x="999556" y="580546"/>
                  </a:lnTo>
                  <a:cubicBezTo>
                    <a:pt x="1041086" y="580546"/>
                    <a:pt x="1074880" y="546751"/>
                    <a:pt x="1074880" y="505197"/>
                  </a:cubicBezTo>
                  <a:lnTo>
                    <a:pt x="1074880" y="189386"/>
                  </a:lnTo>
                  <a:cubicBezTo>
                    <a:pt x="1074880" y="147844"/>
                    <a:pt x="1041086" y="114062"/>
                    <a:pt x="999556" y="114062"/>
                  </a:cubicBezTo>
                  <a:lnTo>
                    <a:pt x="346713" y="114062"/>
                  </a:lnTo>
                  <a:cubicBezTo>
                    <a:pt x="327638" y="46396"/>
                    <a:pt x="257534" y="-1990"/>
                    <a:pt x="174196" y="-4302"/>
                  </a:cubicBezTo>
                  <a:lnTo>
                    <a:pt x="174031" y="-4302"/>
                  </a:lnTo>
                </a:path>
              </a:pathLst>
            </a:custGeom>
            <a:solidFill>
              <a:srgbClr val="3353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0" name="Google Shape;2830;p18"/>
            <p:cNvSpPr/>
            <p:nvPr/>
          </p:nvSpPr>
          <p:spPr>
            <a:xfrm rot="10800000" flipH="1">
              <a:off x="6169901" y="730008"/>
              <a:ext cx="165734" cy="202806"/>
            </a:xfrm>
            <a:custGeom>
              <a:avLst/>
              <a:gdLst/>
              <a:ahLst/>
              <a:cxnLst/>
              <a:rect l="l" t="t" r="r" b="b"/>
              <a:pathLst>
                <a:path w="165734" h="202806" extrusionOk="0">
                  <a:moveTo>
                    <a:pt x="155848" y="198458"/>
                  </a:moveTo>
                  <a:cubicBezTo>
                    <a:pt x="157969" y="198458"/>
                    <a:pt x="159811" y="197683"/>
                    <a:pt x="161360" y="196146"/>
                  </a:cubicBezTo>
                  <a:cubicBezTo>
                    <a:pt x="162897" y="194597"/>
                    <a:pt x="163672" y="192756"/>
                    <a:pt x="163672" y="190635"/>
                  </a:cubicBezTo>
                  <a:lnTo>
                    <a:pt x="163672" y="3475"/>
                  </a:lnTo>
                  <a:cubicBezTo>
                    <a:pt x="163672" y="1341"/>
                    <a:pt x="162897" y="-500"/>
                    <a:pt x="161360" y="-2037"/>
                  </a:cubicBezTo>
                  <a:cubicBezTo>
                    <a:pt x="159811" y="-3586"/>
                    <a:pt x="157969" y="-4349"/>
                    <a:pt x="155848" y="-4349"/>
                  </a:cubicBezTo>
                  <a:lnTo>
                    <a:pt x="132379" y="-4349"/>
                  </a:lnTo>
                  <a:cubicBezTo>
                    <a:pt x="130245" y="-4349"/>
                    <a:pt x="128416" y="-3586"/>
                    <a:pt x="126880" y="-2037"/>
                  </a:cubicBezTo>
                  <a:cubicBezTo>
                    <a:pt x="125330" y="-500"/>
                    <a:pt x="124555" y="1341"/>
                    <a:pt x="124555" y="3475"/>
                  </a:cubicBezTo>
                  <a:lnTo>
                    <a:pt x="124555" y="79954"/>
                  </a:lnTo>
                  <a:lnTo>
                    <a:pt x="37065" y="79954"/>
                  </a:lnTo>
                  <a:lnTo>
                    <a:pt x="37065" y="3475"/>
                  </a:lnTo>
                  <a:cubicBezTo>
                    <a:pt x="37065" y="1341"/>
                    <a:pt x="36290" y="-500"/>
                    <a:pt x="34741" y="-2037"/>
                  </a:cubicBezTo>
                  <a:cubicBezTo>
                    <a:pt x="33192" y="-3586"/>
                    <a:pt x="31350" y="-4349"/>
                    <a:pt x="29229" y="-4349"/>
                  </a:cubicBezTo>
                  <a:lnTo>
                    <a:pt x="5773" y="-4349"/>
                  </a:lnTo>
                  <a:cubicBezTo>
                    <a:pt x="3639" y="-4349"/>
                    <a:pt x="1810" y="-3637"/>
                    <a:pt x="261" y="-2189"/>
                  </a:cubicBezTo>
                  <a:cubicBezTo>
                    <a:pt x="-1289" y="-729"/>
                    <a:pt x="-2063" y="1151"/>
                    <a:pt x="-2063" y="3475"/>
                  </a:cubicBezTo>
                  <a:lnTo>
                    <a:pt x="-2063" y="190635"/>
                  </a:lnTo>
                  <a:cubicBezTo>
                    <a:pt x="-2063" y="192756"/>
                    <a:pt x="-1289" y="194597"/>
                    <a:pt x="261" y="196146"/>
                  </a:cubicBezTo>
                  <a:cubicBezTo>
                    <a:pt x="1810" y="197683"/>
                    <a:pt x="3639" y="198458"/>
                    <a:pt x="5773" y="198458"/>
                  </a:cubicBezTo>
                  <a:lnTo>
                    <a:pt x="29229" y="198458"/>
                  </a:lnTo>
                  <a:cubicBezTo>
                    <a:pt x="31350" y="198458"/>
                    <a:pt x="33192" y="197683"/>
                    <a:pt x="34741" y="196146"/>
                  </a:cubicBezTo>
                  <a:cubicBezTo>
                    <a:pt x="36290" y="194597"/>
                    <a:pt x="37065" y="192756"/>
                    <a:pt x="37065" y="190635"/>
                  </a:cubicBezTo>
                  <a:lnTo>
                    <a:pt x="37065" y="116175"/>
                  </a:lnTo>
                  <a:lnTo>
                    <a:pt x="124555" y="116175"/>
                  </a:lnTo>
                  <a:lnTo>
                    <a:pt x="124555" y="190635"/>
                  </a:lnTo>
                  <a:cubicBezTo>
                    <a:pt x="124555" y="192756"/>
                    <a:pt x="125330" y="194597"/>
                    <a:pt x="126880" y="196146"/>
                  </a:cubicBezTo>
                  <a:cubicBezTo>
                    <a:pt x="128416" y="197683"/>
                    <a:pt x="130245" y="198458"/>
                    <a:pt x="132379" y="198458"/>
                  </a:cubicBezTo>
                  <a:lnTo>
                    <a:pt x="155848" y="198458"/>
                  </a:lnTo>
                </a:path>
              </a:pathLst>
            </a:custGeom>
            <a:solidFill>
              <a:srgbClr val="AD58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1" name="Google Shape;2831;p18"/>
            <p:cNvSpPr/>
            <p:nvPr/>
          </p:nvSpPr>
          <p:spPr>
            <a:xfrm rot="10800000" flipH="1">
              <a:off x="6370700" y="779271"/>
              <a:ext cx="142252" cy="156451"/>
            </a:xfrm>
            <a:custGeom>
              <a:avLst/>
              <a:gdLst/>
              <a:ahLst/>
              <a:cxnLst/>
              <a:rect l="l" t="t" r="r" b="b"/>
              <a:pathLst>
                <a:path w="142252" h="156451" extrusionOk="0">
                  <a:moveTo>
                    <a:pt x="68788" y="117366"/>
                  </a:moveTo>
                  <a:cubicBezTo>
                    <a:pt x="63174" y="117366"/>
                    <a:pt x="58399" y="116553"/>
                    <a:pt x="54449" y="114915"/>
                  </a:cubicBezTo>
                  <a:cubicBezTo>
                    <a:pt x="50474" y="113264"/>
                    <a:pt x="47160" y="111144"/>
                    <a:pt x="44455" y="108540"/>
                  </a:cubicBezTo>
                  <a:cubicBezTo>
                    <a:pt x="41737" y="105923"/>
                    <a:pt x="39667" y="103028"/>
                    <a:pt x="38219" y="99840"/>
                  </a:cubicBezTo>
                  <a:cubicBezTo>
                    <a:pt x="36771" y="96653"/>
                    <a:pt x="35857" y="93605"/>
                    <a:pt x="35463" y="90709"/>
                  </a:cubicBezTo>
                  <a:lnTo>
                    <a:pt x="100944" y="90709"/>
                  </a:lnTo>
                  <a:cubicBezTo>
                    <a:pt x="100563" y="93605"/>
                    <a:pt x="99826" y="96653"/>
                    <a:pt x="98773" y="99840"/>
                  </a:cubicBezTo>
                  <a:cubicBezTo>
                    <a:pt x="97706" y="103028"/>
                    <a:pt x="95966" y="105923"/>
                    <a:pt x="93553" y="108540"/>
                  </a:cubicBezTo>
                  <a:cubicBezTo>
                    <a:pt x="91140" y="111144"/>
                    <a:pt x="87965" y="113264"/>
                    <a:pt x="83990" y="114915"/>
                  </a:cubicBezTo>
                  <a:cubicBezTo>
                    <a:pt x="80040" y="116553"/>
                    <a:pt x="74960" y="117366"/>
                    <a:pt x="68788" y="117366"/>
                  </a:cubicBezTo>
                  <a:close/>
                  <a:moveTo>
                    <a:pt x="-2192" y="73907"/>
                  </a:moveTo>
                  <a:cubicBezTo>
                    <a:pt x="-2192" y="84727"/>
                    <a:pt x="-554" y="94926"/>
                    <a:pt x="2735" y="104476"/>
                  </a:cubicBezTo>
                  <a:cubicBezTo>
                    <a:pt x="5999" y="114027"/>
                    <a:pt x="10749" y="122345"/>
                    <a:pt x="16921" y="129393"/>
                  </a:cubicBezTo>
                  <a:cubicBezTo>
                    <a:pt x="23106" y="136442"/>
                    <a:pt x="30586" y="142004"/>
                    <a:pt x="39375" y="146056"/>
                  </a:cubicBezTo>
                  <a:cubicBezTo>
                    <a:pt x="48163" y="150107"/>
                    <a:pt x="57967" y="152127"/>
                    <a:pt x="68788" y="152127"/>
                  </a:cubicBezTo>
                  <a:cubicBezTo>
                    <a:pt x="79595" y="152127"/>
                    <a:pt x="89400" y="150158"/>
                    <a:pt x="98188" y="146208"/>
                  </a:cubicBezTo>
                  <a:cubicBezTo>
                    <a:pt x="106989" y="142233"/>
                    <a:pt x="114470" y="136924"/>
                    <a:pt x="120655" y="130270"/>
                  </a:cubicBezTo>
                  <a:cubicBezTo>
                    <a:pt x="126827" y="123589"/>
                    <a:pt x="131602" y="115779"/>
                    <a:pt x="134993" y="106787"/>
                  </a:cubicBezTo>
                  <a:cubicBezTo>
                    <a:pt x="138358" y="97809"/>
                    <a:pt x="140060" y="88398"/>
                    <a:pt x="140060" y="78555"/>
                  </a:cubicBezTo>
                  <a:lnTo>
                    <a:pt x="140060" y="65500"/>
                  </a:lnTo>
                  <a:cubicBezTo>
                    <a:pt x="140060" y="63378"/>
                    <a:pt x="139285" y="61550"/>
                    <a:pt x="137749" y="60001"/>
                  </a:cubicBezTo>
                  <a:cubicBezTo>
                    <a:pt x="136187" y="58464"/>
                    <a:pt x="134358" y="57689"/>
                    <a:pt x="132237" y="57689"/>
                  </a:cubicBezTo>
                  <a:lnTo>
                    <a:pt x="35463" y="57689"/>
                  </a:lnTo>
                  <a:cubicBezTo>
                    <a:pt x="35463" y="53231"/>
                    <a:pt x="36377" y="49332"/>
                    <a:pt x="38219" y="45954"/>
                  </a:cubicBezTo>
                  <a:cubicBezTo>
                    <a:pt x="40048" y="42564"/>
                    <a:pt x="42511" y="39718"/>
                    <a:pt x="45610" y="37394"/>
                  </a:cubicBezTo>
                  <a:cubicBezTo>
                    <a:pt x="48696" y="35096"/>
                    <a:pt x="52265" y="33343"/>
                    <a:pt x="56316" y="32187"/>
                  </a:cubicBezTo>
                  <a:cubicBezTo>
                    <a:pt x="60393" y="31019"/>
                    <a:pt x="64533" y="30448"/>
                    <a:pt x="68788" y="30448"/>
                  </a:cubicBezTo>
                  <a:cubicBezTo>
                    <a:pt x="74960" y="30448"/>
                    <a:pt x="79989" y="31070"/>
                    <a:pt x="83850" y="32340"/>
                  </a:cubicBezTo>
                  <a:cubicBezTo>
                    <a:pt x="87711" y="33584"/>
                    <a:pt x="90899" y="35172"/>
                    <a:pt x="93413" y="37115"/>
                  </a:cubicBezTo>
                  <a:cubicBezTo>
                    <a:pt x="95534" y="38664"/>
                    <a:pt x="97274" y="39718"/>
                    <a:pt x="98620" y="40303"/>
                  </a:cubicBezTo>
                  <a:cubicBezTo>
                    <a:pt x="99979" y="40887"/>
                    <a:pt x="101808" y="41166"/>
                    <a:pt x="104132" y="41166"/>
                  </a:cubicBezTo>
                  <a:lnTo>
                    <a:pt x="127309" y="41166"/>
                  </a:lnTo>
                  <a:cubicBezTo>
                    <a:pt x="129430" y="41166"/>
                    <a:pt x="131322" y="40404"/>
                    <a:pt x="132974" y="38842"/>
                  </a:cubicBezTo>
                  <a:cubicBezTo>
                    <a:pt x="134599" y="37306"/>
                    <a:pt x="135323" y="35477"/>
                    <a:pt x="135132" y="33343"/>
                  </a:cubicBezTo>
                  <a:cubicBezTo>
                    <a:pt x="134942" y="30638"/>
                    <a:pt x="133444" y="27158"/>
                    <a:pt x="130649" y="22916"/>
                  </a:cubicBezTo>
                  <a:cubicBezTo>
                    <a:pt x="127843" y="18675"/>
                    <a:pt x="123639" y="14509"/>
                    <a:pt x="118038" y="10458"/>
                  </a:cubicBezTo>
                  <a:cubicBezTo>
                    <a:pt x="112438" y="6406"/>
                    <a:pt x="105529" y="2914"/>
                    <a:pt x="97325" y="31"/>
                  </a:cubicBezTo>
                  <a:cubicBezTo>
                    <a:pt x="89108" y="-2877"/>
                    <a:pt x="79595" y="-4325"/>
                    <a:pt x="68788" y="-4325"/>
                  </a:cubicBezTo>
                  <a:cubicBezTo>
                    <a:pt x="57967" y="-4325"/>
                    <a:pt x="48163" y="-2433"/>
                    <a:pt x="39375" y="1326"/>
                  </a:cubicBezTo>
                  <a:cubicBezTo>
                    <a:pt x="30586" y="5099"/>
                    <a:pt x="23106" y="10458"/>
                    <a:pt x="16921" y="17405"/>
                  </a:cubicBezTo>
                  <a:cubicBezTo>
                    <a:pt x="10749" y="24364"/>
                    <a:pt x="5999" y="32619"/>
                    <a:pt x="2735" y="42182"/>
                  </a:cubicBezTo>
                  <a:cubicBezTo>
                    <a:pt x="-554" y="51746"/>
                    <a:pt x="-2192" y="62312"/>
                    <a:pt x="-2192" y="73907"/>
                  </a:cubicBezTo>
                </a:path>
              </a:pathLst>
            </a:custGeom>
            <a:solidFill>
              <a:srgbClr val="AD58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2" name="Google Shape;2832;p18"/>
            <p:cNvSpPr/>
            <p:nvPr/>
          </p:nvSpPr>
          <p:spPr>
            <a:xfrm rot="10800000" flipH="1">
              <a:off x="6544525" y="727112"/>
              <a:ext cx="37668" cy="205702"/>
            </a:xfrm>
            <a:custGeom>
              <a:avLst/>
              <a:gdLst/>
              <a:ahLst/>
              <a:cxnLst/>
              <a:rect l="l" t="t" r="r" b="b"/>
              <a:pathLst>
                <a:path w="37668" h="205702" extrusionOk="0">
                  <a:moveTo>
                    <a:pt x="35393" y="3473"/>
                  </a:moveTo>
                  <a:cubicBezTo>
                    <a:pt x="35393" y="1340"/>
                    <a:pt x="34618" y="-501"/>
                    <a:pt x="33081" y="-2038"/>
                  </a:cubicBezTo>
                  <a:cubicBezTo>
                    <a:pt x="31532" y="-3588"/>
                    <a:pt x="29691" y="-4350"/>
                    <a:pt x="27570" y="-4350"/>
                  </a:cubicBezTo>
                  <a:lnTo>
                    <a:pt x="5561" y="-4350"/>
                  </a:lnTo>
                  <a:cubicBezTo>
                    <a:pt x="3427" y="-4350"/>
                    <a:pt x="1585" y="-3588"/>
                    <a:pt x="49" y="-2038"/>
                  </a:cubicBezTo>
                  <a:cubicBezTo>
                    <a:pt x="-1501" y="-501"/>
                    <a:pt x="-2275" y="1340"/>
                    <a:pt x="-2275" y="3473"/>
                  </a:cubicBezTo>
                  <a:lnTo>
                    <a:pt x="-2275" y="193542"/>
                  </a:lnTo>
                  <a:cubicBezTo>
                    <a:pt x="-2275" y="195663"/>
                    <a:pt x="-1501" y="197491"/>
                    <a:pt x="49" y="199041"/>
                  </a:cubicBezTo>
                  <a:cubicBezTo>
                    <a:pt x="1585" y="200578"/>
                    <a:pt x="3427" y="201352"/>
                    <a:pt x="5561" y="201352"/>
                  </a:cubicBezTo>
                  <a:lnTo>
                    <a:pt x="27570" y="201352"/>
                  </a:lnTo>
                  <a:cubicBezTo>
                    <a:pt x="29691" y="201352"/>
                    <a:pt x="31532" y="200578"/>
                    <a:pt x="33081" y="199041"/>
                  </a:cubicBezTo>
                  <a:cubicBezTo>
                    <a:pt x="34618" y="197491"/>
                    <a:pt x="35393" y="195663"/>
                    <a:pt x="35393" y="193542"/>
                  </a:cubicBezTo>
                  <a:lnTo>
                    <a:pt x="35393" y="3473"/>
                  </a:lnTo>
                </a:path>
              </a:pathLst>
            </a:custGeom>
            <a:solidFill>
              <a:srgbClr val="AD58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3" name="Google Shape;2833;p18"/>
            <p:cNvSpPr/>
            <p:nvPr/>
          </p:nvSpPr>
          <p:spPr>
            <a:xfrm rot="10800000" flipH="1">
              <a:off x="6622186" y="727112"/>
              <a:ext cx="37668" cy="205702"/>
            </a:xfrm>
            <a:custGeom>
              <a:avLst/>
              <a:gdLst/>
              <a:ahLst/>
              <a:cxnLst/>
              <a:rect l="l" t="t" r="r" b="b"/>
              <a:pathLst>
                <a:path w="37668" h="205702" extrusionOk="0">
                  <a:moveTo>
                    <a:pt x="35340" y="3473"/>
                  </a:moveTo>
                  <a:cubicBezTo>
                    <a:pt x="35340" y="1340"/>
                    <a:pt x="34552" y="-501"/>
                    <a:pt x="33015" y="-2038"/>
                  </a:cubicBezTo>
                  <a:cubicBezTo>
                    <a:pt x="31466" y="-3588"/>
                    <a:pt x="29625" y="-4350"/>
                    <a:pt x="27504" y="-4350"/>
                  </a:cubicBezTo>
                  <a:lnTo>
                    <a:pt x="5495" y="-4350"/>
                  </a:lnTo>
                  <a:cubicBezTo>
                    <a:pt x="3361" y="-4350"/>
                    <a:pt x="1520" y="-3588"/>
                    <a:pt x="-17" y="-2038"/>
                  </a:cubicBezTo>
                  <a:cubicBezTo>
                    <a:pt x="-1567" y="-501"/>
                    <a:pt x="-2328" y="1340"/>
                    <a:pt x="-2328" y="3473"/>
                  </a:cubicBezTo>
                  <a:lnTo>
                    <a:pt x="-2328" y="193542"/>
                  </a:lnTo>
                  <a:cubicBezTo>
                    <a:pt x="-2328" y="195663"/>
                    <a:pt x="-1567" y="197491"/>
                    <a:pt x="-17" y="199041"/>
                  </a:cubicBezTo>
                  <a:cubicBezTo>
                    <a:pt x="1520" y="200578"/>
                    <a:pt x="3361" y="201352"/>
                    <a:pt x="5495" y="201352"/>
                  </a:cubicBezTo>
                  <a:lnTo>
                    <a:pt x="27504" y="201352"/>
                  </a:lnTo>
                  <a:cubicBezTo>
                    <a:pt x="29625" y="201352"/>
                    <a:pt x="31466" y="200578"/>
                    <a:pt x="33015" y="199041"/>
                  </a:cubicBezTo>
                  <a:cubicBezTo>
                    <a:pt x="34552" y="197491"/>
                    <a:pt x="35340" y="195663"/>
                    <a:pt x="35340" y="193542"/>
                  </a:cubicBezTo>
                  <a:lnTo>
                    <a:pt x="35340" y="3473"/>
                  </a:lnTo>
                </a:path>
              </a:pathLst>
            </a:custGeom>
            <a:solidFill>
              <a:srgbClr val="AD58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4" name="Google Shape;2834;p18"/>
            <p:cNvSpPr/>
            <p:nvPr/>
          </p:nvSpPr>
          <p:spPr>
            <a:xfrm rot="10800000" flipH="1">
              <a:off x="6692874" y="779271"/>
              <a:ext cx="146329" cy="156451"/>
            </a:xfrm>
            <a:custGeom>
              <a:avLst/>
              <a:gdLst/>
              <a:ahLst/>
              <a:cxnLst/>
              <a:rect l="l" t="t" r="r" b="b"/>
              <a:pathLst>
                <a:path w="146329" h="156451" extrusionOk="0">
                  <a:moveTo>
                    <a:pt x="105943" y="86950"/>
                  </a:moveTo>
                  <a:cubicBezTo>
                    <a:pt x="105371" y="92931"/>
                    <a:pt x="103961" y="97910"/>
                    <a:pt x="101752" y="101872"/>
                  </a:cubicBezTo>
                  <a:cubicBezTo>
                    <a:pt x="99529" y="105822"/>
                    <a:pt x="96773" y="108972"/>
                    <a:pt x="93497" y="111283"/>
                  </a:cubicBezTo>
                  <a:cubicBezTo>
                    <a:pt x="90207" y="113594"/>
                    <a:pt x="86639" y="115195"/>
                    <a:pt x="82765" y="116058"/>
                  </a:cubicBezTo>
                  <a:cubicBezTo>
                    <a:pt x="78904" y="116935"/>
                    <a:pt x="74955" y="117366"/>
                    <a:pt x="70903" y="117366"/>
                  </a:cubicBezTo>
                  <a:cubicBezTo>
                    <a:pt x="66839" y="117366"/>
                    <a:pt x="62877" y="116935"/>
                    <a:pt x="59016" y="116058"/>
                  </a:cubicBezTo>
                  <a:cubicBezTo>
                    <a:pt x="55143" y="115195"/>
                    <a:pt x="51574" y="113594"/>
                    <a:pt x="48285" y="111283"/>
                  </a:cubicBezTo>
                  <a:cubicBezTo>
                    <a:pt x="45008" y="108972"/>
                    <a:pt x="42265" y="105822"/>
                    <a:pt x="40042" y="101872"/>
                  </a:cubicBezTo>
                  <a:cubicBezTo>
                    <a:pt x="37807" y="97910"/>
                    <a:pt x="36423" y="92931"/>
                    <a:pt x="35839" y="86950"/>
                  </a:cubicBezTo>
                  <a:cubicBezTo>
                    <a:pt x="35635" y="85401"/>
                    <a:pt x="35496" y="83470"/>
                    <a:pt x="35407" y="81158"/>
                  </a:cubicBezTo>
                  <a:cubicBezTo>
                    <a:pt x="35305" y="78835"/>
                    <a:pt x="35254" y="76421"/>
                    <a:pt x="35254" y="73907"/>
                  </a:cubicBezTo>
                  <a:cubicBezTo>
                    <a:pt x="35254" y="71392"/>
                    <a:pt x="35305" y="68942"/>
                    <a:pt x="35407" y="66516"/>
                  </a:cubicBezTo>
                  <a:cubicBezTo>
                    <a:pt x="35496" y="64103"/>
                    <a:pt x="35635" y="62210"/>
                    <a:pt x="35839" y="60877"/>
                  </a:cubicBezTo>
                  <a:cubicBezTo>
                    <a:pt x="36423" y="54882"/>
                    <a:pt x="37807" y="49904"/>
                    <a:pt x="40042" y="45954"/>
                  </a:cubicBezTo>
                  <a:cubicBezTo>
                    <a:pt x="42265" y="41992"/>
                    <a:pt x="45008" y="38842"/>
                    <a:pt x="48285" y="36531"/>
                  </a:cubicBezTo>
                  <a:cubicBezTo>
                    <a:pt x="51574" y="34207"/>
                    <a:pt x="55143" y="32619"/>
                    <a:pt x="59016" y="31756"/>
                  </a:cubicBezTo>
                  <a:cubicBezTo>
                    <a:pt x="62877" y="30879"/>
                    <a:pt x="66839" y="30448"/>
                    <a:pt x="70903" y="30448"/>
                  </a:cubicBezTo>
                  <a:cubicBezTo>
                    <a:pt x="74955" y="30448"/>
                    <a:pt x="78904" y="30879"/>
                    <a:pt x="82765" y="31756"/>
                  </a:cubicBezTo>
                  <a:cubicBezTo>
                    <a:pt x="86639" y="32619"/>
                    <a:pt x="90207" y="34207"/>
                    <a:pt x="93497" y="36531"/>
                  </a:cubicBezTo>
                  <a:cubicBezTo>
                    <a:pt x="96773" y="38842"/>
                    <a:pt x="99529" y="41992"/>
                    <a:pt x="101752" y="45954"/>
                  </a:cubicBezTo>
                  <a:cubicBezTo>
                    <a:pt x="103961" y="49904"/>
                    <a:pt x="105371" y="54882"/>
                    <a:pt x="105943" y="60877"/>
                  </a:cubicBezTo>
                  <a:cubicBezTo>
                    <a:pt x="106146" y="62210"/>
                    <a:pt x="106248" y="64103"/>
                    <a:pt x="106248" y="66516"/>
                  </a:cubicBezTo>
                  <a:cubicBezTo>
                    <a:pt x="106248" y="68942"/>
                    <a:pt x="106248" y="71392"/>
                    <a:pt x="106248" y="73907"/>
                  </a:cubicBezTo>
                  <a:cubicBezTo>
                    <a:pt x="106248" y="76421"/>
                    <a:pt x="106248" y="78835"/>
                    <a:pt x="106248" y="81158"/>
                  </a:cubicBezTo>
                  <a:cubicBezTo>
                    <a:pt x="106248" y="83470"/>
                    <a:pt x="106146" y="85401"/>
                    <a:pt x="105943" y="86950"/>
                  </a:cubicBezTo>
                  <a:close/>
                  <a:moveTo>
                    <a:pt x="70903" y="152127"/>
                  </a:moveTo>
                  <a:cubicBezTo>
                    <a:pt x="81521" y="152127"/>
                    <a:pt x="91122" y="150488"/>
                    <a:pt x="99720" y="147211"/>
                  </a:cubicBezTo>
                  <a:cubicBezTo>
                    <a:pt x="108317" y="143922"/>
                    <a:pt x="115760" y="139401"/>
                    <a:pt x="122034" y="133597"/>
                  </a:cubicBezTo>
                  <a:cubicBezTo>
                    <a:pt x="128307" y="127793"/>
                    <a:pt x="133337" y="121037"/>
                    <a:pt x="137096" y="113315"/>
                  </a:cubicBezTo>
                  <a:cubicBezTo>
                    <a:pt x="140855" y="105581"/>
                    <a:pt x="143039" y="97275"/>
                    <a:pt x="143611" y="88398"/>
                  </a:cubicBezTo>
                  <a:cubicBezTo>
                    <a:pt x="143814" y="86658"/>
                    <a:pt x="143916" y="84435"/>
                    <a:pt x="143916" y="81730"/>
                  </a:cubicBezTo>
                  <a:cubicBezTo>
                    <a:pt x="143916" y="79025"/>
                    <a:pt x="143916" y="76320"/>
                    <a:pt x="143916" y="73628"/>
                  </a:cubicBezTo>
                  <a:cubicBezTo>
                    <a:pt x="143916" y="70910"/>
                    <a:pt x="143916" y="68256"/>
                    <a:pt x="143916" y="65652"/>
                  </a:cubicBezTo>
                  <a:cubicBezTo>
                    <a:pt x="143916" y="63049"/>
                    <a:pt x="143814" y="60877"/>
                    <a:pt x="143611" y="59124"/>
                  </a:cubicBezTo>
                  <a:cubicBezTo>
                    <a:pt x="142849" y="50247"/>
                    <a:pt x="140627" y="41941"/>
                    <a:pt x="136956" y="34207"/>
                  </a:cubicBezTo>
                  <a:cubicBezTo>
                    <a:pt x="133286" y="26485"/>
                    <a:pt x="128307" y="19767"/>
                    <a:pt x="122034" y="14077"/>
                  </a:cubicBezTo>
                  <a:cubicBezTo>
                    <a:pt x="115760" y="8375"/>
                    <a:pt x="108317" y="3892"/>
                    <a:pt x="99720" y="615"/>
                  </a:cubicBezTo>
                  <a:cubicBezTo>
                    <a:pt x="91122" y="-2674"/>
                    <a:pt x="81521" y="-4325"/>
                    <a:pt x="70903" y="-4325"/>
                  </a:cubicBezTo>
                  <a:cubicBezTo>
                    <a:pt x="60274" y="-4325"/>
                    <a:pt x="50660" y="-2674"/>
                    <a:pt x="42062" y="615"/>
                  </a:cubicBezTo>
                  <a:cubicBezTo>
                    <a:pt x="33464" y="3892"/>
                    <a:pt x="26022" y="8375"/>
                    <a:pt x="19748" y="14077"/>
                  </a:cubicBezTo>
                  <a:cubicBezTo>
                    <a:pt x="13474" y="19767"/>
                    <a:pt x="8508" y="26485"/>
                    <a:pt x="4825" y="34207"/>
                  </a:cubicBezTo>
                  <a:cubicBezTo>
                    <a:pt x="1155" y="41941"/>
                    <a:pt x="-1055" y="50247"/>
                    <a:pt x="-1830" y="59124"/>
                  </a:cubicBezTo>
                  <a:cubicBezTo>
                    <a:pt x="-2033" y="60877"/>
                    <a:pt x="-2160" y="63049"/>
                    <a:pt x="-2261" y="65652"/>
                  </a:cubicBezTo>
                  <a:cubicBezTo>
                    <a:pt x="-2363" y="68256"/>
                    <a:pt x="-2414" y="70910"/>
                    <a:pt x="-2414" y="73628"/>
                  </a:cubicBezTo>
                  <a:cubicBezTo>
                    <a:pt x="-2414" y="76320"/>
                    <a:pt x="-2363" y="79025"/>
                    <a:pt x="-2261" y="81730"/>
                  </a:cubicBezTo>
                  <a:cubicBezTo>
                    <a:pt x="-2160" y="84435"/>
                    <a:pt x="-2033" y="86658"/>
                    <a:pt x="-1830" y="88398"/>
                  </a:cubicBezTo>
                  <a:cubicBezTo>
                    <a:pt x="-1245" y="97275"/>
                    <a:pt x="927" y="105581"/>
                    <a:pt x="4698" y="113315"/>
                  </a:cubicBezTo>
                  <a:cubicBezTo>
                    <a:pt x="8458" y="121037"/>
                    <a:pt x="13474" y="127793"/>
                    <a:pt x="19748" y="133597"/>
                  </a:cubicBezTo>
                  <a:cubicBezTo>
                    <a:pt x="26022" y="139401"/>
                    <a:pt x="33464" y="143922"/>
                    <a:pt x="42062" y="147211"/>
                  </a:cubicBezTo>
                  <a:cubicBezTo>
                    <a:pt x="50660" y="150488"/>
                    <a:pt x="60274" y="152127"/>
                    <a:pt x="70903" y="152127"/>
                  </a:cubicBezTo>
                </a:path>
              </a:pathLst>
            </a:custGeom>
            <a:solidFill>
              <a:srgbClr val="AD58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5" name="Google Shape;2835;p18"/>
            <p:cNvSpPr/>
            <p:nvPr/>
          </p:nvSpPr>
          <p:spPr>
            <a:xfrm rot="10800000" flipH="1">
              <a:off x="5212041" y="1324495"/>
              <a:ext cx="966050" cy="612215"/>
            </a:xfrm>
            <a:custGeom>
              <a:avLst/>
              <a:gdLst/>
              <a:ahLst/>
              <a:cxnLst/>
              <a:rect l="l" t="t" r="r" b="b"/>
              <a:pathLst>
                <a:path w="966050" h="612215" extrusionOk="0">
                  <a:moveTo>
                    <a:pt x="909060" y="608581"/>
                  </a:moveTo>
                  <a:lnTo>
                    <a:pt x="53613" y="608581"/>
                  </a:lnTo>
                  <a:cubicBezTo>
                    <a:pt x="23069" y="608581"/>
                    <a:pt x="-1683" y="583816"/>
                    <a:pt x="-1683" y="553272"/>
                  </a:cubicBezTo>
                  <a:lnTo>
                    <a:pt x="-1683" y="146542"/>
                  </a:lnTo>
                  <a:cubicBezTo>
                    <a:pt x="-1683" y="115999"/>
                    <a:pt x="23069" y="91234"/>
                    <a:pt x="53613" y="91234"/>
                  </a:cubicBezTo>
                  <a:lnTo>
                    <a:pt x="174212" y="91234"/>
                  </a:lnTo>
                  <a:cubicBezTo>
                    <a:pt x="177273" y="49133"/>
                    <a:pt x="161982" y="13979"/>
                    <a:pt x="134499" y="-3635"/>
                  </a:cubicBezTo>
                  <a:cubicBezTo>
                    <a:pt x="200565" y="-1807"/>
                    <a:pt x="255924" y="37297"/>
                    <a:pt x="269005" y="91234"/>
                  </a:cubicBezTo>
                  <a:lnTo>
                    <a:pt x="909060" y="91234"/>
                  </a:lnTo>
                  <a:cubicBezTo>
                    <a:pt x="939616" y="91234"/>
                    <a:pt x="964368" y="115999"/>
                    <a:pt x="964368" y="146542"/>
                  </a:cubicBezTo>
                  <a:lnTo>
                    <a:pt x="964368" y="553272"/>
                  </a:lnTo>
                  <a:cubicBezTo>
                    <a:pt x="964368" y="583816"/>
                    <a:pt x="939616" y="608581"/>
                    <a:pt x="909060" y="608581"/>
                  </a:cubicBezTo>
                </a:path>
              </a:pathLst>
            </a:custGeom>
            <a:solidFill>
              <a:srgbClr val="FAFA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6" name="Google Shape;2836;p18"/>
            <p:cNvSpPr/>
            <p:nvPr/>
          </p:nvSpPr>
          <p:spPr>
            <a:xfrm rot="10800000" flipH="1">
              <a:off x="5205691" y="1318145"/>
              <a:ext cx="978763" cy="624903"/>
            </a:xfrm>
            <a:custGeom>
              <a:avLst/>
              <a:gdLst/>
              <a:ahLst/>
              <a:cxnLst/>
              <a:rect l="l" t="t" r="r" b="b"/>
              <a:pathLst>
                <a:path w="978763" h="624903" extrusionOk="0">
                  <a:moveTo>
                    <a:pt x="59963" y="608568"/>
                  </a:moveTo>
                  <a:cubicBezTo>
                    <a:pt x="32975" y="608568"/>
                    <a:pt x="11017" y="586597"/>
                    <a:pt x="11017" y="559610"/>
                  </a:cubicBezTo>
                  <a:lnTo>
                    <a:pt x="11017" y="152879"/>
                  </a:lnTo>
                  <a:cubicBezTo>
                    <a:pt x="11017" y="125892"/>
                    <a:pt x="32975" y="103921"/>
                    <a:pt x="59963" y="103921"/>
                  </a:cubicBezTo>
                  <a:lnTo>
                    <a:pt x="180575" y="103921"/>
                  </a:lnTo>
                  <a:cubicBezTo>
                    <a:pt x="183889" y="103921"/>
                    <a:pt x="186658" y="101355"/>
                    <a:pt x="186912" y="98041"/>
                  </a:cubicBezTo>
                  <a:cubicBezTo>
                    <a:pt x="189465" y="62798"/>
                    <a:pt x="179686" y="31607"/>
                    <a:pt x="160293" y="10753"/>
                  </a:cubicBezTo>
                  <a:cubicBezTo>
                    <a:pt x="214598" y="18755"/>
                    <a:pt x="258058" y="53223"/>
                    <a:pt x="269170" y="99082"/>
                  </a:cubicBezTo>
                  <a:cubicBezTo>
                    <a:pt x="269869" y="101914"/>
                    <a:pt x="272421" y="103921"/>
                    <a:pt x="275355" y="103921"/>
                  </a:cubicBezTo>
                  <a:lnTo>
                    <a:pt x="915422" y="103921"/>
                  </a:lnTo>
                  <a:cubicBezTo>
                    <a:pt x="942410" y="103921"/>
                    <a:pt x="964381" y="125892"/>
                    <a:pt x="964381" y="152879"/>
                  </a:cubicBezTo>
                  <a:lnTo>
                    <a:pt x="964381" y="559610"/>
                  </a:lnTo>
                  <a:cubicBezTo>
                    <a:pt x="964381" y="586597"/>
                    <a:pt x="942410" y="608568"/>
                    <a:pt x="915422" y="608568"/>
                  </a:cubicBezTo>
                  <a:close/>
                  <a:moveTo>
                    <a:pt x="140862" y="-3635"/>
                  </a:moveTo>
                  <a:cubicBezTo>
                    <a:pt x="138081" y="-3635"/>
                    <a:pt x="135617" y="-1832"/>
                    <a:pt x="134791" y="835"/>
                  </a:cubicBezTo>
                  <a:cubicBezTo>
                    <a:pt x="133953" y="3565"/>
                    <a:pt x="135033" y="6512"/>
                    <a:pt x="137433" y="8061"/>
                  </a:cubicBezTo>
                  <a:cubicBezTo>
                    <a:pt x="162007" y="23809"/>
                    <a:pt x="175660" y="54632"/>
                    <a:pt x="174542" y="91221"/>
                  </a:cubicBezTo>
                  <a:lnTo>
                    <a:pt x="59963" y="91221"/>
                  </a:lnTo>
                  <a:cubicBezTo>
                    <a:pt x="25978" y="91221"/>
                    <a:pt x="-1683" y="118881"/>
                    <a:pt x="-1683" y="152879"/>
                  </a:cubicBezTo>
                  <a:lnTo>
                    <a:pt x="-1683" y="559610"/>
                  </a:lnTo>
                  <a:cubicBezTo>
                    <a:pt x="-1683" y="593608"/>
                    <a:pt x="25978" y="621268"/>
                    <a:pt x="59963" y="621268"/>
                  </a:cubicBezTo>
                  <a:lnTo>
                    <a:pt x="915422" y="621268"/>
                  </a:lnTo>
                  <a:cubicBezTo>
                    <a:pt x="949420" y="621268"/>
                    <a:pt x="977081" y="593608"/>
                    <a:pt x="977081" y="559610"/>
                  </a:cubicBezTo>
                  <a:lnTo>
                    <a:pt x="977081" y="152879"/>
                  </a:lnTo>
                  <a:cubicBezTo>
                    <a:pt x="977081" y="118881"/>
                    <a:pt x="949420" y="91221"/>
                    <a:pt x="915422" y="91221"/>
                  </a:cubicBezTo>
                  <a:lnTo>
                    <a:pt x="280219" y="91221"/>
                  </a:lnTo>
                  <a:cubicBezTo>
                    <a:pt x="264420" y="36941"/>
                    <a:pt x="208007" y="-1794"/>
                    <a:pt x="141027" y="-3635"/>
                  </a:cubicBezTo>
                  <a:lnTo>
                    <a:pt x="140862" y="-3635"/>
                  </a:lnTo>
                </a:path>
              </a:pathLst>
            </a:custGeom>
            <a:solidFill>
              <a:srgbClr val="3353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7" name="Google Shape;2837;p18"/>
            <p:cNvSpPr/>
            <p:nvPr/>
          </p:nvSpPr>
          <p:spPr>
            <a:xfrm rot="10800000" flipH="1">
              <a:off x="5342445" y="1418983"/>
              <a:ext cx="335102" cy="324777"/>
            </a:xfrm>
            <a:custGeom>
              <a:avLst/>
              <a:gdLst/>
              <a:ahLst/>
              <a:cxnLst/>
              <a:rect l="l" t="t" r="r" b="b"/>
              <a:pathLst>
                <a:path w="335102" h="324777" extrusionOk="0">
                  <a:moveTo>
                    <a:pt x="333546" y="69460"/>
                  </a:moveTo>
                  <a:lnTo>
                    <a:pt x="308349" y="54410"/>
                  </a:lnTo>
                  <a:cubicBezTo>
                    <a:pt x="291775" y="102251"/>
                    <a:pt x="270782" y="137125"/>
                    <a:pt x="245344" y="159071"/>
                  </a:cubicBezTo>
                  <a:lnTo>
                    <a:pt x="268966" y="173765"/>
                  </a:lnTo>
                  <a:cubicBezTo>
                    <a:pt x="297668" y="146917"/>
                    <a:pt x="319195" y="112157"/>
                    <a:pt x="333546" y="69460"/>
                  </a:cubicBezTo>
                  <a:close/>
                  <a:moveTo>
                    <a:pt x="186200" y="165891"/>
                  </a:moveTo>
                  <a:cubicBezTo>
                    <a:pt x="169982" y="117821"/>
                    <a:pt x="146424" y="82820"/>
                    <a:pt x="115499" y="60888"/>
                  </a:cubicBezTo>
                  <a:lnTo>
                    <a:pt x="93274" y="79264"/>
                  </a:lnTo>
                  <a:cubicBezTo>
                    <a:pt x="125710" y="103293"/>
                    <a:pt x="148342" y="136135"/>
                    <a:pt x="161181" y="177778"/>
                  </a:cubicBezTo>
                  <a:close/>
                  <a:moveTo>
                    <a:pt x="324097" y="260913"/>
                  </a:moveTo>
                  <a:cubicBezTo>
                    <a:pt x="319195" y="234547"/>
                    <a:pt x="310736" y="207649"/>
                    <a:pt x="298722" y="180229"/>
                  </a:cubicBezTo>
                  <a:lnTo>
                    <a:pt x="273690" y="190211"/>
                  </a:lnTo>
                  <a:cubicBezTo>
                    <a:pt x="276612" y="196041"/>
                    <a:pt x="281742" y="210506"/>
                    <a:pt x="289096" y="233608"/>
                  </a:cubicBezTo>
                  <a:lnTo>
                    <a:pt x="231704" y="233608"/>
                  </a:lnTo>
                  <a:lnTo>
                    <a:pt x="231704" y="35170"/>
                  </a:lnTo>
                  <a:cubicBezTo>
                    <a:pt x="231704" y="28972"/>
                    <a:pt x="229609" y="22737"/>
                    <a:pt x="225405" y="16438"/>
                  </a:cubicBezTo>
                  <a:cubicBezTo>
                    <a:pt x="221201" y="10138"/>
                    <a:pt x="216744" y="5757"/>
                    <a:pt x="212019" y="3318"/>
                  </a:cubicBezTo>
                  <a:cubicBezTo>
                    <a:pt x="207295" y="855"/>
                    <a:pt x="199332" y="-352"/>
                    <a:pt x="188131" y="-352"/>
                  </a:cubicBezTo>
                  <a:cubicBezTo>
                    <a:pt x="182644" y="-352"/>
                    <a:pt x="174948" y="-9"/>
                    <a:pt x="165029" y="689"/>
                  </a:cubicBezTo>
                  <a:lnTo>
                    <a:pt x="156457" y="26940"/>
                  </a:lnTo>
                  <a:lnTo>
                    <a:pt x="189705" y="26940"/>
                  </a:lnTo>
                  <a:cubicBezTo>
                    <a:pt x="198799" y="26940"/>
                    <a:pt x="203345" y="31436"/>
                    <a:pt x="203345" y="40415"/>
                  </a:cubicBezTo>
                  <a:lnTo>
                    <a:pt x="203345" y="233608"/>
                  </a:lnTo>
                  <a:lnTo>
                    <a:pt x="161181" y="233608"/>
                  </a:lnTo>
                  <a:cubicBezTo>
                    <a:pt x="151605" y="209350"/>
                    <a:pt x="137381" y="185957"/>
                    <a:pt x="118484" y="163427"/>
                  </a:cubicBezTo>
                  <a:lnTo>
                    <a:pt x="90125" y="173765"/>
                  </a:lnTo>
                  <a:cubicBezTo>
                    <a:pt x="125126" y="214824"/>
                    <a:pt x="146424" y="263821"/>
                    <a:pt x="154006" y="320755"/>
                  </a:cubicBezTo>
                  <a:lnTo>
                    <a:pt x="181831" y="314621"/>
                  </a:lnTo>
                  <a:cubicBezTo>
                    <a:pt x="180549" y="302149"/>
                    <a:pt x="176751" y="284242"/>
                    <a:pt x="170465" y="260913"/>
                  </a:cubicBezTo>
                  <a:close/>
                  <a:moveTo>
                    <a:pt x="114102" y="311128"/>
                  </a:moveTo>
                  <a:cubicBezTo>
                    <a:pt x="110711" y="297704"/>
                    <a:pt x="104780" y="279797"/>
                    <a:pt x="96259" y="257407"/>
                  </a:cubicBezTo>
                  <a:lnTo>
                    <a:pt x="83660" y="224337"/>
                  </a:lnTo>
                  <a:lnTo>
                    <a:pt x="83660" y="-3679"/>
                  </a:lnTo>
                  <a:lnTo>
                    <a:pt x="54958" y="-3679"/>
                  </a:lnTo>
                  <a:lnTo>
                    <a:pt x="54958" y="182338"/>
                  </a:lnTo>
                  <a:cubicBezTo>
                    <a:pt x="47377" y="168914"/>
                    <a:pt x="37572" y="156785"/>
                    <a:pt x="25558" y="145927"/>
                  </a:cubicBezTo>
                  <a:lnTo>
                    <a:pt x="-1557" y="159757"/>
                  </a:lnTo>
                  <a:cubicBezTo>
                    <a:pt x="36353" y="191723"/>
                    <a:pt x="66096" y="245507"/>
                    <a:pt x="87686" y="321098"/>
                  </a:cubicBezTo>
                  <a:lnTo>
                    <a:pt x="114102" y="311128"/>
                  </a:lnTo>
                </a:path>
              </a:pathLst>
            </a:custGeom>
            <a:solidFill>
              <a:srgbClr val="AD58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8" name="Google Shape;2838;p18"/>
            <p:cNvSpPr/>
            <p:nvPr/>
          </p:nvSpPr>
          <p:spPr>
            <a:xfrm rot="10800000" flipH="1">
              <a:off x="5713602" y="1424393"/>
              <a:ext cx="325843" cy="317093"/>
            </a:xfrm>
            <a:custGeom>
              <a:avLst/>
              <a:gdLst/>
              <a:ahLst/>
              <a:cxnLst/>
              <a:rect l="l" t="t" r="r" b="b"/>
              <a:pathLst>
                <a:path w="325843" h="317093" extrusionOk="0">
                  <a:moveTo>
                    <a:pt x="324037" y="147516"/>
                  </a:moveTo>
                  <a:lnTo>
                    <a:pt x="237766" y="147516"/>
                  </a:lnTo>
                  <a:lnTo>
                    <a:pt x="237766" y="30968"/>
                  </a:lnTo>
                  <a:cubicBezTo>
                    <a:pt x="237766" y="21176"/>
                    <a:pt x="234553" y="13239"/>
                    <a:pt x="228139" y="7168"/>
                  </a:cubicBezTo>
                  <a:cubicBezTo>
                    <a:pt x="221713" y="1110"/>
                    <a:pt x="213433" y="-1938"/>
                    <a:pt x="203285" y="-1938"/>
                  </a:cubicBezTo>
                  <a:lnTo>
                    <a:pt x="166710" y="-1938"/>
                  </a:lnTo>
                  <a:lnTo>
                    <a:pt x="155330" y="27475"/>
                  </a:lnTo>
                  <a:cubicBezTo>
                    <a:pt x="170608" y="26421"/>
                    <a:pt x="183220" y="25900"/>
                    <a:pt x="193138" y="25900"/>
                  </a:cubicBezTo>
                  <a:cubicBezTo>
                    <a:pt x="200136" y="25900"/>
                    <a:pt x="204594" y="26624"/>
                    <a:pt x="206524" y="28085"/>
                  </a:cubicBezTo>
                  <a:cubicBezTo>
                    <a:pt x="208454" y="29532"/>
                    <a:pt x="209407" y="32314"/>
                    <a:pt x="209407" y="36391"/>
                  </a:cubicBezTo>
                  <a:lnTo>
                    <a:pt x="209407" y="147516"/>
                  </a:lnTo>
                  <a:lnTo>
                    <a:pt x="137309" y="147516"/>
                  </a:lnTo>
                  <a:lnTo>
                    <a:pt x="137309" y="173766"/>
                  </a:lnTo>
                  <a:lnTo>
                    <a:pt x="209407" y="173766"/>
                  </a:lnTo>
                  <a:lnTo>
                    <a:pt x="209407" y="210507"/>
                  </a:lnTo>
                  <a:cubicBezTo>
                    <a:pt x="229587" y="229646"/>
                    <a:pt x="247037" y="251160"/>
                    <a:pt x="261731" y="275087"/>
                  </a:cubicBezTo>
                  <a:lnTo>
                    <a:pt x="143088" y="275087"/>
                  </a:lnTo>
                  <a:lnTo>
                    <a:pt x="143088" y="301325"/>
                  </a:lnTo>
                  <a:lnTo>
                    <a:pt x="294281" y="301325"/>
                  </a:lnTo>
                  <a:lnTo>
                    <a:pt x="294281" y="276484"/>
                  </a:lnTo>
                  <a:cubicBezTo>
                    <a:pt x="280870" y="250576"/>
                    <a:pt x="262023" y="225506"/>
                    <a:pt x="237766" y="201224"/>
                  </a:cubicBezTo>
                  <a:lnTo>
                    <a:pt x="237766" y="173766"/>
                  </a:lnTo>
                  <a:lnTo>
                    <a:pt x="324037" y="173766"/>
                  </a:lnTo>
                  <a:close/>
                  <a:moveTo>
                    <a:pt x="114030" y="219956"/>
                  </a:moveTo>
                  <a:lnTo>
                    <a:pt x="80261" y="219956"/>
                  </a:lnTo>
                  <a:cubicBezTo>
                    <a:pt x="72450" y="186708"/>
                    <a:pt x="63751" y="155504"/>
                    <a:pt x="54188" y="126344"/>
                  </a:cubicBezTo>
                  <a:cubicBezTo>
                    <a:pt x="65503" y="122141"/>
                    <a:pt x="76006" y="117112"/>
                    <a:pt x="85696" y="111282"/>
                  </a:cubicBezTo>
                  <a:cubicBezTo>
                    <a:pt x="101431" y="142664"/>
                    <a:pt x="110880" y="178897"/>
                    <a:pt x="114030" y="219956"/>
                  </a:cubicBezTo>
                  <a:close/>
                  <a:moveTo>
                    <a:pt x="153070" y="62997"/>
                  </a:moveTo>
                  <a:lnTo>
                    <a:pt x="135214" y="41458"/>
                  </a:lnTo>
                  <a:cubicBezTo>
                    <a:pt x="114792" y="57447"/>
                    <a:pt x="101381" y="67480"/>
                    <a:pt x="94955" y="71570"/>
                  </a:cubicBezTo>
                  <a:cubicBezTo>
                    <a:pt x="82597" y="49637"/>
                    <a:pt x="56702" y="24541"/>
                    <a:pt x="17269" y="-3678"/>
                  </a:cubicBezTo>
                  <a:lnTo>
                    <a:pt x="-1807" y="18890"/>
                  </a:lnTo>
                  <a:cubicBezTo>
                    <a:pt x="37500" y="45725"/>
                    <a:pt x="62011" y="68420"/>
                    <a:pt x="71688" y="86975"/>
                  </a:cubicBezTo>
                  <a:cubicBezTo>
                    <a:pt x="60372" y="95014"/>
                    <a:pt x="43278" y="103129"/>
                    <a:pt x="20418" y="111282"/>
                  </a:cubicBezTo>
                  <a:cubicBezTo>
                    <a:pt x="34299" y="147109"/>
                    <a:pt x="44739" y="183317"/>
                    <a:pt x="51737" y="219956"/>
                  </a:cubicBezTo>
                  <a:lnTo>
                    <a:pt x="12189" y="219956"/>
                  </a:lnTo>
                  <a:lnTo>
                    <a:pt x="12189" y="246042"/>
                  </a:lnTo>
                  <a:lnTo>
                    <a:pt x="56994" y="246042"/>
                  </a:lnTo>
                  <a:cubicBezTo>
                    <a:pt x="62481" y="275912"/>
                    <a:pt x="66316" y="298354"/>
                    <a:pt x="68539" y="313416"/>
                  </a:cubicBezTo>
                  <a:lnTo>
                    <a:pt x="96187" y="306227"/>
                  </a:lnTo>
                  <a:cubicBezTo>
                    <a:pt x="94789" y="292118"/>
                    <a:pt x="90941" y="272052"/>
                    <a:pt x="84642" y="246042"/>
                  </a:cubicBezTo>
                  <a:lnTo>
                    <a:pt x="143786" y="246042"/>
                  </a:lnTo>
                  <a:cubicBezTo>
                    <a:pt x="138414" y="182796"/>
                    <a:pt x="126578" y="133215"/>
                    <a:pt x="108264" y="97287"/>
                  </a:cubicBezTo>
                  <a:cubicBezTo>
                    <a:pt x="124825" y="85743"/>
                    <a:pt x="139760" y="74300"/>
                    <a:pt x="153070" y="62997"/>
                  </a:cubicBezTo>
                </a:path>
              </a:pathLst>
            </a:custGeom>
            <a:solidFill>
              <a:srgbClr val="AD58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9" name="Google Shape;2839;p18"/>
            <p:cNvSpPr/>
            <p:nvPr/>
          </p:nvSpPr>
          <p:spPr>
            <a:xfrm rot="10800000" flipH="1">
              <a:off x="7340561" y="925067"/>
              <a:ext cx="1376095" cy="593623"/>
            </a:xfrm>
            <a:custGeom>
              <a:avLst/>
              <a:gdLst/>
              <a:ahLst/>
              <a:cxnLst/>
              <a:rect l="l" t="t" r="r" b="b"/>
              <a:pathLst>
                <a:path w="1376095" h="593623" extrusionOk="0">
                  <a:moveTo>
                    <a:pt x="80900" y="589623"/>
                  </a:moveTo>
                  <a:lnTo>
                    <a:pt x="1288645" y="589623"/>
                  </a:lnTo>
                  <a:cubicBezTo>
                    <a:pt x="1335127" y="589623"/>
                    <a:pt x="1372820" y="551930"/>
                    <a:pt x="1372820" y="505435"/>
                  </a:cubicBezTo>
                  <a:lnTo>
                    <a:pt x="1372820" y="224600"/>
                  </a:lnTo>
                  <a:cubicBezTo>
                    <a:pt x="1372820" y="178105"/>
                    <a:pt x="1335127" y="140411"/>
                    <a:pt x="1288645" y="140411"/>
                  </a:cubicBezTo>
                  <a:lnTo>
                    <a:pt x="1105054" y="140411"/>
                  </a:lnTo>
                  <a:cubicBezTo>
                    <a:pt x="1100393" y="76327"/>
                    <a:pt x="1123672" y="22810"/>
                    <a:pt x="1165493" y="-4000"/>
                  </a:cubicBezTo>
                  <a:cubicBezTo>
                    <a:pt x="1064935" y="-1232"/>
                    <a:pt x="980670" y="58306"/>
                    <a:pt x="960744" y="140411"/>
                  </a:cubicBezTo>
                  <a:lnTo>
                    <a:pt x="80900" y="140411"/>
                  </a:lnTo>
                  <a:cubicBezTo>
                    <a:pt x="34418" y="140411"/>
                    <a:pt x="-3275" y="178105"/>
                    <a:pt x="-3275" y="224600"/>
                  </a:cubicBezTo>
                  <a:lnTo>
                    <a:pt x="-3275" y="505435"/>
                  </a:lnTo>
                  <a:cubicBezTo>
                    <a:pt x="-3275" y="551930"/>
                    <a:pt x="34418" y="589623"/>
                    <a:pt x="80900" y="589623"/>
                  </a:cubicBezTo>
                </a:path>
              </a:pathLst>
            </a:custGeom>
            <a:solidFill>
              <a:srgbClr val="FAFA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0" name="Google Shape;2840;p18"/>
            <p:cNvSpPr/>
            <p:nvPr/>
          </p:nvSpPr>
          <p:spPr>
            <a:xfrm rot="10800000" flipH="1">
              <a:off x="7334211" y="918717"/>
              <a:ext cx="1388808" cy="606323"/>
            </a:xfrm>
            <a:custGeom>
              <a:avLst/>
              <a:gdLst/>
              <a:ahLst/>
              <a:cxnLst/>
              <a:rect l="l" t="t" r="r" b="b"/>
              <a:pathLst>
                <a:path w="1388808" h="606323" extrusionOk="0">
                  <a:moveTo>
                    <a:pt x="87263" y="589623"/>
                  </a:moveTo>
                  <a:cubicBezTo>
                    <a:pt x="44337" y="589623"/>
                    <a:pt x="9425" y="554711"/>
                    <a:pt x="9425" y="511785"/>
                  </a:cubicBezTo>
                  <a:lnTo>
                    <a:pt x="9425" y="230950"/>
                  </a:lnTo>
                  <a:cubicBezTo>
                    <a:pt x="9425" y="188024"/>
                    <a:pt x="44337" y="153111"/>
                    <a:pt x="87263" y="153111"/>
                  </a:cubicBezTo>
                  <a:lnTo>
                    <a:pt x="967106" y="153111"/>
                  </a:lnTo>
                  <a:cubicBezTo>
                    <a:pt x="970040" y="153111"/>
                    <a:pt x="972593" y="151105"/>
                    <a:pt x="973291" y="148260"/>
                  </a:cubicBezTo>
                  <a:cubicBezTo>
                    <a:pt x="991198" y="74422"/>
                    <a:pt x="1063017" y="19647"/>
                    <a:pt x="1151510" y="10084"/>
                  </a:cubicBezTo>
                  <a:cubicBezTo>
                    <a:pt x="1118084" y="40894"/>
                    <a:pt x="1100952" y="90539"/>
                    <a:pt x="1105067" y="147219"/>
                  </a:cubicBezTo>
                  <a:cubicBezTo>
                    <a:pt x="1105308" y="150546"/>
                    <a:pt x="1108076" y="153111"/>
                    <a:pt x="1111404" y="153111"/>
                  </a:cubicBezTo>
                  <a:lnTo>
                    <a:pt x="1294995" y="153111"/>
                  </a:lnTo>
                  <a:cubicBezTo>
                    <a:pt x="1337921" y="153111"/>
                    <a:pt x="1372833" y="188024"/>
                    <a:pt x="1372833" y="230950"/>
                  </a:cubicBezTo>
                  <a:lnTo>
                    <a:pt x="1372833" y="511785"/>
                  </a:lnTo>
                  <a:cubicBezTo>
                    <a:pt x="1372833" y="554711"/>
                    <a:pt x="1337921" y="589623"/>
                    <a:pt x="1294995" y="589623"/>
                  </a:cubicBezTo>
                  <a:close/>
                  <a:moveTo>
                    <a:pt x="1171856" y="-4000"/>
                  </a:moveTo>
                  <a:lnTo>
                    <a:pt x="1171691" y="-4000"/>
                  </a:lnTo>
                  <a:cubicBezTo>
                    <a:pt x="1070218" y="-1206"/>
                    <a:pt x="984886" y="57912"/>
                    <a:pt x="962204" y="140411"/>
                  </a:cubicBezTo>
                  <a:lnTo>
                    <a:pt x="87263" y="140411"/>
                  </a:lnTo>
                  <a:cubicBezTo>
                    <a:pt x="37339" y="140411"/>
                    <a:pt x="-3275" y="181026"/>
                    <a:pt x="-3275" y="230950"/>
                  </a:cubicBezTo>
                  <a:lnTo>
                    <a:pt x="-3275" y="511785"/>
                  </a:lnTo>
                  <a:cubicBezTo>
                    <a:pt x="-3275" y="561709"/>
                    <a:pt x="37339" y="602323"/>
                    <a:pt x="87263" y="602323"/>
                  </a:cubicBezTo>
                  <a:lnTo>
                    <a:pt x="1294995" y="602323"/>
                  </a:lnTo>
                  <a:cubicBezTo>
                    <a:pt x="1344906" y="602323"/>
                    <a:pt x="1385533" y="561709"/>
                    <a:pt x="1385533" y="511785"/>
                  </a:cubicBezTo>
                  <a:lnTo>
                    <a:pt x="1385533" y="230950"/>
                  </a:lnTo>
                  <a:cubicBezTo>
                    <a:pt x="1385533" y="181026"/>
                    <a:pt x="1344906" y="140411"/>
                    <a:pt x="1294995" y="140411"/>
                  </a:cubicBezTo>
                  <a:lnTo>
                    <a:pt x="1117385" y="140411"/>
                  </a:lnTo>
                  <a:cubicBezTo>
                    <a:pt x="1114731" y="82093"/>
                    <a:pt x="1136143" y="32779"/>
                    <a:pt x="1175285" y="7696"/>
                  </a:cubicBezTo>
                  <a:cubicBezTo>
                    <a:pt x="1177685" y="6160"/>
                    <a:pt x="1178764" y="3201"/>
                    <a:pt x="1177926" y="470"/>
                  </a:cubicBezTo>
                  <a:cubicBezTo>
                    <a:pt x="1177114" y="-2197"/>
                    <a:pt x="1174637" y="-4000"/>
                    <a:pt x="1171856" y="-4000"/>
                  </a:cubicBezTo>
                </a:path>
              </a:pathLst>
            </a:custGeom>
            <a:solidFill>
              <a:srgbClr val="AD58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1" name="Google Shape;2841;p18"/>
            <p:cNvSpPr/>
            <p:nvPr/>
          </p:nvSpPr>
          <p:spPr>
            <a:xfrm rot="10800000" flipH="1">
              <a:off x="7441996" y="1055229"/>
              <a:ext cx="172592" cy="192532"/>
            </a:xfrm>
            <a:custGeom>
              <a:avLst/>
              <a:gdLst/>
              <a:ahLst/>
              <a:cxnLst/>
              <a:rect l="l" t="t" r="r" b="b"/>
              <a:pathLst>
                <a:path w="172592" h="192532" extrusionOk="0">
                  <a:moveTo>
                    <a:pt x="156692" y="156046"/>
                  </a:moveTo>
                  <a:cubicBezTo>
                    <a:pt x="121031" y="149823"/>
                    <a:pt x="90106" y="129109"/>
                    <a:pt x="75133" y="116892"/>
                  </a:cubicBezTo>
                  <a:lnTo>
                    <a:pt x="47701" y="130608"/>
                  </a:lnTo>
                  <a:cubicBezTo>
                    <a:pt x="56184" y="137352"/>
                    <a:pt x="69646" y="147067"/>
                    <a:pt x="79616" y="152566"/>
                  </a:cubicBezTo>
                  <a:lnTo>
                    <a:pt x="79616" y="152807"/>
                  </a:lnTo>
                  <a:cubicBezTo>
                    <a:pt x="66903" y="150813"/>
                    <a:pt x="31483" y="150077"/>
                    <a:pt x="10541" y="150572"/>
                  </a:cubicBezTo>
                  <a:cubicBezTo>
                    <a:pt x="10541" y="158040"/>
                    <a:pt x="10287" y="174004"/>
                    <a:pt x="9792" y="180989"/>
                  </a:cubicBezTo>
                  <a:cubicBezTo>
                    <a:pt x="14287" y="180734"/>
                    <a:pt x="20269" y="180734"/>
                    <a:pt x="27000" y="180734"/>
                  </a:cubicBezTo>
                  <a:cubicBezTo>
                    <a:pt x="52184" y="180734"/>
                    <a:pt x="88595" y="181751"/>
                    <a:pt x="106057" y="182741"/>
                  </a:cubicBezTo>
                  <a:cubicBezTo>
                    <a:pt x="121031" y="183478"/>
                    <a:pt x="139243" y="185472"/>
                    <a:pt x="154203" y="188469"/>
                  </a:cubicBezTo>
                  <a:close/>
                  <a:moveTo>
                    <a:pt x="47447" y="90958"/>
                  </a:moveTo>
                  <a:cubicBezTo>
                    <a:pt x="35979" y="79732"/>
                    <a:pt x="29248" y="67260"/>
                    <a:pt x="29248" y="56033"/>
                  </a:cubicBezTo>
                  <a:cubicBezTo>
                    <a:pt x="29248" y="26353"/>
                    <a:pt x="65163" y="26353"/>
                    <a:pt x="90348" y="26353"/>
                  </a:cubicBezTo>
                  <a:cubicBezTo>
                    <a:pt x="115049" y="26353"/>
                    <a:pt x="144475" y="28601"/>
                    <a:pt x="167170" y="33097"/>
                  </a:cubicBezTo>
                  <a:lnTo>
                    <a:pt x="169659" y="915"/>
                  </a:lnTo>
                  <a:cubicBezTo>
                    <a:pt x="149707" y="-2323"/>
                    <a:pt x="120777" y="-4063"/>
                    <a:pt x="94843" y="-4063"/>
                  </a:cubicBezTo>
                  <a:cubicBezTo>
                    <a:pt x="73152" y="-4063"/>
                    <a:pt x="53441" y="-2818"/>
                    <a:pt x="42964" y="-570"/>
                  </a:cubicBezTo>
                  <a:cubicBezTo>
                    <a:pt x="10795" y="6656"/>
                    <a:pt x="-2934" y="27865"/>
                    <a:pt x="-2934" y="50559"/>
                  </a:cubicBezTo>
                  <a:cubicBezTo>
                    <a:pt x="-2934" y="70016"/>
                    <a:pt x="7061" y="88965"/>
                    <a:pt x="20510" y="102922"/>
                  </a:cubicBezTo>
                  <a:lnTo>
                    <a:pt x="47447" y="90958"/>
                  </a:lnTo>
                </a:path>
              </a:pathLst>
            </a:custGeom>
            <a:solidFill>
              <a:srgbClr val="3353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2" name="Google Shape;2842;p18"/>
            <p:cNvSpPr/>
            <p:nvPr/>
          </p:nvSpPr>
          <p:spPr>
            <a:xfrm rot="10800000" flipH="1">
              <a:off x="7665478" y="1039011"/>
              <a:ext cx="229704" cy="217233"/>
            </a:xfrm>
            <a:custGeom>
              <a:avLst/>
              <a:gdLst/>
              <a:ahLst/>
              <a:cxnLst/>
              <a:rect l="l" t="t" r="r" b="b"/>
              <a:pathLst>
                <a:path w="229704" h="217233" extrusionOk="0">
                  <a:moveTo>
                    <a:pt x="109619" y="202944"/>
                  </a:moveTo>
                  <a:cubicBezTo>
                    <a:pt x="108375" y="199197"/>
                    <a:pt x="105136" y="196950"/>
                    <a:pt x="98900" y="196695"/>
                  </a:cubicBezTo>
                  <a:cubicBezTo>
                    <a:pt x="88677" y="173264"/>
                    <a:pt x="68967" y="121385"/>
                    <a:pt x="59988" y="96949"/>
                  </a:cubicBezTo>
                  <a:cubicBezTo>
                    <a:pt x="73716" y="110412"/>
                    <a:pt x="91420" y="117397"/>
                    <a:pt x="105644" y="117397"/>
                  </a:cubicBezTo>
                  <a:cubicBezTo>
                    <a:pt x="126345" y="117397"/>
                    <a:pt x="138054" y="103172"/>
                    <a:pt x="138054" y="80745"/>
                  </a:cubicBezTo>
                  <a:cubicBezTo>
                    <a:pt x="138054" y="76249"/>
                    <a:pt x="137051" y="54049"/>
                    <a:pt x="137051" y="49058"/>
                  </a:cubicBezTo>
                  <a:cubicBezTo>
                    <a:pt x="137051" y="34593"/>
                    <a:pt x="142792" y="28357"/>
                    <a:pt x="153269" y="28357"/>
                  </a:cubicBezTo>
                  <a:cubicBezTo>
                    <a:pt x="171976" y="28357"/>
                    <a:pt x="186442" y="50557"/>
                    <a:pt x="197414" y="90955"/>
                  </a:cubicBezTo>
                  <a:cubicBezTo>
                    <a:pt x="206393" y="84465"/>
                    <a:pt x="216858" y="77989"/>
                    <a:pt x="226599" y="73493"/>
                  </a:cubicBezTo>
                  <a:cubicBezTo>
                    <a:pt x="211384" y="25360"/>
                    <a:pt x="188194" y="-4066"/>
                    <a:pt x="152024" y="-4066"/>
                  </a:cubicBezTo>
                  <a:cubicBezTo>
                    <a:pt x="121595" y="-4066"/>
                    <a:pt x="103638" y="12139"/>
                    <a:pt x="103638" y="38834"/>
                  </a:cubicBezTo>
                  <a:cubicBezTo>
                    <a:pt x="103638" y="43317"/>
                    <a:pt x="104641" y="65517"/>
                    <a:pt x="104641" y="70508"/>
                  </a:cubicBezTo>
                  <a:cubicBezTo>
                    <a:pt x="104641" y="81976"/>
                    <a:pt x="101402" y="87209"/>
                    <a:pt x="94659" y="87209"/>
                  </a:cubicBezTo>
                  <a:cubicBezTo>
                    <a:pt x="71215" y="87209"/>
                    <a:pt x="47275" y="52792"/>
                    <a:pt x="40049" y="31595"/>
                  </a:cubicBezTo>
                  <a:cubicBezTo>
                    <a:pt x="36797" y="21626"/>
                    <a:pt x="32555" y="9154"/>
                    <a:pt x="28822" y="-3063"/>
                  </a:cubicBezTo>
                  <a:lnTo>
                    <a:pt x="-3106" y="6907"/>
                  </a:lnTo>
                  <a:cubicBezTo>
                    <a:pt x="12096" y="52055"/>
                    <a:pt x="43782" y="143584"/>
                    <a:pt x="52012" y="166774"/>
                  </a:cubicBezTo>
                  <a:cubicBezTo>
                    <a:pt x="57245" y="180985"/>
                    <a:pt x="64979" y="204938"/>
                    <a:pt x="66985" y="213167"/>
                  </a:cubicBezTo>
                  <a:lnTo>
                    <a:pt x="109619" y="202944"/>
                  </a:lnTo>
                </a:path>
              </a:pathLst>
            </a:custGeom>
            <a:solidFill>
              <a:srgbClr val="3353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3" name="Google Shape;2843;p18"/>
            <p:cNvSpPr/>
            <p:nvPr/>
          </p:nvSpPr>
          <p:spPr>
            <a:xfrm rot="10800000" flipH="1">
              <a:off x="7928355" y="1045006"/>
              <a:ext cx="203517" cy="210489"/>
            </a:xfrm>
            <a:custGeom>
              <a:avLst/>
              <a:gdLst/>
              <a:ahLst/>
              <a:cxnLst/>
              <a:rect l="l" t="t" r="r" b="b"/>
              <a:pathLst>
                <a:path w="203517" h="210489" extrusionOk="0">
                  <a:moveTo>
                    <a:pt x="193510" y="154064"/>
                  </a:moveTo>
                  <a:cubicBezTo>
                    <a:pt x="163576" y="149327"/>
                    <a:pt x="115443" y="146075"/>
                    <a:pt x="86259" y="145580"/>
                  </a:cubicBezTo>
                  <a:lnTo>
                    <a:pt x="85268" y="175768"/>
                  </a:lnTo>
                  <a:cubicBezTo>
                    <a:pt x="113690" y="176504"/>
                    <a:pt x="160592" y="179743"/>
                    <a:pt x="190767" y="184988"/>
                  </a:cubicBezTo>
                  <a:close/>
                  <a:moveTo>
                    <a:pt x="130912" y="99682"/>
                  </a:moveTo>
                  <a:cubicBezTo>
                    <a:pt x="119685" y="88709"/>
                    <a:pt x="112446" y="77242"/>
                    <a:pt x="112446" y="64770"/>
                  </a:cubicBezTo>
                  <a:cubicBezTo>
                    <a:pt x="112446" y="46075"/>
                    <a:pt x="134887" y="44082"/>
                    <a:pt x="164567" y="44082"/>
                  </a:cubicBezTo>
                  <a:cubicBezTo>
                    <a:pt x="176555" y="44082"/>
                    <a:pt x="189510" y="44577"/>
                    <a:pt x="200241" y="45822"/>
                  </a:cubicBezTo>
                  <a:lnTo>
                    <a:pt x="199250" y="14389"/>
                  </a:lnTo>
                  <a:cubicBezTo>
                    <a:pt x="190005" y="13894"/>
                    <a:pt x="180035" y="13640"/>
                    <a:pt x="170561" y="13640"/>
                  </a:cubicBezTo>
                  <a:cubicBezTo>
                    <a:pt x="154597" y="13640"/>
                    <a:pt x="139383" y="14389"/>
                    <a:pt x="128156" y="15888"/>
                  </a:cubicBezTo>
                  <a:cubicBezTo>
                    <a:pt x="93498" y="20625"/>
                    <a:pt x="79528" y="39090"/>
                    <a:pt x="79528" y="60287"/>
                  </a:cubicBezTo>
                  <a:cubicBezTo>
                    <a:pt x="79528" y="78244"/>
                    <a:pt x="87757" y="93713"/>
                    <a:pt x="100965" y="109919"/>
                  </a:cubicBezTo>
                  <a:close/>
                  <a:moveTo>
                    <a:pt x="8204" y="-4064"/>
                  </a:moveTo>
                  <a:cubicBezTo>
                    <a:pt x="216" y="19876"/>
                    <a:pt x="-3276" y="51803"/>
                    <a:pt x="-3276" y="84976"/>
                  </a:cubicBezTo>
                  <a:cubicBezTo>
                    <a:pt x="-3276" y="118897"/>
                    <a:pt x="1956" y="165278"/>
                    <a:pt x="8446" y="206426"/>
                  </a:cubicBezTo>
                  <a:lnTo>
                    <a:pt x="49594" y="200698"/>
                  </a:lnTo>
                  <a:cubicBezTo>
                    <a:pt x="49098" y="197955"/>
                    <a:pt x="46863" y="196202"/>
                    <a:pt x="41872" y="195948"/>
                  </a:cubicBezTo>
                  <a:cubicBezTo>
                    <a:pt x="32385" y="151816"/>
                    <a:pt x="28651" y="107162"/>
                    <a:pt x="28651" y="86220"/>
                  </a:cubicBezTo>
                  <a:cubicBezTo>
                    <a:pt x="28651" y="72009"/>
                    <a:pt x="28905" y="59537"/>
                    <a:pt x="30391" y="51054"/>
                  </a:cubicBezTo>
                  <a:cubicBezTo>
                    <a:pt x="33388" y="58293"/>
                    <a:pt x="43117" y="79477"/>
                    <a:pt x="46355" y="87465"/>
                  </a:cubicBezTo>
                  <a:lnTo>
                    <a:pt x="61074" y="64529"/>
                  </a:lnTo>
                  <a:cubicBezTo>
                    <a:pt x="52832" y="47066"/>
                    <a:pt x="44107" y="33350"/>
                    <a:pt x="40373" y="21374"/>
                  </a:cubicBezTo>
                  <a:cubicBezTo>
                    <a:pt x="39116" y="17132"/>
                    <a:pt x="38380" y="13144"/>
                    <a:pt x="38380" y="9411"/>
                  </a:cubicBezTo>
                  <a:cubicBezTo>
                    <a:pt x="38380" y="6401"/>
                    <a:pt x="38875" y="3416"/>
                    <a:pt x="39624" y="673"/>
                  </a:cubicBezTo>
                  <a:lnTo>
                    <a:pt x="8204" y="-4064"/>
                  </a:lnTo>
                </a:path>
              </a:pathLst>
            </a:custGeom>
            <a:solidFill>
              <a:srgbClr val="3353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4" name="Google Shape;2844;p18"/>
            <p:cNvSpPr/>
            <p:nvPr/>
          </p:nvSpPr>
          <p:spPr>
            <a:xfrm rot="10800000" flipH="1">
              <a:off x="8176767" y="1034783"/>
              <a:ext cx="197535" cy="226199"/>
            </a:xfrm>
            <a:custGeom>
              <a:avLst/>
              <a:gdLst/>
              <a:ahLst/>
              <a:cxnLst/>
              <a:rect l="l" t="t" r="r" b="b"/>
              <a:pathLst>
                <a:path w="197535" h="226199" extrusionOk="0">
                  <a:moveTo>
                    <a:pt x="94080" y="218654"/>
                  </a:moveTo>
                  <a:cubicBezTo>
                    <a:pt x="93330" y="214412"/>
                    <a:pt x="90333" y="213168"/>
                    <a:pt x="86599" y="212659"/>
                  </a:cubicBezTo>
                  <a:cubicBezTo>
                    <a:pt x="86104" y="201940"/>
                    <a:pt x="85342" y="190473"/>
                    <a:pt x="84605" y="180732"/>
                  </a:cubicBezTo>
                  <a:cubicBezTo>
                    <a:pt x="109040" y="181989"/>
                    <a:pt x="147445" y="187476"/>
                    <a:pt x="174877" y="195210"/>
                  </a:cubicBezTo>
                  <a:lnTo>
                    <a:pt x="179881" y="163790"/>
                  </a:lnTo>
                  <a:cubicBezTo>
                    <a:pt x="149947" y="156310"/>
                    <a:pt x="110285" y="152068"/>
                    <a:pt x="81354" y="150569"/>
                  </a:cubicBezTo>
                  <a:cubicBezTo>
                    <a:pt x="78116" y="126363"/>
                    <a:pt x="75118" y="109408"/>
                    <a:pt x="72121" y="102678"/>
                  </a:cubicBezTo>
                  <a:cubicBezTo>
                    <a:pt x="89088" y="114400"/>
                    <a:pt x="114031" y="123124"/>
                    <a:pt x="134237" y="123124"/>
                  </a:cubicBezTo>
                  <a:cubicBezTo>
                    <a:pt x="168654" y="123124"/>
                    <a:pt x="194092" y="105662"/>
                    <a:pt x="194092" y="67524"/>
                  </a:cubicBezTo>
                  <a:cubicBezTo>
                    <a:pt x="194092" y="16127"/>
                    <a:pt x="146454" y="-2326"/>
                    <a:pt x="61161" y="-4066"/>
                  </a:cubicBezTo>
                  <a:cubicBezTo>
                    <a:pt x="59167" y="3668"/>
                    <a:pt x="55421" y="18133"/>
                    <a:pt x="51928" y="24369"/>
                  </a:cubicBezTo>
                  <a:cubicBezTo>
                    <a:pt x="122515" y="26109"/>
                    <a:pt x="161910" y="37336"/>
                    <a:pt x="161910" y="66762"/>
                  </a:cubicBezTo>
                  <a:cubicBezTo>
                    <a:pt x="161910" y="84720"/>
                    <a:pt x="150937" y="94956"/>
                    <a:pt x="128738" y="94956"/>
                  </a:cubicBezTo>
                  <a:cubicBezTo>
                    <a:pt x="109040" y="94956"/>
                    <a:pt x="76617" y="83971"/>
                    <a:pt x="60653" y="59536"/>
                  </a:cubicBezTo>
                  <a:lnTo>
                    <a:pt x="30224" y="72756"/>
                  </a:lnTo>
                  <a:cubicBezTo>
                    <a:pt x="37704" y="80986"/>
                    <a:pt x="46937" y="111898"/>
                    <a:pt x="50188" y="150074"/>
                  </a:cubicBezTo>
                  <a:lnTo>
                    <a:pt x="-3444" y="150074"/>
                  </a:lnTo>
                  <a:lnTo>
                    <a:pt x="-3444" y="180491"/>
                  </a:lnTo>
                  <a:cubicBezTo>
                    <a:pt x="8024" y="179995"/>
                    <a:pt x="34720" y="179995"/>
                    <a:pt x="52678" y="179995"/>
                  </a:cubicBezTo>
                  <a:cubicBezTo>
                    <a:pt x="53668" y="192962"/>
                    <a:pt x="53922" y="208176"/>
                    <a:pt x="53668" y="222133"/>
                  </a:cubicBezTo>
                  <a:lnTo>
                    <a:pt x="94080" y="218654"/>
                  </a:lnTo>
                </a:path>
              </a:pathLst>
            </a:custGeom>
            <a:solidFill>
              <a:srgbClr val="3353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5" name="Google Shape;2845;p18"/>
            <p:cNvSpPr/>
            <p:nvPr/>
          </p:nvSpPr>
          <p:spPr>
            <a:xfrm rot="10800000" flipH="1">
              <a:off x="8423185" y="1042504"/>
              <a:ext cx="213499" cy="214236"/>
            </a:xfrm>
            <a:custGeom>
              <a:avLst/>
              <a:gdLst/>
              <a:ahLst/>
              <a:cxnLst/>
              <a:rect l="l" t="t" r="r" b="b"/>
              <a:pathLst>
                <a:path w="213499" h="214236" extrusionOk="0">
                  <a:moveTo>
                    <a:pt x="135054" y="48056"/>
                  </a:moveTo>
                  <a:cubicBezTo>
                    <a:pt x="130076" y="49809"/>
                    <a:pt x="123332" y="51054"/>
                    <a:pt x="117845" y="51054"/>
                  </a:cubicBezTo>
                  <a:cubicBezTo>
                    <a:pt x="105628" y="51054"/>
                    <a:pt x="93906" y="47066"/>
                    <a:pt x="93906" y="36334"/>
                  </a:cubicBezTo>
                  <a:cubicBezTo>
                    <a:pt x="93906" y="26860"/>
                    <a:pt x="104371" y="22123"/>
                    <a:pt x="117096" y="22123"/>
                  </a:cubicBezTo>
                  <a:cubicBezTo>
                    <a:pt x="129314" y="22123"/>
                    <a:pt x="135549" y="29603"/>
                    <a:pt x="135308" y="41084"/>
                  </a:cubicBezTo>
                  <a:cubicBezTo>
                    <a:pt x="135308" y="42824"/>
                    <a:pt x="135308" y="45821"/>
                    <a:pt x="135054" y="48056"/>
                  </a:cubicBezTo>
                  <a:close/>
                  <a:moveTo>
                    <a:pt x="73459" y="125869"/>
                  </a:moveTo>
                  <a:lnTo>
                    <a:pt x="72964" y="154559"/>
                  </a:lnTo>
                  <a:cubicBezTo>
                    <a:pt x="78196" y="154317"/>
                    <a:pt x="83670" y="154317"/>
                    <a:pt x="88915" y="154317"/>
                  </a:cubicBezTo>
                  <a:cubicBezTo>
                    <a:pt x="101882" y="154317"/>
                    <a:pt x="114848" y="154812"/>
                    <a:pt x="127828" y="155308"/>
                  </a:cubicBezTo>
                  <a:cubicBezTo>
                    <a:pt x="126825" y="174764"/>
                    <a:pt x="126075" y="191718"/>
                    <a:pt x="125834" y="210172"/>
                  </a:cubicBezTo>
                  <a:lnTo>
                    <a:pt x="165483" y="208927"/>
                  </a:lnTo>
                  <a:cubicBezTo>
                    <a:pt x="164988" y="206425"/>
                    <a:pt x="163235" y="204177"/>
                    <a:pt x="159235" y="203441"/>
                  </a:cubicBezTo>
                  <a:lnTo>
                    <a:pt x="159502" y="157797"/>
                  </a:lnTo>
                  <a:cubicBezTo>
                    <a:pt x="176456" y="159790"/>
                    <a:pt x="190921" y="162775"/>
                    <a:pt x="202897" y="166281"/>
                  </a:cubicBezTo>
                  <a:lnTo>
                    <a:pt x="205387" y="135838"/>
                  </a:lnTo>
                  <a:cubicBezTo>
                    <a:pt x="194414" y="132613"/>
                    <a:pt x="178704" y="130111"/>
                    <a:pt x="160492" y="128866"/>
                  </a:cubicBezTo>
                  <a:cubicBezTo>
                    <a:pt x="161242" y="106426"/>
                    <a:pt x="162486" y="83464"/>
                    <a:pt x="163477" y="67258"/>
                  </a:cubicBezTo>
                  <a:cubicBezTo>
                    <a:pt x="180698" y="59778"/>
                    <a:pt x="197398" y="49555"/>
                    <a:pt x="209882" y="38582"/>
                  </a:cubicBezTo>
                  <a:lnTo>
                    <a:pt x="193651" y="9156"/>
                  </a:lnTo>
                  <a:cubicBezTo>
                    <a:pt x="185689" y="17881"/>
                    <a:pt x="175453" y="26352"/>
                    <a:pt x="164492" y="32842"/>
                  </a:cubicBezTo>
                  <a:cubicBezTo>
                    <a:pt x="161242" y="1168"/>
                    <a:pt x="138292" y="-4065"/>
                    <a:pt x="117096" y="-4065"/>
                  </a:cubicBezTo>
                  <a:cubicBezTo>
                    <a:pt x="86413" y="-4065"/>
                    <a:pt x="67960" y="12636"/>
                    <a:pt x="67960" y="35839"/>
                  </a:cubicBezTo>
                  <a:cubicBezTo>
                    <a:pt x="67960" y="62026"/>
                    <a:pt x="92153" y="76479"/>
                    <a:pt x="117592" y="76479"/>
                  </a:cubicBezTo>
                  <a:cubicBezTo>
                    <a:pt x="122329" y="76479"/>
                    <a:pt x="127319" y="75983"/>
                    <a:pt x="132565" y="75247"/>
                  </a:cubicBezTo>
                  <a:cubicBezTo>
                    <a:pt x="131562" y="88468"/>
                    <a:pt x="130571" y="108406"/>
                    <a:pt x="129567" y="126619"/>
                  </a:cubicBezTo>
                  <a:cubicBezTo>
                    <a:pt x="122329" y="126123"/>
                    <a:pt x="113604" y="125869"/>
                    <a:pt x="108117" y="125869"/>
                  </a:cubicBezTo>
                  <a:close/>
                  <a:moveTo>
                    <a:pt x="58486" y="73748"/>
                  </a:moveTo>
                  <a:cubicBezTo>
                    <a:pt x="51996" y="61277"/>
                    <a:pt x="42776" y="40335"/>
                    <a:pt x="37784" y="26352"/>
                  </a:cubicBezTo>
                  <a:cubicBezTo>
                    <a:pt x="36032" y="21869"/>
                    <a:pt x="35295" y="17881"/>
                    <a:pt x="35295" y="13144"/>
                  </a:cubicBezTo>
                  <a:cubicBezTo>
                    <a:pt x="35295" y="9893"/>
                    <a:pt x="35536" y="6413"/>
                    <a:pt x="36540" y="2412"/>
                  </a:cubicBezTo>
                  <a:lnTo>
                    <a:pt x="6606" y="672"/>
                  </a:lnTo>
                  <a:cubicBezTo>
                    <a:pt x="-379" y="19875"/>
                    <a:pt x="-3617" y="61772"/>
                    <a:pt x="-3617" y="95948"/>
                  </a:cubicBezTo>
                  <a:cubicBezTo>
                    <a:pt x="-3617" y="132359"/>
                    <a:pt x="1869" y="170014"/>
                    <a:pt x="9108" y="208927"/>
                  </a:cubicBezTo>
                  <a:lnTo>
                    <a:pt x="48262" y="201434"/>
                  </a:lnTo>
                  <a:cubicBezTo>
                    <a:pt x="47754" y="198945"/>
                    <a:pt x="44516" y="196951"/>
                    <a:pt x="41277" y="196456"/>
                  </a:cubicBezTo>
                  <a:cubicBezTo>
                    <a:pt x="26062" y="142328"/>
                    <a:pt x="26062" y="103923"/>
                    <a:pt x="26062" y="75247"/>
                  </a:cubicBezTo>
                  <a:cubicBezTo>
                    <a:pt x="26062" y="66763"/>
                    <a:pt x="26062" y="59042"/>
                    <a:pt x="26812" y="54800"/>
                  </a:cubicBezTo>
                  <a:cubicBezTo>
                    <a:pt x="30305" y="64516"/>
                    <a:pt x="38280" y="84962"/>
                    <a:pt x="42280" y="94436"/>
                  </a:cubicBezTo>
                  <a:lnTo>
                    <a:pt x="58486" y="73748"/>
                  </a:lnTo>
                </a:path>
              </a:pathLst>
            </a:custGeom>
            <a:solidFill>
              <a:srgbClr val="3353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6" name="Google Shape;2846;p18"/>
            <p:cNvSpPr/>
            <p:nvPr/>
          </p:nvSpPr>
          <p:spPr>
            <a:xfrm rot="10800000" flipH="1">
              <a:off x="7371207" y="1891093"/>
              <a:ext cx="1064412" cy="572134"/>
            </a:xfrm>
            <a:custGeom>
              <a:avLst/>
              <a:gdLst/>
              <a:ahLst/>
              <a:cxnLst/>
              <a:rect l="l" t="t" r="r" b="b"/>
              <a:pathLst>
                <a:path w="1064412" h="572134" extrusionOk="0">
                  <a:moveTo>
                    <a:pt x="992236" y="568987"/>
                  </a:moveTo>
                  <a:lnTo>
                    <a:pt x="65809" y="568987"/>
                  </a:lnTo>
                  <a:cubicBezTo>
                    <a:pt x="27709" y="568987"/>
                    <a:pt x="-3190" y="538101"/>
                    <a:pt x="-3190" y="500001"/>
                  </a:cubicBezTo>
                  <a:lnTo>
                    <a:pt x="-3190" y="184190"/>
                  </a:lnTo>
                  <a:cubicBezTo>
                    <a:pt x="-3190" y="146090"/>
                    <a:pt x="27709" y="115204"/>
                    <a:pt x="65809" y="115204"/>
                  </a:cubicBezTo>
                  <a:lnTo>
                    <a:pt x="216266" y="115204"/>
                  </a:lnTo>
                  <a:cubicBezTo>
                    <a:pt x="220063" y="62689"/>
                    <a:pt x="200988" y="18823"/>
                    <a:pt x="166710" y="-3148"/>
                  </a:cubicBezTo>
                  <a:cubicBezTo>
                    <a:pt x="249121" y="-874"/>
                    <a:pt x="318183" y="47906"/>
                    <a:pt x="334503" y="115204"/>
                  </a:cubicBezTo>
                  <a:lnTo>
                    <a:pt x="992236" y="115204"/>
                  </a:lnTo>
                  <a:cubicBezTo>
                    <a:pt x="1030336" y="115204"/>
                    <a:pt x="1061223" y="146090"/>
                    <a:pt x="1061223" y="184190"/>
                  </a:cubicBezTo>
                  <a:lnTo>
                    <a:pt x="1061223" y="500001"/>
                  </a:lnTo>
                  <a:cubicBezTo>
                    <a:pt x="1061223" y="538101"/>
                    <a:pt x="1030336" y="568987"/>
                    <a:pt x="992236" y="568987"/>
                  </a:cubicBezTo>
                </a:path>
              </a:pathLst>
            </a:custGeom>
            <a:solidFill>
              <a:srgbClr val="FAFA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7" name="Google Shape;2847;p18"/>
            <p:cNvSpPr/>
            <p:nvPr/>
          </p:nvSpPr>
          <p:spPr>
            <a:xfrm rot="10800000" flipH="1">
              <a:off x="7364869" y="1884743"/>
              <a:ext cx="1077112" cy="584822"/>
            </a:xfrm>
            <a:custGeom>
              <a:avLst/>
              <a:gdLst/>
              <a:ahLst/>
              <a:cxnLst/>
              <a:rect l="l" t="t" r="r" b="b"/>
              <a:pathLst>
                <a:path w="1077112" h="584822" extrusionOk="0">
                  <a:moveTo>
                    <a:pt x="72146" y="568975"/>
                  </a:moveTo>
                  <a:cubicBezTo>
                    <a:pt x="37602" y="568975"/>
                    <a:pt x="9510" y="540882"/>
                    <a:pt x="9510" y="506338"/>
                  </a:cubicBezTo>
                  <a:lnTo>
                    <a:pt x="9510" y="190527"/>
                  </a:lnTo>
                  <a:cubicBezTo>
                    <a:pt x="9510" y="155983"/>
                    <a:pt x="37602" y="127891"/>
                    <a:pt x="72146" y="127891"/>
                  </a:cubicBezTo>
                  <a:lnTo>
                    <a:pt x="222603" y="127891"/>
                  </a:lnTo>
                  <a:cubicBezTo>
                    <a:pt x="225918" y="127891"/>
                    <a:pt x="228686" y="125325"/>
                    <a:pt x="228940" y="121998"/>
                  </a:cubicBezTo>
                  <a:cubicBezTo>
                    <a:pt x="232230" y="76621"/>
                    <a:pt x="219009" y="36680"/>
                    <a:pt x="193012" y="11076"/>
                  </a:cubicBezTo>
                  <a:cubicBezTo>
                    <a:pt x="263485" y="19865"/>
                    <a:pt x="320343" y="63947"/>
                    <a:pt x="334668" y="123040"/>
                  </a:cubicBezTo>
                  <a:cubicBezTo>
                    <a:pt x="335354" y="125884"/>
                    <a:pt x="337919" y="127891"/>
                    <a:pt x="340840" y="127891"/>
                  </a:cubicBezTo>
                  <a:lnTo>
                    <a:pt x="998573" y="127891"/>
                  </a:lnTo>
                  <a:cubicBezTo>
                    <a:pt x="1033117" y="127891"/>
                    <a:pt x="1061222" y="155983"/>
                    <a:pt x="1061222" y="190527"/>
                  </a:cubicBezTo>
                  <a:lnTo>
                    <a:pt x="1061222" y="506338"/>
                  </a:lnTo>
                  <a:cubicBezTo>
                    <a:pt x="1061222" y="540882"/>
                    <a:pt x="1033117" y="568975"/>
                    <a:pt x="998573" y="568975"/>
                  </a:cubicBezTo>
                  <a:close/>
                  <a:moveTo>
                    <a:pt x="173060" y="-3148"/>
                  </a:moveTo>
                  <a:cubicBezTo>
                    <a:pt x="170279" y="-3148"/>
                    <a:pt x="167815" y="-1344"/>
                    <a:pt x="167003" y="1323"/>
                  </a:cubicBezTo>
                  <a:cubicBezTo>
                    <a:pt x="166152" y="4053"/>
                    <a:pt x="167231" y="7000"/>
                    <a:pt x="169644" y="8549"/>
                  </a:cubicBezTo>
                  <a:cubicBezTo>
                    <a:pt x="201115" y="28717"/>
                    <a:pt x="218438" y="68303"/>
                    <a:pt x="216596" y="115191"/>
                  </a:cubicBezTo>
                  <a:lnTo>
                    <a:pt x="72146" y="115191"/>
                  </a:lnTo>
                  <a:cubicBezTo>
                    <a:pt x="30605" y="115191"/>
                    <a:pt x="-3190" y="148986"/>
                    <a:pt x="-3190" y="190527"/>
                  </a:cubicBezTo>
                  <a:lnTo>
                    <a:pt x="-3190" y="506338"/>
                  </a:lnTo>
                  <a:cubicBezTo>
                    <a:pt x="-3190" y="547880"/>
                    <a:pt x="30605" y="581675"/>
                    <a:pt x="72146" y="581675"/>
                  </a:cubicBezTo>
                  <a:lnTo>
                    <a:pt x="998573" y="581675"/>
                  </a:lnTo>
                  <a:cubicBezTo>
                    <a:pt x="1040128" y="581675"/>
                    <a:pt x="1073922" y="547880"/>
                    <a:pt x="1073922" y="506338"/>
                  </a:cubicBezTo>
                  <a:lnTo>
                    <a:pt x="1073922" y="190527"/>
                  </a:lnTo>
                  <a:cubicBezTo>
                    <a:pt x="1073922" y="148986"/>
                    <a:pt x="1040128" y="115191"/>
                    <a:pt x="998573" y="115191"/>
                  </a:cubicBezTo>
                  <a:lnTo>
                    <a:pt x="345743" y="115191"/>
                  </a:lnTo>
                  <a:cubicBezTo>
                    <a:pt x="326667" y="47538"/>
                    <a:pt x="256550" y="-862"/>
                    <a:pt x="173238" y="-3148"/>
                  </a:cubicBezTo>
                  <a:lnTo>
                    <a:pt x="173060" y="-3148"/>
                  </a:lnTo>
                </a:path>
              </a:pathLst>
            </a:custGeom>
            <a:solidFill>
              <a:srgbClr val="AD58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8" name="Google Shape;2848;p18"/>
            <p:cNvSpPr/>
            <p:nvPr/>
          </p:nvSpPr>
          <p:spPr>
            <a:xfrm rot="10800000" flipH="1">
              <a:off x="7467993" y="2016327"/>
              <a:ext cx="140677" cy="172160"/>
            </a:xfrm>
            <a:custGeom>
              <a:avLst/>
              <a:gdLst/>
              <a:ahLst/>
              <a:cxnLst/>
              <a:rect l="l" t="t" r="r" b="b"/>
              <a:pathLst>
                <a:path w="140677" h="172160" extrusionOk="0">
                  <a:moveTo>
                    <a:pt x="131095" y="168947"/>
                  </a:moveTo>
                  <a:cubicBezTo>
                    <a:pt x="132898" y="168947"/>
                    <a:pt x="134460" y="168286"/>
                    <a:pt x="135769" y="166978"/>
                  </a:cubicBezTo>
                  <a:cubicBezTo>
                    <a:pt x="137077" y="165657"/>
                    <a:pt x="137737" y="164108"/>
                    <a:pt x="137737" y="162305"/>
                  </a:cubicBezTo>
                  <a:lnTo>
                    <a:pt x="137737" y="3428"/>
                  </a:lnTo>
                  <a:cubicBezTo>
                    <a:pt x="137737" y="1624"/>
                    <a:pt x="137077" y="62"/>
                    <a:pt x="135769" y="-1233"/>
                  </a:cubicBezTo>
                  <a:cubicBezTo>
                    <a:pt x="134460" y="-2554"/>
                    <a:pt x="132898" y="-3214"/>
                    <a:pt x="131095" y="-3214"/>
                  </a:cubicBezTo>
                  <a:lnTo>
                    <a:pt x="111181" y="-3214"/>
                  </a:lnTo>
                  <a:cubicBezTo>
                    <a:pt x="109365" y="-3214"/>
                    <a:pt x="107816" y="-2554"/>
                    <a:pt x="106508" y="-1233"/>
                  </a:cubicBezTo>
                  <a:cubicBezTo>
                    <a:pt x="105187" y="62"/>
                    <a:pt x="104526" y="1624"/>
                    <a:pt x="104526" y="3428"/>
                  </a:cubicBezTo>
                  <a:lnTo>
                    <a:pt x="104526" y="138200"/>
                  </a:lnTo>
                  <a:lnTo>
                    <a:pt x="30270" y="138200"/>
                  </a:lnTo>
                  <a:lnTo>
                    <a:pt x="30270" y="3428"/>
                  </a:lnTo>
                  <a:cubicBezTo>
                    <a:pt x="30270" y="1624"/>
                    <a:pt x="29609" y="62"/>
                    <a:pt x="28288" y="-1233"/>
                  </a:cubicBezTo>
                  <a:cubicBezTo>
                    <a:pt x="26981" y="-2554"/>
                    <a:pt x="25431" y="-3214"/>
                    <a:pt x="23615" y="-3214"/>
                  </a:cubicBezTo>
                  <a:lnTo>
                    <a:pt x="3701" y="-3214"/>
                  </a:lnTo>
                  <a:cubicBezTo>
                    <a:pt x="1885" y="-3214"/>
                    <a:pt x="336" y="-2554"/>
                    <a:pt x="-972" y="-1233"/>
                  </a:cubicBezTo>
                  <a:cubicBezTo>
                    <a:pt x="-2293" y="62"/>
                    <a:pt x="-2941" y="1624"/>
                    <a:pt x="-2941" y="3428"/>
                  </a:cubicBezTo>
                  <a:lnTo>
                    <a:pt x="-2941" y="162305"/>
                  </a:lnTo>
                  <a:cubicBezTo>
                    <a:pt x="-2941" y="164108"/>
                    <a:pt x="-2293" y="165657"/>
                    <a:pt x="-972" y="166978"/>
                  </a:cubicBezTo>
                  <a:cubicBezTo>
                    <a:pt x="336" y="168286"/>
                    <a:pt x="1885" y="168947"/>
                    <a:pt x="3701" y="168947"/>
                  </a:cubicBezTo>
                  <a:lnTo>
                    <a:pt x="131095" y="168947"/>
                  </a:lnTo>
                </a:path>
              </a:pathLst>
            </a:custGeom>
            <a:solidFill>
              <a:srgbClr val="3353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9" name="Google Shape;2849;p18"/>
            <p:cNvSpPr/>
            <p:nvPr/>
          </p:nvSpPr>
          <p:spPr>
            <a:xfrm rot="10800000" flipH="1">
              <a:off x="7644815" y="2058136"/>
              <a:ext cx="124193" cy="177076"/>
            </a:xfrm>
            <a:custGeom>
              <a:avLst/>
              <a:gdLst/>
              <a:ahLst/>
              <a:cxnLst/>
              <a:rect l="l" t="t" r="r" b="b"/>
              <a:pathLst>
                <a:path w="124193" h="177076" extrusionOk="0">
                  <a:moveTo>
                    <a:pt x="88930" y="100609"/>
                  </a:moveTo>
                  <a:cubicBezTo>
                    <a:pt x="89413" y="105194"/>
                    <a:pt x="89413" y="109792"/>
                    <a:pt x="88930" y="114389"/>
                  </a:cubicBezTo>
                  <a:cubicBezTo>
                    <a:pt x="87940" y="125032"/>
                    <a:pt x="84663" y="132702"/>
                    <a:pt x="79088" y="137376"/>
                  </a:cubicBezTo>
                  <a:cubicBezTo>
                    <a:pt x="73513" y="142049"/>
                    <a:pt x="66705" y="144386"/>
                    <a:pt x="58679" y="144386"/>
                  </a:cubicBezTo>
                  <a:cubicBezTo>
                    <a:pt x="50653" y="144386"/>
                    <a:pt x="43883" y="141999"/>
                    <a:pt x="38397" y="137249"/>
                  </a:cubicBezTo>
                  <a:cubicBezTo>
                    <a:pt x="32885" y="132499"/>
                    <a:pt x="29736" y="125692"/>
                    <a:pt x="28923" y="116840"/>
                  </a:cubicBezTo>
                  <a:cubicBezTo>
                    <a:pt x="28580" y="114389"/>
                    <a:pt x="28428" y="111277"/>
                    <a:pt x="28428" y="107505"/>
                  </a:cubicBezTo>
                  <a:cubicBezTo>
                    <a:pt x="28428" y="103721"/>
                    <a:pt x="28580" y="100609"/>
                    <a:pt x="28923" y="98146"/>
                  </a:cubicBezTo>
                  <a:cubicBezTo>
                    <a:pt x="29736" y="89624"/>
                    <a:pt x="32885" y="82906"/>
                    <a:pt x="38397" y="77978"/>
                  </a:cubicBezTo>
                  <a:cubicBezTo>
                    <a:pt x="43883" y="73076"/>
                    <a:pt x="50653" y="70599"/>
                    <a:pt x="58679" y="70599"/>
                  </a:cubicBezTo>
                  <a:cubicBezTo>
                    <a:pt x="66705" y="70599"/>
                    <a:pt x="73513" y="72949"/>
                    <a:pt x="79088" y="77610"/>
                  </a:cubicBezTo>
                  <a:cubicBezTo>
                    <a:pt x="84663" y="82283"/>
                    <a:pt x="87940" y="89954"/>
                    <a:pt x="88930" y="100609"/>
                  </a:cubicBezTo>
                  <a:close/>
                  <a:moveTo>
                    <a:pt x="66057" y="41097"/>
                  </a:moveTo>
                  <a:cubicBezTo>
                    <a:pt x="60965" y="41097"/>
                    <a:pt x="56431" y="41580"/>
                    <a:pt x="52405" y="42571"/>
                  </a:cubicBezTo>
                  <a:cubicBezTo>
                    <a:pt x="48392" y="43548"/>
                    <a:pt x="44874" y="44780"/>
                    <a:pt x="41826" y="46253"/>
                  </a:cubicBezTo>
                  <a:cubicBezTo>
                    <a:pt x="38791" y="47739"/>
                    <a:pt x="36212" y="49339"/>
                    <a:pt x="34092" y="51054"/>
                  </a:cubicBezTo>
                  <a:cubicBezTo>
                    <a:pt x="31958" y="52781"/>
                    <a:pt x="30231" y="54382"/>
                    <a:pt x="28923" y="55842"/>
                  </a:cubicBezTo>
                  <a:lnTo>
                    <a:pt x="28923" y="3467"/>
                  </a:lnTo>
                  <a:cubicBezTo>
                    <a:pt x="28923" y="1664"/>
                    <a:pt x="28262" y="114"/>
                    <a:pt x="26941" y="-1206"/>
                  </a:cubicBezTo>
                  <a:cubicBezTo>
                    <a:pt x="25633" y="-2514"/>
                    <a:pt x="24084" y="-3175"/>
                    <a:pt x="22281" y="-3175"/>
                  </a:cubicBezTo>
                  <a:lnTo>
                    <a:pt x="3599" y="-3175"/>
                  </a:lnTo>
                  <a:cubicBezTo>
                    <a:pt x="1783" y="-3175"/>
                    <a:pt x="233" y="-2514"/>
                    <a:pt x="-1087" y="-1206"/>
                  </a:cubicBezTo>
                  <a:cubicBezTo>
                    <a:pt x="-2395" y="114"/>
                    <a:pt x="-3056" y="1664"/>
                    <a:pt x="-3056" y="3467"/>
                  </a:cubicBezTo>
                  <a:lnTo>
                    <a:pt x="-3056" y="164795"/>
                  </a:lnTo>
                  <a:cubicBezTo>
                    <a:pt x="-3056" y="166599"/>
                    <a:pt x="-2395" y="168161"/>
                    <a:pt x="-1087" y="169482"/>
                  </a:cubicBezTo>
                  <a:cubicBezTo>
                    <a:pt x="233" y="170777"/>
                    <a:pt x="1783" y="171437"/>
                    <a:pt x="3599" y="171437"/>
                  </a:cubicBezTo>
                  <a:lnTo>
                    <a:pt x="22281" y="171437"/>
                  </a:lnTo>
                  <a:cubicBezTo>
                    <a:pt x="24084" y="171437"/>
                    <a:pt x="25633" y="170777"/>
                    <a:pt x="26941" y="169482"/>
                  </a:cubicBezTo>
                  <a:cubicBezTo>
                    <a:pt x="28262" y="168161"/>
                    <a:pt x="28923" y="166599"/>
                    <a:pt x="28923" y="164795"/>
                  </a:cubicBezTo>
                  <a:lnTo>
                    <a:pt x="28923" y="159144"/>
                  </a:lnTo>
                  <a:cubicBezTo>
                    <a:pt x="30231" y="160617"/>
                    <a:pt x="31958" y="162217"/>
                    <a:pt x="34092" y="163944"/>
                  </a:cubicBezTo>
                  <a:cubicBezTo>
                    <a:pt x="36212" y="165659"/>
                    <a:pt x="38791" y="167259"/>
                    <a:pt x="41826" y="168732"/>
                  </a:cubicBezTo>
                  <a:cubicBezTo>
                    <a:pt x="44874" y="170206"/>
                    <a:pt x="48392" y="171437"/>
                    <a:pt x="52405" y="172428"/>
                  </a:cubicBezTo>
                  <a:cubicBezTo>
                    <a:pt x="56431" y="173406"/>
                    <a:pt x="60965" y="173901"/>
                    <a:pt x="66057" y="173901"/>
                  </a:cubicBezTo>
                  <a:cubicBezTo>
                    <a:pt x="74249" y="173901"/>
                    <a:pt x="81679" y="172301"/>
                    <a:pt x="88321" y="169100"/>
                  </a:cubicBezTo>
                  <a:cubicBezTo>
                    <a:pt x="94950" y="165900"/>
                    <a:pt x="100601" y="161633"/>
                    <a:pt x="105275" y="156312"/>
                  </a:cubicBezTo>
                  <a:cubicBezTo>
                    <a:pt x="109961" y="150978"/>
                    <a:pt x="113644" y="144831"/>
                    <a:pt x="116362" y="137871"/>
                  </a:cubicBezTo>
                  <a:cubicBezTo>
                    <a:pt x="119055" y="130899"/>
                    <a:pt x="120579" y="123647"/>
                    <a:pt x="120896" y="116103"/>
                  </a:cubicBezTo>
                  <a:cubicBezTo>
                    <a:pt x="121061" y="113640"/>
                    <a:pt x="121138" y="110769"/>
                    <a:pt x="121138" y="107505"/>
                  </a:cubicBezTo>
                  <a:cubicBezTo>
                    <a:pt x="121138" y="104216"/>
                    <a:pt x="121061" y="101346"/>
                    <a:pt x="120896" y="98895"/>
                  </a:cubicBezTo>
                  <a:cubicBezTo>
                    <a:pt x="120579" y="91338"/>
                    <a:pt x="119055" y="84087"/>
                    <a:pt x="116362" y="77127"/>
                  </a:cubicBezTo>
                  <a:cubicBezTo>
                    <a:pt x="113644" y="70155"/>
                    <a:pt x="109961" y="64008"/>
                    <a:pt x="105275" y="58687"/>
                  </a:cubicBezTo>
                  <a:cubicBezTo>
                    <a:pt x="100601" y="53353"/>
                    <a:pt x="94950" y="49085"/>
                    <a:pt x="88321" y="45885"/>
                  </a:cubicBezTo>
                  <a:cubicBezTo>
                    <a:pt x="81679" y="42697"/>
                    <a:pt x="74249" y="41097"/>
                    <a:pt x="66057" y="41097"/>
                  </a:cubicBezTo>
                </a:path>
              </a:pathLst>
            </a:custGeom>
            <a:solidFill>
              <a:srgbClr val="3353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0" name="Google Shape;2850;p18"/>
            <p:cNvSpPr/>
            <p:nvPr/>
          </p:nvSpPr>
          <p:spPr>
            <a:xfrm rot="10800000" flipH="1">
              <a:off x="7797050" y="2060600"/>
              <a:ext cx="122720" cy="127888"/>
            </a:xfrm>
            <a:custGeom>
              <a:avLst/>
              <a:gdLst/>
              <a:ahLst/>
              <a:cxnLst/>
              <a:rect l="l" t="t" r="r" b="b"/>
              <a:pathLst>
                <a:path w="122720" h="127888" extrusionOk="0">
                  <a:moveTo>
                    <a:pt x="94225" y="-3195"/>
                  </a:moveTo>
                  <a:cubicBezTo>
                    <a:pt x="92421" y="-3195"/>
                    <a:pt x="90872" y="-2534"/>
                    <a:pt x="89551" y="-1214"/>
                  </a:cubicBezTo>
                  <a:cubicBezTo>
                    <a:pt x="88243" y="82"/>
                    <a:pt x="87583" y="1644"/>
                    <a:pt x="87583" y="3447"/>
                  </a:cubicBezTo>
                  <a:lnTo>
                    <a:pt x="87583" y="72320"/>
                  </a:lnTo>
                  <a:lnTo>
                    <a:pt x="27829" y="-490"/>
                  </a:lnTo>
                  <a:cubicBezTo>
                    <a:pt x="26356" y="-2280"/>
                    <a:pt x="24463" y="-3195"/>
                    <a:pt x="22178" y="-3195"/>
                  </a:cubicBezTo>
                  <a:lnTo>
                    <a:pt x="3483" y="-3195"/>
                  </a:lnTo>
                  <a:cubicBezTo>
                    <a:pt x="1667" y="-3195"/>
                    <a:pt x="118" y="-2534"/>
                    <a:pt x="-1191" y="-1214"/>
                  </a:cubicBezTo>
                  <a:cubicBezTo>
                    <a:pt x="-2511" y="82"/>
                    <a:pt x="-3159" y="1644"/>
                    <a:pt x="-3159" y="3447"/>
                  </a:cubicBezTo>
                  <a:lnTo>
                    <a:pt x="-3159" y="118052"/>
                  </a:lnTo>
                  <a:cubicBezTo>
                    <a:pt x="-3159" y="119856"/>
                    <a:pt x="-2511" y="121418"/>
                    <a:pt x="-1191" y="122738"/>
                  </a:cubicBezTo>
                  <a:cubicBezTo>
                    <a:pt x="118" y="124034"/>
                    <a:pt x="1667" y="124694"/>
                    <a:pt x="3483" y="124694"/>
                  </a:cubicBezTo>
                  <a:lnTo>
                    <a:pt x="22178" y="124694"/>
                  </a:lnTo>
                  <a:cubicBezTo>
                    <a:pt x="23968" y="124694"/>
                    <a:pt x="25518" y="124034"/>
                    <a:pt x="26838" y="122738"/>
                  </a:cubicBezTo>
                  <a:cubicBezTo>
                    <a:pt x="28146" y="121418"/>
                    <a:pt x="28807" y="119856"/>
                    <a:pt x="28807" y="118052"/>
                  </a:cubicBezTo>
                  <a:lnTo>
                    <a:pt x="28807" y="48697"/>
                  </a:lnTo>
                  <a:lnTo>
                    <a:pt x="88573" y="121989"/>
                  </a:lnTo>
                  <a:cubicBezTo>
                    <a:pt x="90046" y="123805"/>
                    <a:pt x="91926" y="124694"/>
                    <a:pt x="94225" y="124694"/>
                  </a:cubicBezTo>
                  <a:lnTo>
                    <a:pt x="112919" y="124694"/>
                  </a:lnTo>
                  <a:cubicBezTo>
                    <a:pt x="114722" y="124694"/>
                    <a:pt x="116284" y="124034"/>
                    <a:pt x="117593" y="122738"/>
                  </a:cubicBezTo>
                  <a:cubicBezTo>
                    <a:pt x="118901" y="121418"/>
                    <a:pt x="119561" y="119856"/>
                    <a:pt x="119561" y="118052"/>
                  </a:cubicBezTo>
                  <a:lnTo>
                    <a:pt x="119561" y="3447"/>
                  </a:lnTo>
                  <a:cubicBezTo>
                    <a:pt x="119561" y="1644"/>
                    <a:pt x="118901" y="82"/>
                    <a:pt x="117593" y="-1214"/>
                  </a:cubicBezTo>
                  <a:cubicBezTo>
                    <a:pt x="116284" y="-2534"/>
                    <a:pt x="114722" y="-3195"/>
                    <a:pt x="112919" y="-3195"/>
                  </a:cubicBezTo>
                  <a:lnTo>
                    <a:pt x="94225" y="-3195"/>
                  </a:lnTo>
                </a:path>
              </a:pathLst>
            </a:custGeom>
            <a:solidFill>
              <a:srgbClr val="3353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1" name="Google Shape;2851;p18"/>
            <p:cNvSpPr/>
            <p:nvPr/>
          </p:nvSpPr>
          <p:spPr>
            <a:xfrm rot="10800000" flipH="1">
              <a:off x="7953692" y="2060600"/>
              <a:ext cx="118795" cy="127888"/>
            </a:xfrm>
            <a:custGeom>
              <a:avLst/>
              <a:gdLst/>
              <a:ahLst/>
              <a:cxnLst/>
              <a:rect l="l" t="t" r="r" b="b"/>
              <a:pathLst>
                <a:path w="118795" h="127888" extrusionOk="0">
                  <a:moveTo>
                    <a:pt x="28714" y="25583"/>
                  </a:moveTo>
                  <a:lnTo>
                    <a:pt x="67576" y="25583"/>
                  </a:lnTo>
                  <a:cubicBezTo>
                    <a:pt x="72973" y="25583"/>
                    <a:pt x="76999" y="26371"/>
                    <a:pt x="79628" y="27920"/>
                  </a:cubicBezTo>
                  <a:cubicBezTo>
                    <a:pt x="82244" y="29482"/>
                    <a:pt x="83553" y="32302"/>
                    <a:pt x="83553" y="36417"/>
                  </a:cubicBezTo>
                  <a:cubicBezTo>
                    <a:pt x="83553" y="40506"/>
                    <a:pt x="82244" y="43363"/>
                    <a:pt x="79628" y="45015"/>
                  </a:cubicBezTo>
                  <a:cubicBezTo>
                    <a:pt x="76999" y="46653"/>
                    <a:pt x="72973" y="47478"/>
                    <a:pt x="67576" y="47478"/>
                  </a:cubicBezTo>
                  <a:lnTo>
                    <a:pt x="28714" y="47478"/>
                  </a:lnTo>
                  <a:close/>
                  <a:moveTo>
                    <a:pt x="81101" y="86086"/>
                  </a:moveTo>
                  <a:cubicBezTo>
                    <a:pt x="81101" y="89858"/>
                    <a:pt x="79946" y="92436"/>
                    <a:pt x="77660" y="93833"/>
                  </a:cubicBezTo>
                  <a:cubicBezTo>
                    <a:pt x="75361" y="95218"/>
                    <a:pt x="71500" y="95916"/>
                    <a:pt x="66090" y="95916"/>
                  </a:cubicBezTo>
                  <a:lnTo>
                    <a:pt x="28714" y="95916"/>
                  </a:lnTo>
                  <a:lnTo>
                    <a:pt x="28714" y="76244"/>
                  </a:lnTo>
                  <a:lnTo>
                    <a:pt x="66090" y="76244"/>
                  </a:lnTo>
                  <a:cubicBezTo>
                    <a:pt x="71500" y="76244"/>
                    <a:pt x="75361" y="76942"/>
                    <a:pt x="77660" y="78339"/>
                  </a:cubicBezTo>
                  <a:cubicBezTo>
                    <a:pt x="79946" y="79736"/>
                    <a:pt x="81101" y="82314"/>
                    <a:pt x="81101" y="86086"/>
                  </a:cubicBezTo>
                  <a:close/>
                  <a:moveTo>
                    <a:pt x="1663" y="-3195"/>
                  </a:moveTo>
                  <a:cubicBezTo>
                    <a:pt x="355" y="-3195"/>
                    <a:pt x="-788" y="-2687"/>
                    <a:pt x="-1779" y="-1709"/>
                  </a:cubicBezTo>
                  <a:cubicBezTo>
                    <a:pt x="-2757" y="-731"/>
                    <a:pt x="-3265" y="425"/>
                    <a:pt x="-3265" y="1733"/>
                  </a:cubicBezTo>
                  <a:lnTo>
                    <a:pt x="-3265" y="119779"/>
                  </a:lnTo>
                  <a:cubicBezTo>
                    <a:pt x="-3265" y="121087"/>
                    <a:pt x="-2757" y="122231"/>
                    <a:pt x="-1779" y="123221"/>
                  </a:cubicBezTo>
                  <a:cubicBezTo>
                    <a:pt x="-788" y="124212"/>
                    <a:pt x="355" y="124694"/>
                    <a:pt x="1663" y="124694"/>
                  </a:cubicBezTo>
                  <a:lnTo>
                    <a:pt x="70776" y="124694"/>
                  </a:lnTo>
                  <a:cubicBezTo>
                    <a:pt x="76999" y="124694"/>
                    <a:pt x="82740" y="123831"/>
                    <a:pt x="87985" y="122116"/>
                  </a:cubicBezTo>
                  <a:cubicBezTo>
                    <a:pt x="93230" y="120389"/>
                    <a:pt x="97700" y="118014"/>
                    <a:pt x="101396" y="114979"/>
                  </a:cubicBezTo>
                  <a:cubicBezTo>
                    <a:pt x="105079" y="111943"/>
                    <a:pt x="107937" y="108261"/>
                    <a:pt x="109994" y="103917"/>
                  </a:cubicBezTo>
                  <a:cubicBezTo>
                    <a:pt x="112051" y="99561"/>
                    <a:pt x="113080" y="94773"/>
                    <a:pt x="113080" y="89528"/>
                  </a:cubicBezTo>
                  <a:cubicBezTo>
                    <a:pt x="113080" y="82480"/>
                    <a:pt x="111924" y="76980"/>
                    <a:pt x="109625" y="73044"/>
                  </a:cubicBezTo>
                  <a:cubicBezTo>
                    <a:pt x="107327" y="69119"/>
                    <a:pt x="104380" y="65919"/>
                    <a:pt x="100774" y="63468"/>
                  </a:cubicBezTo>
                  <a:cubicBezTo>
                    <a:pt x="106336" y="60013"/>
                    <a:pt x="110197" y="55835"/>
                    <a:pt x="112331" y="50920"/>
                  </a:cubicBezTo>
                  <a:cubicBezTo>
                    <a:pt x="114464" y="46005"/>
                    <a:pt x="115531" y="40341"/>
                    <a:pt x="115531" y="33940"/>
                  </a:cubicBezTo>
                  <a:cubicBezTo>
                    <a:pt x="115531" y="27882"/>
                    <a:pt x="114502" y="22510"/>
                    <a:pt x="112458" y="17836"/>
                  </a:cubicBezTo>
                  <a:cubicBezTo>
                    <a:pt x="110413" y="13176"/>
                    <a:pt x="107581" y="9264"/>
                    <a:pt x="103974" y="6165"/>
                  </a:cubicBezTo>
                  <a:cubicBezTo>
                    <a:pt x="100367" y="3041"/>
                    <a:pt x="96100" y="704"/>
                    <a:pt x="91185" y="-858"/>
                  </a:cubicBezTo>
                  <a:cubicBezTo>
                    <a:pt x="86258" y="-2407"/>
                    <a:pt x="80860" y="-3195"/>
                    <a:pt x="74955" y="-3195"/>
                  </a:cubicBezTo>
                  <a:lnTo>
                    <a:pt x="1663" y="-3195"/>
                  </a:lnTo>
                </a:path>
              </a:pathLst>
            </a:custGeom>
            <a:solidFill>
              <a:srgbClr val="3353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2" name="Google Shape;2852;p18"/>
            <p:cNvSpPr/>
            <p:nvPr/>
          </p:nvSpPr>
          <p:spPr>
            <a:xfrm rot="10800000" flipH="1">
              <a:off x="8095119" y="2058136"/>
              <a:ext cx="120751" cy="132803"/>
            </a:xfrm>
            <a:custGeom>
              <a:avLst/>
              <a:gdLst/>
              <a:ahLst/>
              <a:cxnLst/>
              <a:rect l="l" t="t" r="r" b="b"/>
              <a:pathLst>
                <a:path w="120751" h="132803" extrusionOk="0">
                  <a:moveTo>
                    <a:pt x="56887" y="100095"/>
                  </a:moveTo>
                  <a:cubicBezTo>
                    <a:pt x="52124" y="100095"/>
                    <a:pt x="48073" y="99396"/>
                    <a:pt x="44707" y="98012"/>
                  </a:cubicBezTo>
                  <a:cubicBezTo>
                    <a:pt x="41355" y="96615"/>
                    <a:pt x="38523" y="94811"/>
                    <a:pt x="36224" y="92589"/>
                  </a:cubicBezTo>
                  <a:cubicBezTo>
                    <a:pt x="33938" y="90379"/>
                    <a:pt x="32173" y="87928"/>
                    <a:pt x="30941" y="85210"/>
                  </a:cubicBezTo>
                  <a:cubicBezTo>
                    <a:pt x="29721" y="82505"/>
                    <a:pt x="28934" y="79927"/>
                    <a:pt x="28617" y="77476"/>
                  </a:cubicBezTo>
                  <a:lnTo>
                    <a:pt x="84192" y="77476"/>
                  </a:lnTo>
                  <a:cubicBezTo>
                    <a:pt x="83849" y="79927"/>
                    <a:pt x="83252" y="82505"/>
                    <a:pt x="82338" y="85210"/>
                  </a:cubicBezTo>
                  <a:cubicBezTo>
                    <a:pt x="81436" y="87928"/>
                    <a:pt x="79975" y="90379"/>
                    <a:pt x="77918" y="92589"/>
                  </a:cubicBezTo>
                  <a:cubicBezTo>
                    <a:pt x="75873" y="94811"/>
                    <a:pt x="73168" y="96615"/>
                    <a:pt x="69803" y="98012"/>
                  </a:cubicBezTo>
                  <a:cubicBezTo>
                    <a:pt x="66437" y="99396"/>
                    <a:pt x="62132" y="100095"/>
                    <a:pt x="56887" y="100095"/>
                  </a:cubicBezTo>
                  <a:close/>
                  <a:moveTo>
                    <a:pt x="-3362" y="63214"/>
                  </a:moveTo>
                  <a:cubicBezTo>
                    <a:pt x="-3362" y="72383"/>
                    <a:pt x="-1965" y="81032"/>
                    <a:pt x="816" y="89160"/>
                  </a:cubicBezTo>
                  <a:cubicBezTo>
                    <a:pt x="3598" y="97262"/>
                    <a:pt x="7611" y="104311"/>
                    <a:pt x="12868" y="110305"/>
                  </a:cubicBezTo>
                  <a:cubicBezTo>
                    <a:pt x="18114" y="116274"/>
                    <a:pt x="24476" y="120999"/>
                    <a:pt x="31931" y="124440"/>
                  </a:cubicBezTo>
                  <a:cubicBezTo>
                    <a:pt x="39386" y="127882"/>
                    <a:pt x="47705" y="129609"/>
                    <a:pt x="56887" y="129609"/>
                  </a:cubicBezTo>
                  <a:cubicBezTo>
                    <a:pt x="66069" y="129609"/>
                    <a:pt x="74387" y="127920"/>
                    <a:pt x="81855" y="124567"/>
                  </a:cubicBezTo>
                  <a:cubicBezTo>
                    <a:pt x="89310" y="121202"/>
                    <a:pt x="95660" y="116706"/>
                    <a:pt x="100905" y="111042"/>
                  </a:cubicBezTo>
                  <a:cubicBezTo>
                    <a:pt x="106150" y="105378"/>
                    <a:pt x="110227" y="98736"/>
                    <a:pt x="113084" y="91116"/>
                  </a:cubicBezTo>
                  <a:cubicBezTo>
                    <a:pt x="115955" y="83496"/>
                    <a:pt x="117389" y="75495"/>
                    <a:pt x="117389" y="67138"/>
                  </a:cubicBezTo>
                  <a:lnTo>
                    <a:pt x="117389" y="56076"/>
                  </a:lnTo>
                  <a:cubicBezTo>
                    <a:pt x="117389" y="54273"/>
                    <a:pt x="116729" y="52711"/>
                    <a:pt x="115421" y="51403"/>
                  </a:cubicBezTo>
                  <a:cubicBezTo>
                    <a:pt x="114100" y="50082"/>
                    <a:pt x="112551" y="49434"/>
                    <a:pt x="110760" y="49434"/>
                  </a:cubicBezTo>
                  <a:lnTo>
                    <a:pt x="28617" y="49434"/>
                  </a:lnTo>
                  <a:cubicBezTo>
                    <a:pt x="28617" y="45663"/>
                    <a:pt x="29378" y="42335"/>
                    <a:pt x="30941" y="39465"/>
                  </a:cubicBezTo>
                  <a:cubicBezTo>
                    <a:pt x="32490" y="36607"/>
                    <a:pt x="34598" y="34182"/>
                    <a:pt x="37227" y="32213"/>
                  </a:cubicBezTo>
                  <a:cubicBezTo>
                    <a:pt x="39843" y="30257"/>
                    <a:pt x="42879" y="28784"/>
                    <a:pt x="46308" y="27794"/>
                  </a:cubicBezTo>
                  <a:cubicBezTo>
                    <a:pt x="49762" y="26803"/>
                    <a:pt x="53280" y="26307"/>
                    <a:pt x="56887" y="26307"/>
                  </a:cubicBezTo>
                  <a:cubicBezTo>
                    <a:pt x="62132" y="26307"/>
                    <a:pt x="66386" y="26841"/>
                    <a:pt x="69676" y="27908"/>
                  </a:cubicBezTo>
                  <a:cubicBezTo>
                    <a:pt x="72952" y="28975"/>
                    <a:pt x="75657" y="30334"/>
                    <a:pt x="77791" y="31972"/>
                  </a:cubicBezTo>
                  <a:cubicBezTo>
                    <a:pt x="79594" y="33280"/>
                    <a:pt x="81080" y="34182"/>
                    <a:pt x="82223" y="34677"/>
                  </a:cubicBezTo>
                  <a:cubicBezTo>
                    <a:pt x="83366" y="35172"/>
                    <a:pt x="84928" y="35414"/>
                    <a:pt x="86897" y="35414"/>
                  </a:cubicBezTo>
                  <a:lnTo>
                    <a:pt x="106569" y="35414"/>
                  </a:lnTo>
                  <a:cubicBezTo>
                    <a:pt x="108373" y="35414"/>
                    <a:pt x="109973" y="34753"/>
                    <a:pt x="111357" y="33445"/>
                  </a:cubicBezTo>
                  <a:cubicBezTo>
                    <a:pt x="112754" y="32124"/>
                    <a:pt x="113376" y="30575"/>
                    <a:pt x="113211" y="28784"/>
                  </a:cubicBezTo>
                  <a:cubicBezTo>
                    <a:pt x="113046" y="26473"/>
                    <a:pt x="111776" y="23526"/>
                    <a:pt x="109401" y="19920"/>
                  </a:cubicBezTo>
                  <a:cubicBezTo>
                    <a:pt x="107026" y="16313"/>
                    <a:pt x="103445" y="12795"/>
                    <a:pt x="98695" y="9340"/>
                  </a:cubicBezTo>
                  <a:cubicBezTo>
                    <a:pt x="93933" y="5899"/>
                    <a:pt x="88078" y="2952"/>
                    <a:pt x="81118" y="489"/>
                  </a:cubicBezTo>
                  <a:cubicBezTo>
                    <a:pt x="74146" y="-1962"/>
                    <a:pt x="66069" y="-3195"/>
                    <a:pt x="56887" y="-3195"/>
                  </a:cubicBezTo>
                  <a:cubicBezTo>
                    <a:pt x="47705" y="-3195"/>
                    <a:pt x="39386" y="-1594"/>
                    <a:pt x="31931" y="1593"/>
                  </a:cubicBezTo>
                  <a:cubicBezTo>
                    <a:pt x="24476" y="4794"/>
                    <a:pt x="18114" y="9340"/>
                    <a:pt x="12868" y="15246"/>
                  </a:cubicBezTo>
                  <a:cubicBezTo>
                    <a:pt x="7611" y="21151"/>
                    <a:pt x="3598" y="28162"/>
                    <a:pt x="816" y="36277"/>
                  </a:cubicBezTo>
                  <a:cubicBezTo>
                    <a:pt x="-1965" y="44393"/>
                    <a:pt x="-3362" y="53371"/>
                    <a:pt x="-3362" y="63214"/>
                  </a:cubicBezTo>
                </a:path>
              </a:pathLst>
            </a:custGeom>
            <a:solidFill>
              <a:srgbClr val="3353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3" name="Google Shape;2853;p18"/>
            <p:cNvSpPr/>
            <p:nvPr/>
          </p:nvSpPr>
          <p:spPr>
            <a:xfrm rot="10800000" flipH="1">
              <a:off x="8228164" y="2060600"/>
              <a:ext cx="125920" cy="127888"/>
            </a:xfrm>
            <a:custGeom>
              <a:avLst/>
              <a:gdLst/>
              <a:ahLst/>
              <a:cxnLst/>
              <a:rect l="l" t="t" r="r" b="b"/>
              <a:pathLst>
                <a:path w="125920" h="127888" extrusionOk="0">
                  <a:moveTo>
                    <a:pt x="115824" y="124694"/>
                  </a:moveTo>
                  <a:cubicBezTo>
                    <a:pt x="117627" y="124694"/>
                    <a:pt x="119176" y="124034"/>
                    <a:pt x="120497" y="122738"/>
                  </a:cubicBezTo>
                  <a:cubicBezTo>
                    <a:pt x="121805" y="121418"/>
                    <a:pt x="122466" y="119856"/>
                    <a:pt x="122466" y="118052"/>
                  </a:cubicBezTo>
                  <a:lnTo>
                    <a:pt x="122466" y="101822"/>
                  </a:lnTo>
                  <a:cubicBezTo>
                    <a:pt x="122466" y="100018"/>
                    <a:pt x="121805" y="98456"/>
                    <a:pt x="120497" y="97148"/>
                  </a:cubicBezTo>
                  <a:cubicBezTo>
                    <a:pt x="119176" y="95840"/>
                    <a:pt x="117627" y="95192"/>
                    <a:pt x="115824" y="95192"/>
                  </a:cubicBezTo>
                  <a:lnTo>
                    <a:pt x="75501" y="95192"/>
                  </a:lnTo>
                  <a:lnTo>
                    <a:pt x="75501" y="3447"/>
                  </a:lnTo>
                  <a:cubicBezTo>
                    <a:pt x="75501" y="1644"/>
                    <a:pt x="74841" y="82"/>
                    <a:pt x="73520" y="-1214"/>
                  </a:cubicBezTo>
                  <a:cubicBezTo>
                    <a:pt x="72212" y="-2534"/>
                    <a:pt x="70663" y="-3195"/>
                    <a:pt x="68847" y="-3195"/>
                  </a:cubicBezTo>
                  <a:lnTo>
                    <a:pt x="50152" y="-3195"/>
                  </a:lnTo>
                  <a:cubicBezTo>
                    <a:pt x="48361" y="-3195"/>
                    <a:pt x="46799" y="-2534"/>
                    <a:pt x="45478" y="-1214"/>
                  </a:cubicBezTo>
                  <a:cubicBezTo>
                    <a:pt x="44171" y="82"/>
                    <a:pt x="43523" y="1644"/>
                    <a:pt x="43523" y="3447"/>
                  </a:cubicBezTo>
                  <a:lnTo>
                    <a:pt x="43523" y="95192"/>
                  </a:lnTo>
                  <a:lnTo>
                    <a:pt x="3188" y="95192"/>
                  </a:lnTo>
                  <a:cubicBezTo>
                    <a:pt x="1384" y="95192"/>
                    <a:pt x="-165" y="95840"/>
                    <a:pt x="-1486" y="97148"/>
                  </a:cubicBezTo>
                  <a:cubicBezTo>
                    <a:pt x="-2794" y="98456"/>
                    <a:pt x="-3454" y="100018"/>
                    <a:pt x="-3454" y="101822"/>
                  </a:cubicBezTo>
                  <a:lnTo>
                    <a:pt x="-3454" y="118052"/>
                  </a:lnTo>
                  <a:cubicBezTo>
                    <a:pt x="-3454" y="119856"/>
                    <a:pt x="-2794" y="121418"/>
                    <a:pt x="-1486" y="122738"/>
                  </a:cubicBezTo>
                  <a:cubicBezTo>
                    <a:pt x="-165" y="124034"/>
                    <a:pt x="1384" y="124694"/>
                    <a:pt x="3188" y="124694"/>
                  </a:cubicBezTo>
                  <a:lnTo>
                    <a:pt x="115824" y="124694"/>
                  </a:lnTo>
                </a:path>
              </a:pathLst>
            </a:custGeom>
            <a:solidFill>
              <a:srgbClr val="3353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4" name="Google Shape;2854;p18"/>
            <p:cNvSpPr/>
            <p:nvPr/>
          </p:nvSpPr>
          <p:spPr>
            <a:xfrm rot="10800000" flipH="1">
              <a:off x="5817742" y="2070112"/>
              <a:ext cx="1330375" cy="641159"/>
            </a:xfrm>
            <a:custGeom>
              <a:avLst/>
              <a:gdLst/>
              <a:ahLst/>
              <a:cxnLst/>
              <a:rect l="l" t="t" r="r" b="b"/>
              <a:pathLst>
                <a:path w="1330375" h="641159" extrusionOk="0">
                  <a:moveTo>
                    <a:pt x="1250838" y="638203"/>
                  </a:moveTo>
                  <a:lnTo>
                    <a:pt x="75097" y="638203"/>
                  </a:lnTo>
                  <a:cubicBezTo>
                    <a:pt x="32400" y="638203"/>
                    <a:pt x="-2221" y="603595"/>
                    <a:pt x="-2221" y="560885"/>
                  </a:cubicBezTo>
                  <a:lnTo>
                    <a:pt x="-2221" y="206987"/>
                  </a:lnTo>
                  <a:cubicBezTo>
                    <a:pt x="-2221" y="164277"/>
                    <a:pt x="32400" y="129669"/>
                    <a:pt x="75097" y="129669"/>
                  </a:cubicBezTo>
                  <a:lnTo>
                    <a:pt x="243690" y="129669"/>
                  </a:lnTo>
                  <a:cubicBezTo>
                    <a:pt x="247969" y="70817"/>
                    <a:pt x="226608" y="21656"/>
                    <a:pt x="188178" y="-2957"/>
                  </a:cubicBezTo>
                  <a:cubicBezTo>
                    <a:pt x="280532" y="-404"/>
                    <a:pt x="357913" y="54256"/>
                    <a:pt x="376214" y="129669"/>
                  </a:cubicBezTo>
                  <a:lnTo>
                    <a:pt x="1250838" y="129669"/>
                  </a:lnTo>
                  <a:cubicBezTo>
                    <a:pt x="1293535" y="129669"/>
                    <a:pt x="1328155" y="164277"/>
                    <a:pt x="1328155" y="206987"/>
                  </a:cubicBezTo>
                  <a:lnTo>
                    <a:pt x="1328155" y="560885"/>
                  </a:lnTo>
                  <a:cubicBezTo>
                    <a:pt x="1328155" y="603595"/>
                    <a:pt x="1293535" y="638203"/>
                    <a:pt x="1250838" y="638203"/>
                  </a:cubicBezTo>
                </a:path>
              </a:pathLst>
            </a:custGeom>
            <a:solidFill>
              <a:srgbClr val="FAFA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5" name="Google Shape;2855;p18"/>
            <p:cNvSpPr/>
            <p:nvPr/>
          </p:nvSpPr>
          <p:spPr>
            <a:xfrm rot="10800000" flipH="1">
              <a:off x="5811392" y="2063749"/>
              <a:ext cx="1343075" cy="653872"/>
            </a:xfrm>
            <a:custGeom>
              <a:avLst/>
              <a:gdLst/>
              <a:ahLst/>
              <a:cxnLst/>
              <a:rect l="l" t="t" r="r" b="b"/>
              <a:pathLst>
                <a:path w="1343075" h="653872" extrusionOk="0">
                  <a:moveTo>
                    <a:pt x="81434" y="638215"/>
                  </a:moveTo>
                  <a:cubicBezTo>
                    <a:pt x="42306" y="638215"/>
                    <a:pt x="10479" y="606376"/>
                    <a:pt x="10479" y="567247"/>
                  </a:cubicBezTo>
                  <a:lnTo>
                    <a:pt x="10479" y="213337"/>
                  </a:lnTo>
                  <a:cubicBezTo>
                    <a:pt x="10479" y="174208"/>
                    <a:pt x="42306" y="142369"/>
                    <a:pt x="81434" y="142369"/>
                  </a:cubicBezTo>
                  <a:lnTo>
                    <a:pt x="250052" y="142369"/>
                  </a:lnTo>
                  <a:cubicBezTo>
                    <a:pt x="253380" y="142369"/>
                    <a:pt x="256148" y="139804"/>
                    <a:pt x="256390" y="136476"/>
                  </a:cubicBezTo>
                  <a:cubicBezTo>
                    <a:pt x="260123" y="84902"/>
                    <a:pt x="244769" y="39664"/>
                    <a:pt x="214721" y="11191"/>
                  </a:cubicBezTo>
                  <a:cubicBezTo>
                    <a:pt x="295061" y="20398"/>
                    <a:pt x="360098" y="70347"/>
                    <a:pt x="376379" y="137518"/>
                  </a:cubicBezTo>
                  <a:cubicBezTo>
                    <a:pt x="377078" y="140362"/>
                    <a:pt x="379630" y="142369"/>
                    <a:pt x="382564" y="142369"/>
                  </a:cubicBezTo>
                  <a:lnTo>
                    <a:pt x="1257200" y="142369"/>
                  </a:lnTo>
                  <a:cubicBezTo>
                    <a:pt x="1296329" y="142369"/>
                    <a:pt x="1328155" y="174208"/>
                    <a:pt x="1328155" y="213337"/>
                  </a:cubicBezTo>
                  <a:lnTo>
                    <a:pt x="1328155" y="567247"/>
                  </a:lnTo>
                  <a:cubicBezTo>
                    <a:pt x="1328155" y="606376"/>
                    <a:pt x="1296329" y="638215"/>
                    <a:pt x="1257200" y="638215"/>
                  </a:cubicBezTo>
                  <a:close/>
                  <a:moveTo>
                    <a:pt x="194528" y="-2957"/>
                  </a:moveTo>
                  <a:cubicBezTo>
                    <a:pt x="191746" y="-2957"/>
                    <a:pt x="189283" y="-1141"/>
                    <a:pt x="188457" y="1526"/>
                  </a:cubicBezTo>
                  <a:cubicBezTo>
                    <a:pt x="187619" y="4257"/>
                    <a:pt x="188698" y="7203"/>
                    <a:pt x="191111" y="8740"/>
                  </a:cubicBezTo>
                  <a:cubicBezTo>
                    <a:pt x="226773" y="31600"/>
                    <a:pt x="246344" y="76520"/>
                    <a:pt x="244071" y="129669"/>
                  </a:cubicBezTo>
                  <a:lnTo>
                    <a:pt x="81434" y="129669"/>
                  </a:lnTo>
                  <a:cubicBezTo>
                    <a:pt x="35321" y="129669"/>
                    <a:pt x="-2221" y="167197"/>
                    <a:pt x="-2221" y="213337"/>
                  </a:cubicBezTo>
                  <a:lnTo>
                    <a:pt x="-2221" y="567247"/>
                  </a:lnTo>
                  <a:cubicBezTo>
                    <a:pt x="-2221" y="613387"/>
                    <a:pt x="35321" y="650915"/>
                    <a:pt x="81434" y="650915"/>
                  </a:cubicBezTo>
                  <a:lnTo>
                    <a:pt x="1257200" y="650915"/>
                  </a:lnTo>
                  <a:cubicBezTo>
                    <a:pt x="1303327" y="650915"/>
                    <a:pt x="1340855" y="613387"/>
                    <a:pt x="1340855" y="567247"/>
                  </a:cubicBezTo>
                  <a:lnTo>
                    <a:pt x="1340855" y="213337"/>
                  </a:lnTo>
                  <a:cubicBezTo>
                    <a:pt x="1340855" y="167197"/>
                    <a:pt x="1303327" y="129669"/>
                    <a:pt x="1257200" y="129669"/>
                  </a:cubicBezTo>
                  <a:lnTo>
                    <a:pt x="387479" y="129669"/>
                  </a:lnTo>
                  <a:cubicBezTo>
                    <a:pt x="366422" y="53875"/>
                    <a:pt x="287987" y="-379"/>
                    <a:pt x="194706" y="-2957"/>
                  </a:cubicBezTo>
                  <a:lnTo>
                    <a:pt x="194528" y="-2957"/>
                  </a:lnTo>
                </a:path>
              </a:pathLst>
            </a:custGeom>
            <a:solidFill>
              <a:srgbClr val="3353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6" name="Google Shape;2856;p18"/>
            <p:cNvSpPr/>
            <p:nvPr/>
          </p:nvSpPr>
          <p:spPr>
            <a:xfrm rot="10800000" flipH="1">
              <a:off x="5956503" y="2224633"/>
              <a:ext cx="162559" cy="202819"/>
            </a:xfrm>
            <a:custGeom>
              <a:avLst/>
              <a:gdLst/>
              <a:ahLst/>
              <a:cxnLst/>
              <a:rect l="l" t="t" r="r" b="b"/>
              <a:pathLst>
                <a:path w="162559" h="202819" extrusionOk="0">
                  <a:moveTo>
                    <a:pt x="37199" y="33206"/>
                  </a:moveTo>
                  <a:lnTo>
                    <a:pt x="90806" y="33206"/>
                  </a:lnTo>
                  <a:cubicBezTo>
                    <a:pt x="101423" y="33206"/>
                    <a:pt x="109208" y="35466"/>
                    <a:pt x="114123" y="40013"/>
                  </a:cubicBezTo>
                  <a:cubicBezTo>
                    <a:pt x="119051" y="44547"/>
                    <a:pt x="121515" y="50490"/>
                    <a:pt x="121515" y="57831"/>
                  </a:cubicBezTo>
                  <a:cubicBezTo>
                    <a:pt x="121515" y="65172"/>
                    <a:pt x="118949" y="71153"/>
                    <a:pt x="113844" y="75789"/>
                  </a:cubicBezTo>
                  <a:cubicBezTo>
                    <a:pt x="108726" y="80424"/>
                    <a:pt x="101042" y="82748"/>
                    <a:pt x="90806" y="82748"/>
                  </a:cubicBezTo>
                  <a:lnTo>
                    <a:pt x="37199" y="82748"/>
                  </a:lnTo>
                  <a:close/>
                  <a:moveTo>
                    <a:pt x="117463" y="141270"/>
                  </a:moveTo>
                  <a:cubicBezTo>
                    <a:pt x="117463" y="148623"/>
                    <a:pt x="115139" y="154160"/>
                    <a:pt x="110504" y="157932"/>
                  </a:cubicBezTo>
                  <a:cubicBezTo>
                    <a:pt x="105881" y="161704"/>
                    <a:pt x="98528" y="163584"/>
                    <a:pt x="88495" y="163584"/>
                  </a:cubicBezTo>
                  <a:lnTo>
                    <a:pt x="37199" y="163584"/>
                  </a:lnTo>
                  <a:lnTo>
                    <a:pt x="37199" y="118969"/>
                  </a:lnTo>
                  <a:lnTo>
                    <a:pt x="88495" y="118969"/>
                  </a:lnTo>
                  <a:cubicBezTo>
                    <a:pt x="98528" y="118969"/>
                    <a:pt x="105881" y="120848"/>
                    <a:pt x="110504" y="124620"/>
                  </a:cubicBezTo>
                  <a:cubicBezTo>
                    <a:pt x="115139" y="128379"/>
                    <a:pt x="117463" y="133929"/>
                    <a:pt x="117463" y="141270"/>
                  </a:cubicBezTo>
                  <a:close/>
                  <a:moveTo>
                    <a:pt x="5907" y="-3015"/>
                  </a:moveTo>
                  <a:cubicBezTo>
                    <a:pt x="3773" y="-3015"/>
                    <a:pt x="1957" y="-2240"/>
                    <a:pt x="407" y="-691"/>
                  </a:cubicBezTo>
                  <a:cubicBezTo>
                    <a:pt x="-1142" y="846"/>
                    <a:pt x="-1917" y="2675"/>
                    <a:pt x="-1917" y="4809"/>
                  </a:cubicBezTo>
                  <a:lnTo>
                    <a:pt x="-1917" y="191981"/>
                  </a:lnTo>
                  <a:cubicBezTo>
                    <a:pt x="-1917" y="194102"/>
                    <a:pt x="-1142" y="195931"/>
                    <a:pt x="407" y="197480"/>
                  </a:cubicBezTo>
                  <a:cubicBezTo>
                    <a:pt x="1957" y="199017"/>
                    <a:pt x="3773" y="199804"/>
                    <a:pt x="5907" y="199804"/>
                  </a:cubicBezTo>
                  <a:lnTo>
                    <a:pt x="91378" y="199804"/>
                  </a:lnTo>
                  <a:cubicBezTo>
                    <a:pt x="103747" y="199804"/>
                    <a:pt x="114085" y="197912"/>
                    <a:pt x="122391" y="194140"/>
                  </a:cubicBezTo>
                  <a:cubicBezTo>
                    <a:pt x="130697" y="190394"/>
                    <a:pt x="137364" y="185656"/>
                    <a:pt x="142381" y="179954"/>
                  </a:cubicBezTo>
                  <a:cubicBezTo>
                    <a:pt x="147410" y="174252"/>
                    <a:pt x="151030" y="168080"/>
                    <a:pt x="153239" y="161399"/>
                  </a:cubicBezTo>
                  <a:cubicBezTo>
                    <a:pt x="155462" y="154745"/>
                    <a:pt x="156579" y="148522"/>
                    <a:pt x="156579" y="142730"/>
                  </a:cubicBezTo>
                  <a:cubicBezTo>
                    <a:pt x="156579" y="136927"/>
                    <a:pt x="155805" y="131758"/>
                    <a:pt x="154268" y="127224"/>
                  </a:cubicBezTo>
                  <a:cubicBezTo>
                    <a:pt x="152706" y="122690"/>
                    <a:pt x="150826" y="118817"/>
                    <a:pt x="148604" y="115629"/>
                  </a:cubicBezTo>
                  <a:cubicBezTo>
                    <a:pt x="146381" y="112441"/>
                    <a:pt x="144171" y="109787"/>
                    <a:pt x="141949" y="107666"/>
                  </a:cubicBezTo>
                  <a:cubicBezTo>
                    <a:pt x="139726" y="105532"/>
                    <a:pt x="137936" y="104097"/>
                    <a:pt x="136590" y="103322"/>
                  </a:cubicBezTo>
                  <a:cubicBezTo>
                    <a:pt x="142571" y="99258"/>
                    <a:pt x="148070" y="93518"/>
                    <a:pt x="153100" y="86089"/>
                  </a:cubicBezTo>
                  <a:cubicBezTo>
                    <a:pt x="158116" y="78646"/>
                    <a:pt x="160643" y="69236"/>
                    <a:pt x="160643" y="57831"/>
                  </a:cubicBezTo>
                  <a:cubicBezTo>
                    <a:pt x="160643" y="50490"/>
                    <a:pt x="159285" y="43201"/>
                    <a:pt x="156579" y="35949"/>
                  </a:cubicBezTo>
                  <a:cubicBezTo>
                    <a:pt x="153862" y="28710"/>
                    <a:pt x="149912" y="22182"/>
                    <a:pt x="144705" y="16391"/>
                  </a:cubicBezTo>
                  <a:cubicBezTo>
                    <a:pt x="139485" y="10600"/>
                    <a:pt x="132970" y="5913"/>
                    <a:pt x="125147" y="2345"/>
                  </a:cubicBezTo>
                  <a:cubicBezTo>
                    <a:pt x="117311" y="-1224"/>
                    <a:pt x="108281" y="-3015"/>
                    <a:pt x="98058" y="-3015"/>
                  </a:cubicBezTo>
                  <a:lnTo>
                    <a:pt x="5907" y="-3015"/>
                  </a:lnTo>
                </a:path>
              </a:pathLst>
            </a:custGeom>
            <a:solidFill>
              <a:srgbClr val="AD58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7" name="Google Shape;2857;p18"/>
            <p:cNvSpPr/>
            <p:nvPr/>
          </p:nvSpPr>
          <p:spPr>
            <a:xfrm rot="10800000" flipH="1">
              <a:off x="6145707" y="2273896"/>
              <a:ext cx="146329" cy="156451"/>
            </a:xfrm>
            <a:custGeom>
              <a:avLst/>
              <a:gdLst/>
              <a:ahLst/>
              <a:cxnLst/>
              <a:rect l="l" t="t" r="r" b="b"/>
              <a:pathLst>
                <a:path w="146329" h="156451" extrusionOk="0">
                  <a:moveTo>
                    <a:pt x="106316" y="88271"/>
                  </a:moveTo>
                  <a:cubicBezTo>
                    <a:pt x="105745" y="94265"/>
                    <a:pt x="104335" y="99231"/>
                    <a:pt x="102125" y="103193"/>
                  </a:cubicBezTo>
                  <a:cubicBezTo>
                    <a:pt x="99903" y="107143"/>
                    <a:pt x="97147" y="110293"/>
                    <a:pt x="93870" y="112604"/>
                  </a:cubicBezTo>
                  <a:cubicBezTo>
                    <a:pt x="90581" y="114928"/>
                    <a:pt x="87012" y="116528"/>
                    <a:pt x="83139" y="117392"/>
                  </a:cubicBezTo>
                  <a:cubicBezTo>
                    <a:pt x="79278" y="118256"/>
                    <a:pt x="75328" y="118700"/>
                    <a:pt x="71277" y="118700"/>
                  </a:cubicBezTo>
                  <a:cubicBezTo>
                    <a:pt x="67213" y="118700"/>
                    <a:pt x="63251" y="118256"/>
                    <a:pt x="59390" y="117392"/>
                  </a:cubicBezTo>
                  <a:cubicBezTo>
                    <a:pt x="55516" y="116528"/>
                    <a:pt x="51947" y="114928"/>
                    <a:pt x="48658" y="112604"/>
                  </a:cubicBezTo>
                  <a:cubicBezTo>
                    <a:pt x="45382" y="110293"/>
                    <a:pt x="42638" y="107143"/>
                    <a:pt x="40416" y="103193"/>
                  </a:cubicBezTo>
                  <a:cubicBezTo>
                    <a:pt x="38181" y="99231"/>
                    <a:pt x="36796" y="94265"/>
                    <a:pt x="36212" y="88271"/>
                  </a:cubicBezTo>
                  <a:cubicBezTo>
                    <a:pt x="36009" y="86721"/>
                    <a:pt x="35882" y="84804"/>
                    <a:pt x="35780" y="82480"/>
                  </a:cubicBezTo>
                  <a:cubicBezTo>
                    <a:pt x="35679" y="80156"/>
                    <a:pt x="35628" y="77742"/>
                    <a:pt x="35628" y="75241"/>
                  </a:cubicBezTo>
                  <a:cubicBezTo>
                    <a:pt x="35628" y="72713"/>
                    <a:pt x="35679" y="70262"/>
                    <a:pt x="35780" y="67849"/>
                  </a:cubicBezTo>
                  <a:cubicBezTo>
                    <a:pt x="35882" y="65424"/>
                    <a:pt x="36009" y="63544"/>
                    <a:pt x="36212" y="62198"/>
                  </a:cubicBezTo>
                  <a:cubicBezTo>
                    <a:pt x="36796" y="56216"/>
                    <a:pt x="38181" y="51238"/>
                    <a:pt x="40416" y="47288"/>
                  </a:cubicBezTo>
                  <a:cubicBezTo>
                    <a:pt x="42638" y="43313"/>
                    <a:pt x="45382" y="40176"/>
                    <a:pt x="48658" y="37852"/>
                  </a:cubicBezTo>
                  <a:cubicBezTo>
                    <a:pt x="51947" y="35540"/>
                    <a:pt x="55516" y="33953"/>
                    <a:pt x="59390" y="33077"/>
                  </a:cubicBezTo>
                  <a:cubicBezTo>
                    <a:pt x="63251" y="32213"/>
                    <a:pt x="67213" y="31781"/>
                    <a:pt x="71277" y="31781"/>
                  </a:cubicBezTo>
                  <a:cubicBezTo>
                    <a:pt x="75328" y="31781"/>
                    <a:pt x="79278" y="32213"/>
                    <a:pt x="83139" y="33077"/>
                  </a:cubicBezTo>
                  <a:cubicBezTo>
                    <a:pt x="87012" y="33953"/>
                    <a:pt x="90581" y="35540"/>
                    <a:pt x="93870" y="37852"/>
                  </a:cubicBezTo>
                  <a:cubicBezTo>
                    <a:pt x="97147" y="40176"/>
                    <a:pt x="99903" y="43313"/>
                    <a:pt x="102125" y="47288"/>
                  </a:cubicBezTo>
                  <a:cubicBezTo>
                    <a:pt x="104335" y="51238"/>
                    <a:pt x="105745" y="56216"/>
                    <a:pt x="106316" y="62198"/>
                  </a:cubicBezTo>
                  <a:cubicBezTo>
                    <a:pt x="106520" y="63544"/>
                    <a:pt x="106621" y="65424"/>
                    <a:pt x="106621" y="67849"/>
                  </a:cubicBezTo>
                  <a:cubicBezTo>
                    <a:pt x="106621" y="70262"/>
                    <a:pt x="106621" y="72713"/>
                    <a:pt x="106621" y="75241"/>
                  </a:cubicBezTo>
                  <a:cubicBezTo>
                    <a:pt x="106621" y="77742"/>
                    <a:pt x="106621" y="80156"/>
                    <a:pt x="106621" y="82480"/>
                  </a:cubicBezTo>
                  <a:cubicBezTo>
                    <a:pt x="106621" y="84804"/>
                    <a:pt x="106520" y="86721"/>
                    <a:pt x="106316" y="88271"/>
                  </a:cubicBezTo>
                  <a:close/>
                  <a:moveTo>
                    <a:pt x="71277" y="153460"/>
                  </a:moveTo>
                  <a:cubicBezTo>
                    <a:pt x="81894" y="153460"/>
                    <a:pt x="91495" y="151822"/>
                    <a:pt x="100093" y="148532"/>
                  </a:cubicBezTo>
                  <a:cubicBezTo>
                    <a:pt x="108691" y="145243"/>
                    <a:pt x="116133" y="140722"/>
                    <a:pt x="122407" y="134918"/>
                  </a:cubicBezTo>
                  <a:cubicBezTo>
                    <a:pt x="128681" y="129127"/>
                    <a:pt x="133710" y="122370"/>
                    <a:pt x="137482" y="114636"/>
                  </a:cubicBezTo>
                  <a:cubicBezTo>
                    <a:pt x="141228" y="106914"/>
                    <a:pt x="143413" y="98608"/>
                    <a:pt x="143985" y="89718"/>
                  </a:cubicBezTo>
                  <a:cubicBezTo>
                    <a:pt x="144188" y="87991"/>
                    <a:pt x="144289" y="85769"/>
                    <a:pt x="144289" y="83064"/>
                  </a:cubicBezTo>
                  <a:cubicBezTo>
                    <a:pt x="144289" y="80346"/>
                    <a:pt x="144289" y="77641"/>
                    <a:pt x="144289" y="74949"/>
                  </a:cubicBezTo>
                  <a:cubicBezTo>
                    <a:pt x="144289" y="72231"/>
                    <a:pt x="144289" y="69576"/>
                    <a:pt x="144289" y="66973"/>
                  </a:cubicBezTo>
                  <a:cubicBezTo>
                    <a:pt x="144289" y="64369"/>
                    <a:pt x="144188" y="62198"/>
                    <a:pt x="143985" y="60458"/>
                  </a:cubicBezTo>
                  <a:cubicBezTo>
                    <a:pt x="143222" y="51568"/>
                    <a:pt x="141000" y="43262"/>
                    <a:pt x="137329" y="35540"/>
                  </a:cubicBezTo>
                  <a:cubicBezTo>
                    <a:pt x="133659" y="27806"/>
                    <a:pt x="128681" y="21101"/>
                    <a:pt x="122407" y="15411"/>
                  </a:cubicBezTo>
                  <a:cubicBezTo>
                    <a:pt x="116133" y="9708"/>
                    <a:pt x="108691" y="5213"/>
                    <a:pt x="100093" y="1936"/>
                  </a:cubicBezTo>
                  <a:cubicBezTo>
                    <a:pt x="91495" y="-1353"/>
                    <a:pt x="81894" y="-2992"/>
                    <a:pt x="71277" y="-2992"/>
                  </a:cubicBezTo>
                  <a:cubicBezTo>
                    <a:pt x="60647" y="-2992"/>
                    <a:pt x="51033" y="-1353"/>
                    <a:pt x="42435" y="1936"/>
                  </a:cubicBezTo>
                  <a:cubicBezTo>
                    <a:pt x="33837" y="5213"/>
                    <a:pt x="26395" y="9708"/>
                    <a:pt x="20121" y="15411"/>
                  </a:cubicBezTo>
                  <a:cubicBezTo>
                    <a:pt x="13847" y="21101"/>
                    <a:pt x="8882" y="27806"/>
                    <a:pt x="5199" y="35540"/>
                  </a:cubicBezTo>
                  <a:cubicBezTo>
                    <a:pt x="1528" y="43262"/>
                    <a:pt x="-681" y="51568"/>
                    <a:pt x="-1456" y="60458"/>
                  </a:cubicBezTo>
                  <a:cubicBezTo>
                    <a:pt x="-1659" y="62198"/>
                    <a:pt x="-1786" y="64369"/>
                    <a:pt x="-1888" y="66973"/>
                  </a:cubicBezTo>
                  <a:cubicBezTo>
                    <a:pt x="-1990" y="69576"/>
                    <a:pt x="-2040" y="72231"/>
                    <a:pt x="-2040" y="74949"/>
                  </a:cubicBezTo>
                  <a:cubicBezTo>
                    <a:pt x="-2040" y="77641"/>
                    <a:pt x="-1990" y="80346"/>
                    <a:pt x="-1888" y="83064"/>
                  </a:cubicBezTo>
                  <a:cubicBezTo>
                    <a:pt x="-1786" y="85769"/>
                    <a:pt x="-1659" y="87991"/>
                    <a:pt x="-1456" y="89718"/>
                  </a:cubicBezTo>
                  <a:cubicBezTo>
                    <a:pt x="-872" y="98608"/>
                    <a:pt x="1300" y="106914"/>
                    <a:pt x="5072" y="114636"/>
                  </a:cubicBezTo>
                  <a:cubicBezTo>
                    <a:pt x="8831" y="122370"/>
                    <a:pt x="13847" y="129127"/>
                    <a:pt x="20121" y="134918"/>
                  </a:cubicBezTo>
                  <a:cubicBezTo>
                    <a:pt x="26395" y="140722"/>
                    <a:pt x="33837" y="145243"/>
                    <a:pt x="42435" y="148532"/>
                  </a:cubicBezTo>
                  <a:cubicBezTo>
                    <a:pt x="51033" y="151822"/>
                    <a:pt x="60647" y="153460"/>
                    <a:pt x="71277" y="153460"/>
                  </a:cubicBezTo>
                </a:path>
              </a:pathLst>
            </a:custGeom>
            <a:solidFill>
              <a:srgbClr val="AD58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8" name="Google Shape;2858;p18"/>
            <p:cNvSpPr/>
            <p:nvPr/>
          </p:nvSpPr>
          <p:spPr>
            <a:xfrm rot="10800000" flipH="1">
              <a:off x="6325057" y="2273896"/>
              <a:ext cx="141388" cy="153555"/>
            </a:xfrm>
            <a:custGeom>
              <a:avLst/>
              <a:gdLst/>
              <a:ahLst/>
              <a:cxnLst/>
              <a:rect l="l" t="t" r="r" b="b"/>
              <a:pathLst>
                <a:path w="141388" h="153555" extrusionOk="0">
                  <a:moveTo>
                    <a:pt x="139228" y="4831"/>
                  </a:moveTo>
                  <a:cubicBezTo>
                    <a:pt x="139228" y="2697"/>
                    <a:pt x="138453" y="868"/>
                    <a:pt x="136904" y="-669"/>
                  </a:cubicBezTo>
                  <a:cubicBezTo>
                    <a:pt x="135354" y="-2218"/>
                    <a:pt x="133538" y="-2993"/>
                    <a:pt x="131405" y="-2993"/>
                  </a:cubicBezTo>
                  <a:lnTo>
                    <a:pt x="109383" y="-2993"/>
                  </a:lnTo>
                  <a:cubicBezTo>
                    <a:pt x="107249" y="-2993"/>
                    <a:pt x="105433" y="-2218"/>
                    <a:pt x="103884" y="-669"/>
                  </a:cubicBezTo>
                  <a:cubicBezTo>
                    <a:pt x="102334" y="868"/>
                    <a:pt x="101560" y="2697"/>
                    <a:pt x="101560" y="4831"/>
                  </a:cubicBezTo>
                  <a:lnTo>
                    <a:pt x="101560" y="78414"/>
                  </a:lnTo>
                  <a:cubicBezTo>
                    <a:pt x="101560" y="90009"/>
                    <a:pt x="98854" y="99280"/>
                    <a:pt x="93457" y="106240"/>
                  </a:cubicBezTo>
                  <a:cubicBezTo>
                    <a:pt x="88047" y="113199"/>
                    <a:pt x="79729" y="116667"/>
                    <a:pt x="68540" y="116667"/>
                  </a:cubicBezTo>
                  <a:cubicBezTo>
                    <a:pt x="58291" y="116667"/>
                    <a:pt x="50226" y="113199"/>
                    <a:pt x="44333" y="106240"/>
                  </a:cubicBezTo>
                  <a:cubicBezTo>
                    <a:pt x="38441" y="99280"/>
                    <a:pt x="35507" y="90009"/>
                    <a:pt x="35507" y="78414"/>
                  </a:cubicBezTo>
                  <a:lnTo>
                    <a:pt x="35507" y="4831"/>
                  </a:lnTo>
                  <a:cubicBezTo>
                    <a:pt x="35507" y="2697"/>
                    <a:pt x="34732" y="868"/>
                    <a:pt x="33183" y="-669"/>
                  </a:cubicBezTo>
                  <a:cubicBezTo>
                    <a:pt x="31633" y="-2218"/>
                    <a:pt x="29805" y="-2993"/>
                    <a:pt x="27684" y="-2993"/>
                  </a:cubicBezTo>
                  <a:lnTo>
                    <a:pt x="5662" y="-2993"/>
                  </a:lnTo>
                  <a:cubicBezTo>
                    <a:pt x="3529" y="-2993"/>
                    <a:pt x="1699" y="-2218"/>
                    <a:pt x="163" y="-669"/>
                  </a:cubicBezTo>
                  <a:cubicBezTo>
                    <a:pt x="-1387" y="868"/>
                    <a:pt x="-2161" y="2697"/>
                    <a:pt x="-2161" y="4831"/>
                  </a:cubicBezTo>
                  <a:lnTo>
                    <a:pt x="-2161" y="139844"/>
                  </a:lnTo>
                  <a:cubicBezTo>
                    <a:pt x="-2161" y="141965"/>
                    <a:pt x="-1387" y="143807"/>
                    <a:pt x="163" y="145356"/>
                  </a:cubicBezTo>
                  <a:cubicBezTo>
                    <a:pt x="1699" y="146893"/>
                    <a:pt x="3529" y="147667"/>
                    <a:pt x="5662" y="147667"/>
                  </a:cubicBezTo>
                  <a:lnTo>
                    <a:pt x="27684" y="147667"/>
                  </a:lnTo>
                  <a:cubicBezTo>
                    <a:pt x="29805" y="147667"/>
                    <a:pt x="31633" y="146893"/>
                    <a:pt x="33183" y="145356"/>
                  </a:cubicBezTo>
                  <a:cubicBezTo>
                    <a:pt x="34732" y="143807"/>
                    <a:pt x="35507" y="141965"/>
                    <a:pt x="35507" y="139844"/>
                  </a:cubicBezTo>
                  <a:lnTo>
                    <a:pt x="35507" y="133189"/>
                  </a:lnTo>
                  <a:cubicBezTo>
                    <a:pt x="40536" y="138206"/>
                    <a:pt x="46416" y="142346"/>
                    <a:pt x="53185" y="145635"/>
                  </a:cubicBezTo>
                  <a:cubicBezTo>
                    <a:pt x="59942" y="148925"/>
                    <a:pt x="67956" y="150563"/>
                    <a:pt x="77227" y="150563"/>
                  </a:cubicBezTo>
                  <a:cubicBezTo>
                    <a:pt x="89012" y="150563"/>
                    <a:pt x="98854" y="148721"/>
                    <a:pt x="106779" y="145064"/>
                  </a:cubicBezTo>
                  <a:cubicBezTo>
                    <a:pt x="114692" y="141394"/>
                    <a:pt x="121067" y="136466"/>
                    <a:pt x="125906" y="130281"/>
                  </a:cubicBezTo>
                  <a:cubicBezTo>
                    <a:pt x="130732" y="124109"/>
                    <a:pt x="134161" y="116908"/>
                    <a:pt x="136193" y="108704"/>
                  </a:cubicBezTo>
                  <a:cubicBezTo>
                    <a:pt x="138212" y="100499"/>
                    <a:pt x="139228" y="91851"/>
                    <a:pt x="139228" y="82770"/>
                  </a:cubicBezTo>
                  <a:lnTo>
                    <a:pt x="139228" y="4831"/>
                  </a:lnTo>
                </a:path>
              </a:pathLst>
            </a:custGeom>
            <a:solidFill>
              <a:srgbClr val="AD58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9" name="Google Shape;2859;p18"/>
            <p:cNvSpPr/>
            <p:nvPr/>
          </p:nvSpPr>
          <p:spPr>
            <a:xfrm rot="10800000" flipH="1">
              <a:off x="6473977" y="2221750"/>
              <a:ext cx="73012" cy="260756"/>
            </a:xfrm>
            <a:custGeom>
              <a:avLst/>
              <a:gdLst/>
              <a:ahLst/>
              <a:cxnLst/>
              <a:rect l="l" t="t" r="r" b="b"/>
              <a:pathLst>
                <a:path w="73012" h="260756" extrusionOk="0">
                  <a:moveTo>
                    <a:pt x="62962" y="257765"/>
                  </a:moveTo>
                  <a:cubicBezTo>
                    <a:pt x="65083" y="257765"/>
                    <a:pt x="66912" y="257003"/>
                    <a:pt x="68449" y="255466"/>
                  </a:cubicBezTo>
                  <a:cubicBezTo>
                    <a:pt x="69998" y="253917"/>
                    <a:pt x="70773" y="252075"/>
                    <a:pt x="70773" y="249954"/>
                  </a:cubicBezTo>
                  <a:lnTo>
                    <a:pt x="70773" y="227361"/>
                  </a:lnTo>
                  <a:cubicBezTo>
                    <a:pt x="70773" y="225227"/>
                    <a:pt x="69998" y="223386"/>
                    <a:pt x="68449" y="221849"/>
                  </a:cubicBezTo>
                  <a:cubicBezTo>
                    <a:pt x="66912" y="220300"/>
                    <a:pt x="65083" y="219538"/>
                    <a:pt x="62962" y="219538"/>
                  </a:cubicBezTo>
                  <a:lnTo>
                    <a:pt x="38032" y="219538"/>
                  </a:lnTo>
                  <a:cubicBezTo>
                    <a:pt x="35911" y="219538"/>
                    <a:pt x="34070" y="220300"/>
                    <a:pt x="32533" y="221849"/>
                  </a:cubicBezTo>
                  <a:cubicBezTo>
                    <a:pt x="30984" y="223386"/>
                    <a:pt x="30209" y="225227"/>
                    <a:pt x="30209" y="227361"/>
                  </a:cubicBezTo>
                  <a:lnTo>
                    <a:pt x="30209" y="249954"/>
                  </a:lnTo>
                  <a:cubicBezTo>
                    <a:pt x="30209" y="252075"/>
                    <a:pt x="30984" y="253917"/>
                    <a:pt x="32533" y="255466"/>
                  </a:cubicBezTo>
                  <a:cubicBezTo>
                    <a:pt x="34070" y="257003"/>
                    <a:pt x="35911" y="257765"/>
                    <a:pt x="38032" y="257765"/>
                  </a:cubicBezTo>
                  <a:close/>
                  <a:moveTo>
                    <a:pt x="31670" y="194900"/>
                  </a:moveTo>
                  <a:cubicBezTo>
                    <a:pt x="31670" y="197021"/>
                    <a:pt x="32431" y="198862"/>
                    <a:pt x="33968" y="200412"/>
                  </a:cubicBezTo>
                  <a:cubicBezTo>
                    <a:pt x="35518" y="201948"/>
                    <a:pt x="37359" y="202723"/>
                    <a:pt x="39480" y="202723"/>
                  </a:cubicBezTo>
                  <a:lnTo>
                    <a:pt x="61502" y="202723"/>
                  </a:lnTo>
                  <a:cubicBezTo>
                    <a:pt x="63623" y="202723"/>
                    <a:pt x="65464" y="201948"/>
                    <a:pt x="67013" y="200412"/>
                  </a:cubicBezTo>
                  <a:cubicBezTo>
                    <a:pt x="68550" y="198862"/>
                    <a:pt x="69325" y="197021"/>
                    <a:pt x="69325" y="194900"/>
                  </a:cubicBezTo>
                  <a:lnTo>
                    <a:pt x="69325" y="49167"/>
                  </a:lnTo>
                  <a:cubicBezTo>
                    <a:pt x="69325" y="31781"/>
                    <a:pt x="64448" y="18738"/>
                    <a:pt x="54695" y="10051"/>
                  </a:cubicBezTo>
                  <a:cubicBezTo>
                    <a:pt x="44941" y="1364"/>
                    <a:pt x="30984" y="-2992"/>
                    <a:pt x="12823" y="-2992"/>
                  </a:cubicBezTo>
                  <a:lnTo>
                    <a:pt x="5584" y="-2992"/>
                  </a:lnTo>
                  <a:cubicBezTo>
                    <a:pt x="3463" y="-2992"/>
                    <a:pt x="1621" y="-2204"/>
                    <a:pt x="72" y="-668"/>
                  </a:cubicBezTo>
                  <a:cubicBezTo>
                    <a:pt x="-1465" y="882"/>
                    <a:pt x="-2239" y="2711"/>
                    <a:pt x="-2239" y="4832"/>
                  </a:cubicBezTo>
                  <a:lnTo>
                    <a:pt x="-2239" y="23958"/>
                  </a:lnTo>
                  <a:cubicBezTo>
                    <a:pt x="-2239" y="26091"/>
                    <a:pt x="-1465" y="27920"/>
                    <a:pt x="72" y="29469"/>
                  </a:cubicBezTo>
                  <a:cubicBezTo>
                    <a:pt x="1621" y="31019"/>
                    <a:pt x="3463" y="31781"/>
                    <a:pt x="5584" y="31781"/>
                  </a:cubicBezTo>
                  <a:lnTo>
                    <a:pt x="9927" y="31781"/>
                  </a:lnTo>
                  <a:cubicBezTo>
                    <a:pt x="18614" y="31781"/>
                    <a:pt x="24418" y="33419"/>
                    <a:pt x="27313" y="36709"/>
                  </a:cubicBezTo>
                  <a:cubicBezTo>
                    <a:pt x="30209" y="39998"/>
                    <a:pt x="31670" y="44633"/>
                    <a:pt x="31670" y="50615"/>
                  </a:cubicBezTo>
                  <a:lnTo>
                    <a:pt x="31670" y="194900"/>
                  </a:lnTo>
                </a:path>
              </a:pathLst>
            </a:custGeom>
            <a:solidFill>
              <a:srgbClr val="AD58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0" name="Google Shape;2860;p18"/>
            <p:cNvSpPr/>
            <p:nvPr/>
          </p:nvSpPr>
          <p:spPr>
            <a:xfrm rot="10800000" flipH="1">
              <a:off x="6578561" y="2273896"/>
              <a:ext cx="146329" cy="156451"/>
            </a:xfrm>
            <a:custGeom>
              <a:avLst/>
              <a:gdLst/>
              <a:ahLst/>
              <a:cxnLst/>
              <a:rect l="l" t="t" r="r" b="b"/>
              <a:pathLst>
                <a:path w="146329" h="156451" extrusionOk="0">
                  <a:moveTo>
                    <a:pt x="106021" y="88271"/>
                  </a:moveTo>
                  <a:cubicBezTo>
                    <a:pt x="105449" y="94265"/>
                    <a:pt x="104039" y="99231"/>
                    <a:pt x="101830" y="103193"/>
                  </a:cubicBezTo>
                  <a:cubicBezTo>
                    <a:pt x="99607" y="107143"/>
                    <a:pt x="96851" y="110293"/>
                    <a:pt x="93575" y="112604"/>
                  </a:cubicBezTo>
                  <a:cubicBezTo>
                    <a:pt x="90285" y="114928"/>
                    <a:pt x="86717" y="116528"/>
                    <a:pt x="82843" y="117392"/>
                  </a:cubicBezTo>
                  <a:cubicBezTo>
                    <a:pt x="78982" y="118256"/>
                    <a:pt x="75033" y="118700"/>
                    <a:pt x="70981" y="118700"/>
                  </a:cubicBezTo>
                  <a:cubicBezTo>
                    <a:pt x="66917" y="118700"/>
                    <a:pt x="62955" y="118256"/>
                    <a:pt x="59094" y="117392"/>
                  </a:cubicBezTo>
                  <a:cubicBezTo>
                    <a:pt x="55221" y="116528"/>
                    <a:pt x="51652" y="114928"/>
                    <a:pt x="48363" y="112604"/>
                  </a:cubicBezTo>
                  <a:cubicBezTo>
                    <a:pt x="45086" y="110293"/>
                    <a:pt x="42343" y="107143"/>
                    <a:pt x="40120" y="103193"/>
                  </a:cubicBezTo>
                  <a:cubicBezTo>
                    <a:pt x="37885" y="99231"/>
                    <a:pt x="36501" y="94265"/>
                    <a:pt x="35917" y="88271"/>
                  </a:cubicBezTo>
                  <a:cubicBezTo>
                    <a:pt x="35713" y="86721"/>
                    <a:pt x="35587" y="84804"/>
                    <a:pt x="35485" y="82480"/>
                  </a:cubicBezTo>
                  <a:cubicBezTo>
                    <a:pt x="35383" y="80156"/>
                    <a:pt x="35332" y="77742"/>
                    <a:pt x="35332" y="75241"/>
                  </a:cubicBezTo>
                  <a:cubicBezTo>
                    <a:pt x="35332" y="72713"/>
                    <a:pt x="35383" y="70262"/>
                    <a:pt x="35485" y="67849"/>
                  </a:cubicBezTo>
                  <a:cubicBezTo>
                    <a:pt x="35587" y="65424"/>
                    <a:pt x="35713" y="63544"/>
                    <a:pt x="35917" y="62198"/>
                  </a:cubicBezTo>
                  <a:cubicBezTo>
                    <a:pt x="36501" y="56216"/>
                    <a:pt x="37885" y="51238"/>
                    <a:pt x="40120" y="47288"/>
                  </a:cubicBezTo>
                  <a:cubicBezTo>
                    <a:pt x="42343" y="43313"/>
                    <a:pt x="45086" y="40176"/>
                    <a:pt x="48363" y="37852"/>
                  </a:cubicBezTo>
                  <a:cubicBezTo>
                    <a:pt x="51652" y="35540"/>
                    <a:pt x="55221" y="33953"/>
                    <a:pt x="59094" y="33077"/>
                  </a:cubicBezTo>
                  <a:cubicBezTo>
                    <a:pt x="62955" y="32213"/>
                    <a:pt x="66917" y="31781"/>
                    <a:pt x="70981" y="31781"/>
                  </a:cubicBezTo>
                  <a:cubicBezTo>
                    <a:pt x="75033" y="31781"/>
                    <a:pt x="78982" y="32213"/>
                    <a:pt x="82843" y="33077"/>
                  </a:cubicBezTo>
                  <a:cubicBezTo>
                    <a:pt x="86717" y="33953"/>
                    <a:pt x="90285" y="35540"/>
                    <a:pt x="93575" y="37852"/>
                  </a:cubicBezTo>
                  <a:cubicBezTo>
                    <a:pt x="96851" y="40176"/>
                    <a:pt x="99607" y="43313"/>
                    <a:pt x="101830" y="47288"/>
                  </a:cubicBezTo>
                  <a:cubicBezTo>
                    <a:pt x="104039" y="51238"/>
                    <a:pt x="105449" y="56216"/>
                    <a:pt x="106021" y="62198"/>
                  </a:cubicBezTo>
                  <a:cubicBezTo>
                    <a:pt x="106224" y="63544"/>
                    <a:pt x="106326" y="65424"/>
                    <a:pt x="106326" y="67849"/>
                  </a:cubicBezTo>
                  <a:cubicBezTo>
                    <a:pt x="106326" y="70262"/>
                    <a:pt x="106326" y="72713"/>
                    <a:pt x="106326" y="75241"/>
                  </a:cubicBezTo>
                  <a:cubicBezTo>
                    <a:pt x="106326" y="77742"/>
                    <a:pt x="106326" y="80156"/>
                    <a:pt x="106326" y="82480"/>
                  </a:cubicBezTo>
                  <a:cubicBezTo>
                    <a:pt x="106326" y="84804"/>
                    <a:pt x="106224" y="86721"/>
                    <a:pt x="106021" y="88271"/>
                  </a:cubicBezTo>
                  <a:close/>
                  <a:moveTo>
                    <a:pt x="70981" y="153460"/>
                  </a:moveTo>
                  <a:cubicBezTo>
                    <a:pt x="81599" y="153460"/>
                    <a:pt x="91200" y="151822"/>
                    <a:pt x="99798" y="148532"/>
                  </a:cubicBezTo>
                  <a:cubicBezTo>
                    <a:pt x="108395" y="145243"/>
                    <a:pt x="115838" y="140722"/>
                    <a:pt x="122112" y="134918"/>
                  </a:cubicBezTo>
                  <a:cubicBezTo>
                    <a:pt x="128385" y="129127"/>
                    <a:pt x="133415" y="122370"/>
                    <a:pt x="137187" y="114636"/>
                  </a:cubicBezTo>
                  <a:cubicBezTo>
                    <a:pt x="140933" y="106914"/>
                    <a:pt x="143117" y="98608"/>
                    <a:pt x="143689" y="89718"/>
                  </a:cubicBezTo>
                  <a:cubicBezTo>
                    <a:pt x="143892" y="87991"/>
                    <a:pt x="143994" y="85769"/>
                    <a:pt x="143994" y="83064"/>
                  </a:cubicBezTo>
                  <a:cubicBezTo>
                    <a:pt x="143994" y="80346"/>
                    <a:pt x="143994" y="77641"/>
                    <a:pt x="143994" y="74949"/>
                  </a:cubicBezTo>
                  <a:cubicBezTo>
                    <a:pt x="143994" y="72231"/>
                    <a:pt x="143994" y="69576"/>
                    <a:pt x="143994" y="66973"/>
                  </a:cubicBezTo>
                  <a:cubicBezTo>
                    <a:pt x="143994" y="64369"/>
                    <a:pt x="143892" y="62198"/>
                    <a:pt x="143689" y="60458"/>
                  </a:cubicBezTo>
                  <a:cubicBezTo>
                    <a:pt x="142927" y="51568"/>
                    <a:pt x="140705" y="43262"/>
                    <a:pt x="137034" y="35540"/>
                  </a:cubicBezTo>
                  <a:cubicBezTo>
                    <a:pt x="133364" y="27806"/>
                    <a:pt x="128385" y="21101"/>
                    <a:pt x="122112" y="15411"/>
                  </a:cubicBezTo>
                  <a:cubicBezTo>
                    <a:pt x="115838" y="9708"/>
                    <a:pt x="108395" y="5213"/>
                    <a:pt x="99798" y="1936"/>
                  </a:cubicBezTo>
                  <a:cubicBezTo>
                    <a:pt x="91200" y="-1353"/>
                    <a:pt x="81599" y="-2992"/>
                    <a:pt x="70981" y="-2992"/>
                  </a:cubicBezTo>
                  <a:cubicBezTo>
                    <a:pt x="60352" y="-2992"/>
                    <a:pt x="50738" y="-1353"/>
                    <a:pt x="42140" y="1936"/>
                  </a:cubicBezTo>
                  <a:cubicBezTo>
                    <a:pt x="33542" y="5213"/>
                    <a:pt x="26100" y="9708"/>
                    <a:pt x="19826" y="15411"/>
                  </a:cubicBezTo>
                  <a:cubicBezTo>
                    <a:pt x="13552" y="21101"/>
                    <a:pt x="8586" y="27806"/>
                    <a:pt x="4903" y="35540"/>
                  </a:cubicBezTo>
                  <a:cubicBezTo>
                    <a:pt x="1233" y="43262"/>
                    <a:pt x="-977" y="51568"/>
                    <a:pt x="-1752" y="60458"/>
                  </a:cubicBezTo>
                  <a:cubicBezTo>
                    <a:pt x="-1955" y="62198"/>
                    <a:pt x="-2082" y="64369"/>
                    <a:pt x="-2183" y="66973"/>
                  </a:cubicBezTo>
                  <a:cubicBezTo>
                    <a:pt x="-2285" y="69576"/>
                    <a:pt x="-2336" y="72231"/>
                    <a:pt x="-2336" y="74949"/>
                  </a:cubicBezTo>
                  <a:cubicBezTo>
                    <a:pt x="-2336" y="77641"/>
                    <a:pt x="-2285" y="80346"/>
                    <a:pt x="-2183" y="83064"/>
                  </a:cubicBezTo>
                  <a:cubicBezTo>
                    <a:pt x="-2082" y="85769"/>
                    <a:pt x="-1955" y="87991"/>
                    <a:pt x="-1752" y="89718"/>
                  </a:cubicBezTo>
                  <a:cubicBezTo>
                    <a:pt x="-1167" y="98608"/>
                    <a:pt x="1005" y="106914"/>
                    <a:pt x="4776" y="114636"/>
                  </a:cubicBezTo>
                  <a:cubicBezTo>
                    <a:pt x="8536" y="122370"/>
                    <a:pt x="13552" y="129127"/>
                    <a:pt x="19826" y="134918"/>
                  </a:cubicBezTo>
                  <a:cubicBezTo>
                    <a:pt x="26100" y="140722"/>
                    <a:pt x="33542" y="145243"/>
                    <a:pt x="42140" y="148532"/>
                  </a:cubicBezTo>
                  <a:cubicBezTo>
                    <a:pt x="50738" y="151822"/>
                    <a:pt x="60352" y="153460"/>
                    <a:pt x="70981" y="153460"/>
                  </a:cubicBezTo>
                </a:path>
              </a:pathLst>
            </a:custGeom>
            <a:solidFill>
              <a:srgbClr val="AD58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1" name="Google Shape;2861;p18"/>
            <p:cNvSpPr/>
            <p:nvPr/>
          </p:nvSpPr>
          <p:spPr>
            <a:xfrm rot="10800000" flipH="1">
              <a:off x="6756463" y="2276792"/>
              <a:ext cx="138493" cy="153555"/>
            </a:xfrm>
            <a:custGeom>
              <a:avLst/>
              <a:gdLst/>
              <a:ahLst/>
              <a:cxnLst/>
              <a:rect l="l" t="t" r="r" b="b"/>
              <a:pathLst>
                <a:path w="138493" h="153555" extrusionOk="0">
                  <a:moveTo>
                    <a:pt x="-2454" y="142742"/>
                  </a:moveTo>
                  <a:cubicBezTo>
                    <a:pt x="-2454" y="144863"/>
                    <a:pt x="-1680" y="146705"/>
                    <a:pt x="-131" y="148254"/>
                  </a:cubicBezTo>
                  <a:cubicBezTo>
                    <a:pt x="1406" y="149791"/>
                    <a:pt x="3235" y="150566"/>
                    <a:pt x="5369" y="150566"/>
                  </a:cubicBezTo>
                  <a:lnTo>
                    <a:pt x="27391" y="150566"/>
                  </a:lnTo>
                  <a:cubicBezTo>
                    <a:pt x="29524" y="150566"/>
                    <a:pt x="31340" y="149791"/>
                    <a:pt x="32889" y="148254"/>
                  </a:cubicBezTo>
                  <a:cubicBezTo>
                    <a:pt x="34439" y="146705"/>
                    <a:pt x="35214" y="144863"/>
                    <a:pt x="35214" y="142742"/>
                  </a:cubicBezTo>
                  <a:lnTo>
                    <a:pt x="35214" y="69146"/>
                  </a:lnTo>
                  <a:cubicBezTo>
                    <a:pt x="35214" y="57564"/>
                    <a:pt x="37677" y="48293"/>
                    <a:pt x="42605" y="41346"/>
                  </a:cubicBezTo>
                  <a:cubicBezTo>
                    <a:pt x="47533" y="34386"/>
                    <a:pt x="55584" y="30906"/>
                    <a:pt x="66786" y="30906"/>
                  </a:cubicBezTo>
                  <a:cubicBezTo>
                    <a:pt x="77035" y="30906"/>
                    <a:pt x="84845" y="34386"/>
                    <a:pt x="90268" y="41346"/>
                  </a:cubicBezTo>
                  <a:cubicBezTo>
                    <a:pt x="95678" y="48293"/>
                    <a:pt x="98371" y="57564"/>
                    <a:pt x="98371" y="69146"/>
                  </a:cubicBezTo>
                  <a:lnTo>
                    <a:pt x="98371" y="142742"/>
                  </a:lnTo>
                  <a:cubicBezTo>
                    <a:pt x="98371" y="144863"/>
                    <a:pt x="99146" y="146705"/>
                    <a:pt x="100695" y="148254"/>
                  </a:cubicBezTo>
                  <a:cubicBezTo>
                    <a:pt x="102232" y="149791"/>
                    <a:pt x="104073" y="150566"/>
                    <a:pt x="106207" y="150566"/>
                  </a:cubicBezTo>
                  <a:lnTo>
                    <a:pt x="128216" y="150566"/>
                  </a:lnTo>
                  <a:cubicBezTo>
                    <a:pt x="130337" y="150566"/>
                    <a:pt x="132178" y="149791"/>
                    <a:pt x="133728" y="148254"/>
                  </a:cubicBezTo>
                  <a:cubicBezTo>
                    <a:pt x="135264" y="146705"/>
                    <a:pt x="136039" y="144863"/>
                    <a:pt x="136039" y="142742"/>
                  </a:cubicBezTo>
                  <a:lnTo>
                    <a:pt x="136039" y="7729"/>
                  </a:lnTo>
                  <a:cubicBezTo>
                    <a:pt x="136039" y="5595"/>
                    <a:pt x="135264" y="3766"/>
                    <a:pt x="133728" y="2230"/>
                  </a:cubicBezTo>
                  <a:cubicBezTo>
                    <a:pt x="132178" y="680"/>
                    <a:pt x="130337" y="-95"/>
                    <a:pt x="128216" y="-95"/>
                  </a:cubicBezTo>
                  <a:lnTo>
                    <a:pt x="106207" y="-95"/>
                  </a:lnTo>
                  <a:cubicBezTo>
                    <a:pt x="104073" y="-95"/>
                    <a:pt x="102232" y="680"/>
                    <a:pt x="100695" y="2230"/>
                  </a:cubicBezTo>
                  <a:cubicBezTo>
                    <a:pt x="99146" y="3766"/>
                    <a:pt x="98371" y="5595"/>
                    <a:pt x="98371" y="7729"/>
                  </a:cubicBezTo>
                  <a:lnTo>
                    <a:pt x="98371" y="14396"/>
                  </a:lnTo>
                  <a:cubicBezTo>
                    <a:pt x="93926" y="9951"/>
                    <a:pt x="88414" y="5951"/>
                    <a:pt x="81861" y="2369"/>
                  </a:cubicBezTo>
                  <a:cubicBezTo>
                    <a:pt x="75295" y="-1199"/>
                    <a:pt x="67370" y="-2990"/>
                    <a:pt x="58112" y="-2990"/>
                  </a:cubicBezTo>
                  <a:cubicBezTo>
                    <a:pt x="46313" y="-2990"/>
                    <a:pt x="36560" y="-1149"/>
                    <a:pt x="28838" y="2509"/>
                  </a:cubicBezTo>
                  <a:cubicBezTo>
                    <a:pt x="21104" y="6179"/>
                    <a:pt x="14932" y="11107"/>
                    <a:pt x="10296" y="17292"/>
                  </a:cubicBezTo>
                  <a:cubicBezTo>
                    <a:pt x="5661" y="23477"/>
                    <a:pt x="2372" y="30665"/>
                    <a:pt x="441" y="38869"/>
                  </a:cubicBezTo>
                  <a:cubicBezTo>
                    <a:pt x="-1489" y="47086"/>
                    <a:pt x="-2454" y="55735"/>
                    <a:pt x="-2454" y="64803"/>
                  </a:cubicBezTo>
                  <a:lnTo>
                    <a:pt x="-2454" y="142742"/>
                  </a:lnTo>
                </a:path>
              </a:pathLst>
            </a:custGeom>
            <a:solidFill>
              <a:srgbClr val="AD58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2" name="Google Shape;2862;p18"/>
            <p:cNvSpPr/>
            <p:nvPr/>
          </p:nvSpPr>
          <p:spPr>
            <a:xfrm rot="10800000" flipH="1">
              <a:off x="6934936" y="2276792"/>
              <a:ext cx="97053" cy="150660"/>
            </a:xfrm>
            <a:custGeom>
              <a:avLst/>
              <a:gdLst/>
              <a:ahLst/>
              <a:cxnLst/>
              <a:rect l="l" t="t" r="r" b="b"/>
              <a:pathLst>
                <a:path w="97053" h="150660" extrusionOk="0">
                  <a:moveTo>
                    <a:pt x="67847" y="112896"/>
                  </a:moveTo>
                  <a:cubicBezTo>
                    <a:pt x="56251" y="112896"/>
                    <a:pt x="47882" y="110343"/>
                    <a:pt x="42777" y="105225"/>
                  </a:cubicBezTo>
                  <a:cubicBezTo>
                    <a:pt x="37659" y="100107"/>
                    <a:pt x="35106" y="91751"/>
                    <a:pt x="35106" y="80168"/>
                  </a:cubicBezTo>
                  <a:lnTo>
                    <a:pt x="35106" y="4832"/>
                  </a:lnTo>
                  <a:cubicBezTo>
                    <a:pt x="35106" y="2698"/>
                    <a:pt x="34319" y="869"/>
                    <a:pt x="32782" y="-667"/>
                  </a:cubicBezTo>
                  <a:cubicBezTo>
                    <a:pt x="31232" y="-2217"/>
                    <a:pt x="29391" y="-2992"/>
                    <a:pt x="27270" y="-2992"/>
                  </a:cubicBezTo>
                  <a:lnTo>
                    <a:pt x="5261" y="-2992"/>
                  </a:lnTo>
                  <a:cubicBezTo>
                    <a:pt x="3127" y="-2992"/>
                    <a:pt x="1286" y="-2217"/>
                    <a:pt x="-251" y="-667"/>
                  </a:cubicBezTo>
                  <a:cubicBezTo>
                    <a:pt x="-1800" y="869"/>
                    <a:pt x="-2562" y="2698"/>
                    <a:pt x="-2562" y="4832"/>
                  </a:cubicBezTo>
                  <a:lnTo>
                    <a:pt x="-2562" y="139845"/>
                  </a:lnTo>
                  <a:cubicBezTo>
                    <a:pt x="-2562" y="141966"/>
                    <a:pt x="-1800" y="143808"/>
                    <a:pt x="-251" y="145357"/>
                  </a:cubicBezTo>
                  <a:cubicBezTo>
                    <a:pt x="1286" y="146894"/>
                    <a:pt x="3127" y="147669"/>
                    <a:pt x="5261" y="147669"/>
                  </a:cubicBezTo>
                  <a:lnTo>
                    <a:pt x="27270" y="147669"/>
                  </a:lnTo>
                  <a:cubicBezTo>
                    <a:pt x="29391" y="147669"/>
                    <a:pt x="31232" y="146894"/>
                    <a:pt x="32782" y="145357"/>
                  </a:cubicBezTo>
                  <a:cubicBezTo>
                    <a:pt x="34319" y="143808"/>
                    <a:pt x="35106" y="141966"/>
                    <a:pt x="35106" y="139845"/>
                  </a:cubicBezTo>
                  <a:lnTo>
                    <a:pt x="35106" y="133191"/>
                  </a:lnTo>
                  <a:cubicBezTo>
                    <a:pt x="40122" y="137826"/>
                    <a:pt x="45482" y="141395"/>
                    <a:pt x="51171" y="143897"/>
                  </a:cubicBezTo>
                  <a:cubicBezTo>
                    <a:pt x="56874" y="146411"/>
                    <a:pt x="64354" y="147669"/>
                    <a:pt x="73638" y="147669"/>
                  </a:cubicBezTo>
                  <a:lnTo>
                    <a:pt x="86668" y="147669"/>
                  </a:lnTo>
                  <a:cubicBezTo>
                    <a:pt x="88789" y="147669"/>
                    <a:pt x="90630" y="146894"/>
                    <a:pt x="92180" y="145357"/>
                  </a:cubicBezTo>
                  <a:cubicBezTo>
                    <a:pt x="93716" y="143808"/>
                    <a:pt x="94491" y="141966"/>
                    <a:pt x="94491" y="139845"/>
                  </a:cubicBezTo>
                  <a:lnTo>
                    <a:pt x="94491" y="120719"/>
                  </a:lnTo>
                  <a:cubicBezTo>
                    <a:pt x="94491" y="118598"/>
                    <a:pt x="93716" y="116770"/>
                    <a:pt x="92180" y="115220"/>
                  </a:cubicBezTo>
                  <a:cubicBezTo>
                    <a:pt x="90630" y="113684"/>
                    <a:pt x="88789" y="112896"/>
                    <a:pt x="86668" y="112896"/>
                  </a:cubicBezTo>
                  <a:lnTo>
                    <a:pt x="67847" y="112896"/>
                  </a:lnTo>
                </a:path>
              </a:pathLst>
            </a:custGeom>
            <a:solidFill>
              <a:srgbClr val="AD58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3" name="Google Shape;2863;p18"/>
            <p:cNvSpPr/>
            <p:nvPr/>
          </p:nvSpPr>
          <p:spPr>
            <a:xfrm rot="10800000" flipH="1">
              <a:off x="6455994" y="1214957"/>
              <a:ext cx="729284" cy="500341"/>
            </a:xfrm>
            <a:custGeom>
              <a:avLst/>
              <a:gdLst/>
              <a:ahLst/>
              <a:cxnLst/>
              <a:rect l="l" t="t" r="r" b="b"/>
              <a:pathLst>
                <a:path w="729284" h="500341" extrusionOk="0">
                  <a:moveTo>
                    <a:pt x="47968" y="496559"/>
                  </a:moveTo>
                  <a:lnTo>
                    <a:pt x="676402" y="496559"/>
                  </a:lnTo>
                  <a:cubicBezTo>
                    <a:pt x="704240" y="496559"/>
                    <a:pt x="726834" y="473978"/>
                    <a:pt x="726834" y="446127"/>
                  </a:cubicBezTo>
                  <a:lnTo>
                    <a:pt x="726834" y="133161"/>
                  </a:lnTo>
                  <a:cubicBezTo>
                    <a:pt x="726834" y="105310"/>
                    <a:pt x="704240" y="82729"/>
                    <a:pt x="676402" y="82729"/>
                  </a:cubicBezTo>
                  <a:lnTo>
                    <a:pt x="566420" y="82729"/>
                  </a:lnTo>
                  <a:cubicBezTo>
                    <a:pt x="563626" y="44337"/>
                    <a:pt x="577571" y="12270"/>
                    <a:pt x="602628" y="-3783"/>
                  </a:cubicBezTo>
                  <a:cubicBezTo>
                    <a:pt x="542379" y="-2119"/>
                    <a:pt x="491909" y="33542"/>
                    <a:pt x="479971" y="82729"/>
                  </a:cubicBezTo>
                  <a:lnTo>
                    <a:pt x="47968" y="82729"/>
                  </a:lnTo>
                  <a:cubicBezTo>
                    <a:pt x="20117" y="82729"/>
                    <a:pt x="-2451" y="105310"/>
                    <a:pt x="-2451" y="133161"/>
                  </a:cubicBezTo>
                  <a:lnTo>
                    <a:pt x="-2451" y="446127"/>
                  </a:lnTo>
                  <a:cubicBezTo>
                    <a:pt x="-2451" y="473978"/>
                    <a:pt x="20117" y="496559"/>
                    <a:pt x="47968" y="496559"/>
                  </a:cubicBezTo>
                </a:path>
              </a:pathLst>
            </a:custGeom>
            <a:solidFill>
              <a:srgbClr val="FAFAF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4" name="Google Shape;2864;p18"/>
            <p:cNvSpPr/>
            <p:nvPr/>
          </p:nvSpPr>
          <p:spPr>
            <a:xfrm rot="10800000" flipH="1">
              <a:off x="6449644" y="1208607"/>
              <a:ext cx="741984" cy="513041"/>
            </a:xfrm>
            <a:custGeom>
              <a:avLst/>
              <a:gdLst/>
              <a:ahLst/>
              <a:cxnLst/>
              <a:rect l="l" t="t" r="r" b="b"/>
              <a:pathLst>
                <a:path w="741984" h="513041" extrusionOk="0">
                  <a:moveTo>
                    <a:pt x="54318" y="496559"/>
                  </a:moveTo>
                  <a:cubicBezTo>
                    <a:pt x="30010" y="496559"/>
                    <a:pt x="10249" y="476785"/>
                    <a:pt x="10249" y="452477"/>
                  </a:cubicBezTo>
                  <a:lnTo>
                    <a:pt x="10249" y="139511"/>
                  </a:lnTo>
                  <a:cubicBezTo>
                    <a:pt x="10249" y="115203"/>
                    <a:pt x="30010" y="95429"/>
                    <a:pt x="54318" y="95429"/>
                  </a:cubicBezTo>
                  <a:lnTo>
                    <a:pt x="486334" y="95429"/>
                  </a:lnTo>
                  <a:cubicBezTo>
                    <a:pt x="489268" y="95429"/>
                    <a:pt x="491820" y="93423"/>
                    <a:pt x="492506" y="90578"/>
                  </a:cubicBezTo>
                  <a:cubicBezTo>
                    <a:pt x="502488" y="49430"/>
                    <a:pt x="541198" y="18391"/>
                    <a:pt x="589776" y="10708"/>
                  </a:cubicBezTo>
                  <a:cubicBezTo>
                    <a:pt x="572681" y="29809"/>
                    <a:pt x="564134" y="57914"/>
                    <a:pt x="566433" y="89536"/>
                  </a:cubicBezTo>
                  <a:cubicBezTo>
                    <a:pt x="566674" y="92864"/>
                    <a:pt x="569443" y="95429"/>
                    <a:pt x="572770" y="95429"/>
                  </a:cubicBezTo>
                  <a:lnTo>
                    <a:pt x="682752" y="95429"/>
                  </a:lnTo>
                  <a:cubicBezTo>
                    <a:pt x="707060" y="95429"/>
                    <a:pt x="726834" y="115203"/>
                    <a:pt x="726834" y="139511"/>
                  </a:cubicBezTo>
                  <a:lnTo>
                    <a:pt x="726834" y="452477"/>
                  </a:lnTo>
                  <a:cubicBezTo>
                    <a:pt x="726834" y="476785"/>
                    <a:pt x="707060" y="496559"/>
                    <a:pt x="682752" y="496559"/>
                  </a:cubicBezTo>
                  <a:close/>
                  <a:moveTo>
                    <a:pt x="608978" y="-3783"/>
                  </a:moveTo>
                  <a:lnTo>
                    <a:pt x="608813" y="-3783"/>
                  </a:lnTo>
                  <a:cubicBezTo>
                    <a:pt x="547662" y="-2094"/>
                    <a:pt x="496126" y="33212"/>
                    <a:pt x="481470" y="82729"/>
                  </a:cubicBezTo>
                  <a:lnTo>
                    <a:pt x="54318" y="82729"/>
                  </a:lnTo>
                  <a:cubicBezTo>
                    <a:pt x="23025" y="82729"/>
                    <a:pt x="-2451" y="108206"/>
                    <a:pt x="-2451" y="139511"/>
                  </a:cubicBezTo>
                  <a:lnTo>
                    <a:pt x="-2451" y="452477"/>
                  </a:lnTo>
                  <a:cubicBezTo>
                    <a:pt x="-2451" y="483783"/>
                    <a:pt x="23025" y="509259"/>
                    <a:pt x="54318" y="509259"/>
                  </a:cubicBezTo>
                  <a:lnTo>
                    <a:pt x="682752" y="509259"/>
                  </a:lnTo>
                  <a:cubicBezTo>
                    <a:pt x="714058" y="509259"/>
                    <a:pt x="739534" y="483783"/>
                    <a:pt x="739534" y="452477"/>
                  </a:cubicBezTo>
                  <a:lnTo>
                    <a:pt x="739534" y="139511"/>
                  </a:lnTo>
                  <a:cubicBezTo>
                    <a:pt x="739534" y="108206"/>
                    <a:pt x="714058" y="82729"/>
                    <a:pt x="682752" y="82729"/>
                  </a:cubicBezTo>
                  <a:lnTo>
                    <a:pt x="578803" y="82729"/>
                  </a:lnTo>
                  <a:cubicBezTo>
                    <a:pt x="577939" y="49786"/>
                    <a:pt x="590283" y="22087"/>
                    <a:pt x="612407" y="7914"/>
                  </a:cubicBezTo>
                  <a:cubicBezTo>
                    <a:pt x="614807" y="6377"/>
                    <a:pt x="615887" y="3431"/>
                    <a:pt x="615048" y="700"/>
                  </a:cubicBezTo>
                  <a:cubicBezTo>
                    <a:pt x="614223" y="-1967"/>
                    <a:pt x="611759" y="-3783"/>
                    <a:pt x="608978" y="-3783"/>
                  </a:cubicBezTo>
                </a:path>
              </a:pathLst>
            </a:custGeom>
            <a:solidFill>
              <a:srgbClr val="AD58B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5" name="Google Shape;2865;p18"/>
            <p:cNvSpPr/>
            <p:nvPr/>
          </p:nvSpPr>
          <p:spPr>
            <a:xfrm rot="10800000" flipH="1">
              <a:off x="6568935" y="1322958"/>
              <a:ext cx="148336" cy="179768"/>
            </a:xfrm>
            <a:custGeom>
              <a:avLst/>
              <a:gdLst/>
              <a:ahLst/>
              <a:cxnLst/>
              <a:rect l="l" t="t" r="r" b="b"/>
              <a:pathLst>
                <a:path w="148336" h="179768" extrusionOk="0">
                  <a:moveTo>
                    <a:pt x="111780" y="54095"/>
                  </a:moveTo>
                  <a:cubicBezTo>
                    <a:pt x="112097" y="56254"/>
                    <a:pt x="112973" y="57879"/>
                    <a:pt x="114396" y="58972"/>
                  </a:cubicBezTo>
                  <a:cubicBezTo>
                    <a:pt x="115806" y="60051"/>
                    <a:pt x="117343" y="60597"/>
                    <a:pt x="119019" y="60597"/>
                  </a:cubicBezTo>
                  <a:lnTo>
                    <a:pt x="139237" y="60597"/>
                  </a:lnTo>
                  <a:cubicBezTo>
                    <a:pt x="141066" y="60597"/>
                    <a:pt x="142692" y="59962"/>
                    <a:pt x="144114" y="58718"/>
                  </a:cubicBezTo>
                  <a:cubicBezTo>
                    <a:pt x="145524" y="57473"/>
                    <a:pt x="146146" y="55848"/>
                    <a:pt x="145981" y="53841"/>
                  </a:cubicBezTo>
                  <a:cubicBezTo>
                    <a:pt x="145486" y="47021"/>
                    <a:pt x="143771" y="40188"/>
                    <a:pt x="140863" y="33369"/>
                  </a:cubicBezTo>
                  <a:cubicBezTo>
                    <a:pt x="137942" y="26549"/>
                    <a:pt x="133497" y="20389"/>
                    <a:pt x="127503" y="14903"/>
                  </a:cubicBezTo>
                  <a:cubicBezTo>
                    <a:pt x="121508" y="9416"/>
                    <a:pt x="113939" y="4908"/>
                    <a:pt x="104782" y="1415"/>
                  </a:cubicBezTo>
                  <a:cubicBezTo>
                    <a:pt x="95625" y="-2077"/>
                    <a:pt x="84551" y="-3830"/>
                    <a:pt x="71584" y="-3830"/>
                  </a:cubicBezTo>
                  <a:cubicBezTo>
                    <a:pt x="60091" y="-3830"/>
                    <a:pt x="49944" y="-2128"/>
                    <a:pt x="41117" y="1288"/>
                  </a:cubicBezTo>
                  <a:cubicBezTo>
                    <a:pt x="32290" y="4705"/>
                    <a:pt x="24797" y="9442"/>
                    <a:pt x="18651" y="15525"/>
                  </a:cubicBezTo>
                  <a:cubicBezTo>
                    <a:pt x="12479" y="21596"/>
                    <a:pt x="7691" y="28885"/>
                    <a:pt x="4287" y="37369"/>
                  </a:cubicBezTo>
                  <a:cubicBezTo>
                    <a:pt x="871" y="45865"/>
                    <a:pt x="-1174" y="55098"/>
                    <a:pt x="-1834" y="65080"/>
                  </a:cubicBezTo>
                  <a:cubicBezTo>
                    <a:pt x="-2165" y="71405"/>
                    <a:pt x="-2330" y="78403"/>
                    <a:pt x="-2330" y="86061"/>
                  </a:cubicBezTo>
                  <a:cubicBezTo>
                    <a:pt x="-2330" y="93706"/>
                    <a:pt x="-2165" y="100704"/>
                    <a:pt x="-1834" y="107029"/>
                  </a:cubicBezTo>
                  <a:cubicBezTo>
                    <a:pt x="-1174" y="117011"/>
                    <a:pt x="871" y="126256"/>
                    <a:pt x="4287" y="134752"/>
                  </a:cubicBezTo>
                  <a:cubicBezTo>
                    <a:pt x="7691" y="143236"/>
                    <a:pt x="12479" y="150513"/>
                    <a:pt x="18651" y="156584"/>
                  </a:cubicBezTo>
                  <a:cubicBezTo>
                    <a:pt x="24797" y="162667"/>
                    <a:pt x="32290" y="167404"/>
                    <a:pt x="41117" y="170821"/>
                  </a:cubicBezTo>
                  <a:cubicBezTo>
                    <a:pt x="49944" y="174237"/>
                    <a:pt x="60091" y="175939"/>
                    <a:pt x="71584" y="175939"/>
                  </a:cubicBezTo>
                  <a:cubicBezTo>
                    <a:pt x="84551" y="175939"/>
                    <a:pt x="95625" y="174186"/>
                    <a:pt x="104782" y="170706"/>
                  </a:cubicBezTo>
                  <a:cubicBezTo>
                    <a:pt x="113939" y="167201"/>
                    <a:pt x="121508" y="162705"/>
                    <a:pt x="127503" y="157206"/>
                  </a:cubicBezTo>
                  <a:cubicBezTo>
                    <a:pt x="133497" y="151733"/>
                    <a:pt x="137942" y="145509"/>
                    <a:pt x="140863" y="138613"/>
                  </a:cubicBezTo>
                  <a:cubicBezTo>
                    <a:pt x="143771" y="131705"/>
                    <a:pt x="145486" y="124923"/>
                    <a:pt x="145981" y="118268"/>
                  </a:cubicBezTo>
                  <a:cubicBezTo>
                    <a:pt x="146146" y="116274"/>
                    <a:pt x="145524" y="114649"/>
                    <a:pt x="144114" y="113391"/>
                  </a:cubicBezTo>
                  <a:cubicBezTo>
                    <a:pt x="142692" y="112159"/>
                    <a:pt x="141066" y="111524"/>
                    <a:pt x="139237" y="111524"/>
                  </a:cubicBezTo>
                  <a:lnTo>
                    <a:pt x="119019" y="111524"/>
                  </a:lnTo>
                  <a:cubicBezTo>
                    <a:pt x="117343" y="111524"/>
                    <a:pt x="115767" y="112058"/>
                    <a:pt x="114269" y="113150"/>
                  </a:cubicBezTo>
                  <a:cubicBezTo>
                    <a:pt x="112770" y="114217"/>
                    <a:pt x="111856" y="115855"/>
                    <a:pt x="111526" y="118014"/>
                  </a:cubicBezTo>
                  <a:cubicBezTo>
                    <a:pt x="111018" y="121342"/>
                    <a:pt x="109849" y="124592"/>
                    <a:pt x="108033" y="127755"/>
                  </a:cubicBezTo>
                  <a:cubicBezTo>
                    <a:pt x="106192" y="130917"/>
                    <a:pt x="103702" y="133749"/>
                    <a:pt x="100540" y="136239"/>
                  </a:cubicBezTo>
                  <a:cubicBezTo>
                    <a:pt x="97378" y="138740"/>
                    <a:pt x="93377" y="140772"/>
                    <a:pt x="88564" y="142360"/>
                  </a:cubicBezTo>
                  <a:cubicBezTo>
                    <a:pt x="83725" y="143935"/>
                    <a:pt x="78061" y="144735"/>
                    <a:pt x="71584" y="144735"/>
                  </a:cubicBezTo>
                  <a:cubicBezTo>
                    <a:pt x="65082" y="144735"/>
                    <a:pt x="59430" y="143731"/>
                    <a:pt x="54604" y="141725"/>
                  </a:cubicBezTo>
                  <a:cubicBezTo>
                    <a:pt x="49766" y="139731"/>
                    <a:pt x="45740" y="137064"/>
                    <a:pt x="42488" y="133749"/>
                  </a:cubicBezTo>
                  <a:cubicBezTo>
                    <a:pt x="39250" y="130409"/>
                    <a:pt x="36748" y="126422"/>
                    <a:pt x="34996" y="121760"/>
                  </a:cubicBezTo>
                  <a:cubicBezTo>
                    <a:pt x="33243" y="117100"/>
                    <a:pt x="32202" y="112185"/>
                    <a:pt x="31884" y="107029"/>
                  </a:cubicBezTo>
                  <a:cubicBezTo>
                    <a:pt x="31541" y="100704"/>
                    <a:pt x="31376" y="93706"/>
                    <a:pt x="31376" y="86061"/>
                  </a:cubicBezTo>
                  <a:cubicBezTo>
                    <a:pt x="31376" y="78403"/>
                    <a:pt x="31541" y="71405"/>
                    <a:pt x="31884" y="65080"/>
                  </a:cubicBezTo>
                  <a:cubicBezTo>
                    <a:pt x="32202" y="59747"/>
                    <a:pt x="33243" y="54806"/>
                    <a:pt x="34996" y="50222"/>
                  </a:cubicBezTo>
                  <a:cubicBezTo>
                    <a:pt x="36748" y="45649"/>
                    <a:pt x="39250" y="41687"/>
                    <a:pt x="42488" y="38372"/>
                  </a:cubicBezTo>
                  <a:cubicBezTo>
                    <a:pt x="45740" y="35032"/>
                    <a:pt x="49766" y="32378"/>
                    <a:pt x="54604" y="30384"/>
                  </a:cubicBezTo>
                  <a:cubicBezTo>
                    <a:pt x="59430" y="28390"/>
                    <a:pt x="65082" y="27387"/>
                    <a:pt x="71584" y="27387"/>
                  </a:cubicBezTo>
                  <a:cubicBezTo>
                    <a:pt x="78061" y="27387"/>
                    <a:pt x="83725" y="28174"/>
                    <a:pt x="88564" y="29749"/>
                  </a:cubicBezTo>
                  <a:cubicBezTo>
                    <a:pt x="93377" y="31336"/>
                    <a:pt x="97416" y="33369"/>
                    <a:pt x="100667" y="35883"/>
                  </a:cubicBezTo>
                  <a:cubicBezTo>
                    <a:pt x="103919" y="38372"/>
                    <a:pt x="106446" y="41192"/>
                    <a:pt x="108275" y="44367"/>
                  </a:cubicBezTo>
                  <a:cubicBezTo>
                    <a:pt x="110103" y="47516"/>
                    <a:pt x="111272" y="50768"/>
                    <a:pt x="111780" y="54095"/>
                  </a:cubicBezTo>
                </a:path>
              </a:pathLst>
            </a:custGeom>
            <a:solidFill>
              <a:srgbClr val="3353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6" name="Google Shape;2866;p18"/>
            <p:cNvSpPr/>
            <p:nvPr/>
          </p:nvSpPr>
          <p:spPr>
            <a:xfrm rot="10800000" flipH="1">
              <a:off x="6742950" y="1322958"/>
              <a:ext cx="34963" cy="177266"/>
            </a:xfrm>
            <a:custGeom>
              <a:avLst/>
              <a:gdLst/>
              <a:ahLst/>
              <a:cxnLst/>
              <a:rect l="l" t="t" r="r" b="b"/>
              <a:pathLst>
                <a:path w="34963" h="177266" extrusionOk="0">
                  <a:moveTo>
                    <a:pt x="31309" y="2913"/>
                  </a:moveTo>
                  <a:cubicBezTo>
                    <a:pt x="31309" y="1084"/>
                    <a:pt x="30636" y="-504"/>
                    <a:pt x="29315" y="-1837"/>
                  </a:cubicBezTo>
                  <a:cubicBezTo>
                    <a:pt x="27981" y="-3170"/>
                    <a:pt x="26394" y="-3831"/>
                    <a:pt x="24578" y="-3831"/>
                  </a:cubicBezTo>
                  <a:lnTo>
                    <a:pt x="5591" y="-3831"/>
                  </a:lnTo>
                  <a:cubicBezTo>
                    <a:pt x="3762" y="-3831"/>
                    <a:pt x="2175" y="-3170"/>
                    <a:pt x="841" y="-1837"/>
                  </a:cubicBezTo>
                  <a:cubicBezTo>
                    <a:pt x="-479" y="-504"/>
                    <a:pt x="-1153" y="1084"/>
                    <a:pt x="-1153" y="2913"/>
                  </a:cubicBezTo>
                  <a:lnTo>
                    <a:pt x="-1153" y="119257"/>
                  </a:lnTo>
                  <a:cubicBezTo>
                    <a:pt x="-1153" y="121086"/>
                    <a:pt x="-479" y="122674"/>
                    <a:pt x="841" y="123995"/>
                  </a:cubicBezTo>
                  <a:cubicBezTo>
                    <a:pt x="2175" y="125341"/>
                    <a:pt x="3762" y="126001"/>
                    <a:pt x="5591" y="126001"/>
                  </a:cubicBezTo>
                  <a:lnTo>
                    <a:pt x="24578" y="126001"/>
                  </a:lnTo>
                  <a:cubicBezTo>
                    <a:pt x="26394" y="126001"/>
                    <a:pt x="27981" y="125341"/>
                    <a:pt x="29315" y="123995"/>
                  </a:cubicBezTo>
                  <a:cubicBezTo>
                    <a:pt x="30636" y="122674"/>
                    <a:pt x="31309" y="121086"/>
                    <a:pt x="31309" y="119257"/>
                  </a:cubicBezTo>
                  <a:close/>
                  <a:moveTo>
                    <a:pt x="25809" y="173436"/>
                  </a:moveTo>
                  <a:cubicBezTo>
                    <a:pt x="27651" y="173436"/>
                    <a:pt x="29226" y="172775"/>
                    <a:pt x="30560" y="171442"/>
                  </a:cubicBezTo>
                  <a:cubicBezTo>
                    <a:pt x="31893" y="170108"/>
                    <a:pt x="32553" y="168521"/>
                    <a:pt x="32553" y="166705"/>
                  </a:cubicBezTo>
                  <a:lnTo>
                    <a:pt x="32553" y="147223"/>
                  </a:lnTo>
                  <a:cubicBezTo>
                    <a:pt x="32553" y="145394"/>
                    <a:pt x="31893" y="143807"/>
                    <a:pt x="30560" y="142473"/>
                  </a:cubicBezTo>
                  <a:cubicBezTo>
                    <a:pt x="29226" y="141140"/>
                    <a:pt x="27651" y="140479"/>
                    <a:pt x="25809" y="140479"/>
                  </a:cubicBezTo>
                  <a:lnTo>
                    <a:pt x="4347" y="140479"/>
                  </a:lnTo>
                  <a:cubicBezTo>
                    <a:pt x="2505" y="140479"/>
                    <a:pt x="930" y="141140"/>
                    <a:pt x="-403" y="142473"/>
                  </a:cubicBezTo>
                  <a:cubicBezTo>
                    <a:pt x="-1737" y="143807"/>
                    <a:pt x="-2410" y="145394"/>
                    <a:pt x="-2410" y="147223"/>
                  </a:cubicBezTo>
                  <a:lnTo>
                    <a:pt x="-2410" y="166705"/>
                  </a:lnTo>
                  <a:cubicBezTo>
                    <a:pt x="-2410" y="168521"/>
                    <a:pt x="-1737" y="170108"/>
                    <a:pt x="-403" y="171442"/>
                  </a:cubicBezTo>
                  <a:cubicBezTo>
                    <a:pt x="930" y="172775"/>
                    <a:pt x="2505" y="173436"/>
                    <a:pt x="4347" y="173436"/>
                  </a:cubicBezTo>
                  <a:lnTo>
                    <a:pt x="25809" y="173436"/>
                  </a:lnTo>
                </a:path>
              </a:pathLst>
            </a:custGeom>
            <a:solidFill>
              <a:srgbClr val="3353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7" name="Google Shape;2867;p18"/>
            <p:cNvSpPr/>
            <p:nvPr/>
          </p:nvSpPr>
          <p:spPr>
            <a:xfrm rot="10800000" flipH="1">
              <a:off x="6802373" y="1367891"/>
              <a:ext cx="118109" cy="134835"/>
            </a:xfrm>
            <a:custGeom>
              <a:avLst/>
              <a:gdLst/>
              <a:ahLst/>
              <a:cxnLst/>
              <a:rect l="l" t="t" r="r" b="b"/>
              <a:pathLst>
                <a:path w="118109" h="134835" extrusionOk="0">
                  <a:moveTo>
                    <a:pt x="47966" y="26149"/>
                  </a:moveTo>
                  <a:cubicBezTo>
                    <a:pt x="53617" y="26149"/>
                    <a:pt x="58659" y="26950"/>
                    <a:pt x="63066" y="28537"/>
                  </a:cubicBezTo>
                  <a:cubicBezTo>
                    <a:pt x="67473" y="30099"/>
                    <a:pt x="71181" y="32233"/>
                    <a:pt x="74178" y="34887"/>
                  </a:cubicBezTo>
                  <a:cubicBezTo>
                    <a:pt x="77176" y="37567"/>
                    <a:pt x="79423" y="40551"/>
                    <a:pt x="80922" y="43892"/>
                  </a:cubicBezTo>
                  <a:cubicBezTo>
                    <a:pt x="82421" y="47206"/>
                    <a:pt x="83170" y="50622"/>
                    <a:pt x="83170" y="54115"/>
                  </a:cubicBezTo>
                  <a:lnTo>
                    <a:pt x="83170" y="56617"/>
                  </a:lnTo>
                  <a:lnTo>
                    <a:pt x="49223" y="50622"/>
                  </a:lnTo>
                  <a:cubicBezTo>
                    <a:pt x="42378" y="49454"/>
                    <a:pt x="37475" y="47752"/>
                    <a:pt x="34478" y="45504"/>
                  </a:cubicBezTo>
                  <a:cubicBezTo>
                    <a:pt x="31481" y="43257"/>
                    <a:pt x="29995" y="40208"/>
                    <a:pt x="29995" y="36398"/>
                  </a:cubicBezTo>
                  <a:cubicBezTo>
                    <a:pt x="29995" y="32893"/>
                    <a:pt x="31773" y="30315"/>
                    <a:pt x="35355" y="28652"/>
                  </a:cubicBezTo>
                  <a:cubicBezTo>
                    <a:pt x="38936" y="26975"/>
                    <a:pt x="43140" y="26149"/>
                    <a:pt x="47966" y="26149"/>
                  </a:cubicBezTo>
                  <a:close/>
                  <a:moveTo>
                    <a:pt x="6272" y="96571"/>
                  </a:moveTo>
                  <a:cubicBezTo>
                    <a:pt x="6932" y="100051"/>
                    <a:pt x="8481" y="103797"/>
                    <a:pt x="10882" y="107798"/>
                  </a:cubicBezTo>
                  <a:cubicBezTo>
                    <a:pt x="13295" y="111798"/>
                    <a:pt x="16711" y="115545"/>
                    <a:pt x="21131" y="119025"/>
                  </a:cubicBezTo>
                  <a:cubicBezTo>
                    <a:pt x="25525" y="122530"/>
                    <a:pt x="30948" y="125400"/>
                    <a:pt x="37348" y="127648"/>
                  </a:cubicBezTo>
                  <a:cubicBezTo>
                    <a:pt x="43762" y="129896"/>
                    <a:pt x="51217" y="131026"/>
                    <a:pt x="59700" y="131026"/>
                  </a:cubicBezTo>
                  <a:cubicBezTo>
                    <a:pt x="68197" y="131026"/>
                    <a:pt x="75842" y="129896"/>
                    <a:pt x="82662" y="127648"/>
                  </a:cubicBezTo>
                  <a:cubicBezTo>
                    <a:pt x="89482" y="125400"/>
                    <a:pt x="95362" y="122123"/>
                    <a:pt x="100277" y="117793"/>
                  </a:cubicBezTo>
                  <a:cubicBezTo>
                    <a:pt x="105179" y="113462"/>
                    <a:pt x="108976" y="108001"/>
                    <a:pt x="111643" y="101435"/>
                  </a:cubicBezTo>
                  <a:cubicBezTo>
                    <a:pt x="114298" y="94857"/>
                    <a:pt x="115631" y="87326"/>
                    <a:pt x="115631" y="78842"/>
                  </a:cubicBezTo>
                  <a:lnTo>
                    <a:pt x="115631" y="5436"/>
                  </a:lnTo>
                  <a:cubicBezTo>
                    <a:pt x="115631" y="3607"/>
                    <a:pt x="114958" y="2019"/>
                    <a:pt x="113637" y="686"/>
                  </a:cubicBezTo>
                  <a:cubicBezTo>
                    <a:pt x="112291" y="-647"/>
                    <a:pt x="110716" y="-1308"/>
                    <a:pt x="108887" y="-1308"/>
                  </a:cubicBezTo>
                  <a:lnTo>
                    <a:pt x="89914" y="-1308"/>
                  </a:lnTo>
                  <a:cubicBezTo>
                    <a:pt x="88072" y="-1308"/>
                    <a:pt x="86497" y="-647"/>
                    <a:pt x="85177" y="686"/>
                  </a:cubicBezTo>
                  <a:cubicBezTo>
                    <a:pt x="83830" y="2019"/>
                    <a:pt x="83170" y="3607"/>
                    <a:pt x="83170" y="5436"/>
                  </a:cubicBezTo>
                  <a:lnTo>
                    <a:pt x="83170" y="13678"/>
                  </a:lnTo>
                  <a:cubicBezTo>
                    <a:pt x="79677" y="8839"/>
                    <a:pt x="74636" y="4725"/>
                    <a:pt x="68070" y="1308"/>
                  </a:cubicBezTo>
                  <a:cubicBezTo>
                    <a:pt x="61478" y="-2108"/>
                    <a:pt x="53122" y="-3810"/>
                    <a:pt x="42962" y="-3810"/>
                  </a:cubicBezTo>
                  <a:cubicBezTo>
                    <a:pt x="35812" y="-3810"/>
                    <a:pt x="29398" y="-2844"/>
                    <a:pt x="23747" y="-939"/>
                  </a:cubicBezTo>
                  <a:cubicBezTo>
                    <a:pt x="18082" y="978"/>
                    <a:pt x="13333" y="3683"/>
                    <a:pt x="9523" y="7176"/>
                  </a:cubicBezTo>
                  <a:cubicBezTo>
                    <a:pt x="5687" y="10668"/>
                    <a:pt x="2728" y="14796"/>
                    <a:pt x="645" y="19533"/>
                  </a:cubicBezTo>
                  <a:cubicBezTo>
                    <a:pt x="-1437" y="24270"/>
                    <a:pt x="-2479" y="29490"/>
                    <a:pt x="-2479" y="35141"/>
                  </a:cubicBezTo>
                  <a:cubicBezTo>
                    <a:pt x="-2479" y="46622"/>
                    <a:pt x="1598" y="55614"/>
                    <a:pt x="9764" y="62103"/>
                  </a:cubicBezTo>
                  <a:cubicBezTo>
                    <a:pt x="17917" y="68606"/>
                    <a:pt x="28827" y="73013"/>
                    <a:pt x="42467" y="75337"/>
                  </a:cubicBezTo>
                  <a:lnTo>
                    <a:pt x="83170" y="82334"/>
                  </a:lnTo>
                  <a:cubicBezTo>
                    <a:pt x="83170" y="89154"/>
                    <a:pt x="80922" y="93980"/>
                    <a:pt x="76426" y="96825"/>
                  </a:cubicBezTo>
                  <a:cubicBezTo>
                    <a:pt x="71943" y="99644"/>
                    <a:pt x="66355" y="101067"/>
                    <a:pt x="59700" y="101067"/>
                  </a:cubicBezTo>
                  <a:cubicBezTo>
                    <a:pt x="55547" y="101067"/>
                    <a:pt x="52296" y="100470"/>
                    <a:pt x="49960" y="99314"/>
                  </a:cubicBezTo>
                  <a:cubicBezTo>
                    <a:pt x="47635" y="98146"/>
                    <a:pt x="45387" y="96571"/>
                    <a:pt x="43228" y="94564"/>
                  </a:cubicBezTo>
                  <a:cubicBezTo>
                    <a:pt x="41730" y="93231"/>
                    <a:pt x="40346" y="92317"/>
                    <a:pt x="39101" y="91821"/>
                  </a:cubicBezTo>
                  <a:cubicBezTo>
                    <a:pt x="37856" y="91326"/>
                    <a:pt x="36485" y="91072"/>
                    <a:pt x="34973" y="91072"/>
                  </a:cubicBezTo>
                  <a:lnTo>
                    <a:pt x="11758" y="91072"/>
                  </a:lnTo>
                  <a:cubicBezTo>
                    <a:pt x="10094" y="91072"/>
                    <a:pt x="8672" y="91567"/>
                    <a:pt x="7516" y="92558"/>
                  </a:cubicBezTo>
                  <a:cubicBezTo>
                    <a:pt x="6360" y="93574"/>
                    <a:pt x="5929" y="94895"/>
                    <a:pt x="6272" y="96571"/>
                  </a:cubicBezTo>
                </a:path>
              </a:pathLst>
            </a:custGeom>
            <a:solidFill>
              <a:srgbClr val="3353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8" name="Google Shape;2868;p18"/>
            <p:cNvSpPr/>
            <p:nvPr/>
          </p:nvSpPr>
          <p:spPr>
            <a:xfrm rot="10800000" flipH="1">
              <a:off x="6947699" y="1367891"/>
              <a:ext cx="126072" cy="134835"/>
            </a:xfrm>
            <a:custGeom>
              <a:avLst/>
              <a:gdLst/>
              <a:ahLst/>
              <a:cxnLst/>
              <a:rect l="l" t="t" r="r" b="b"/>
              <a:pathLst>
                <a:path w="126072" h="134835" extrusionOk="0">
                  <a:moveTo>
                    <a:pt x="90790" y="74841"/>
                  </a:moveTo>
                  <a:cubicBezTo>
                    <a:pt x="90295" y="79998"/>
                    <a:pt x="89075" y="84290"/>
                    <a:pt x="87170" y="87707"/>
                  </a:cubicBezTo>
                  <a:cubicBezTo>
                    <a:pt x="85265" y="91110"/>
                    <a:pt x="82878" y="93815"/>
                    <a:pt x="80046" y="95809"/>
                  </a:cubicBezTo>
                  <a:cubicBezTo>
                    <a:pt x="77226" y="97816"/>
                    <a:pt x="74153" y="99187"/>
                    <a:pt x="70825" y="99924"/>
                  </a:cubicBezTo>
                  <a:cubicBezTo>
                    <a:pt x="67485" y="100686"/>
                    <a:pt x="64082" y="101067"/>
                    <a:pt x="60577" y="101067"/>
                  </a:cubicBezTo>
                  <a:cubicBezTo>
                    <a:pt x="57084" y="101067"/>
                    <a:pt x="53668" y="100686"/>
                    <a:pt x="50353" y="99924"/>
                  </a:cubicBezTo>
                  <a:cubicBezTo>
                    <a:pt x="47013" y="99187"/>
                    <a:pt x="43940" y="97816"/>
                    <a:pt x="41107" y="95809"/>
                  </a:cubicBezTo>
                  <a:cubicBezTo>
                    <a:pt x="38275" y="93815"/>
                    <a:pt x="35900" y="91110"/>
                    <a:pt x="33983" y="87707"/>
                  </a:cubicBezTo>
                  <a:cubicBezTo>
                    <a:pt x="32078" y="84290"/>
                    <a:pt x="30871" y="79998"/>
                    <a:pt x="30363" y="74841"/>
                  </a:cubicBezTo>
                  <a:cubicBezTo>
                    <a:pt x="30211" y="73508"/>
                    <a:pt x="30084" y="71857"/>
                    <a:pt x="29995" y="69838"/>
                  </a:cubicBezTo>
                  <a:cubicBezTo>
                    <a:pt x="29906" y="67844"/>
                    <a:pt x="29868" y="65761"/>
                    <a:pt x="29868" y="63602"/>
                  </a:cubicBezTo>
                  <a:cubicBezTo>
                    <a:pt x="29868" y="61443"/>
                    <a:pt x="29906" y="59309"/>
                    <a:pt x="29995" y="57239"/>
                  </a:cubicBezTo>
                  <a:cubicBezTo>
                    <a:pt x="30084" y="55156"/>
                    <a:pt x="30211" y="53531"/>
                    <a:pt x="30363" y="52375"/>
                  </a:cubicBezTo>
                  <a:cubicBezTo>
                    <a:pt x="30871" y="47206"/>
                    <a:pt x="32078" y="42914"/>
                    <a:pt x="33983" y="39510"/>
                  </a:cubicBezTo>
                  <a:cubicBezTo>
                    <a:pt x="35900" y="36094"/>
                    <a:pt x="38275" y="33389"/>
                    <a:pt x="41107" y="31395"/>
                  </a:cubicBezTo>
                  <a:cubicBezTo>
                    <a:pt x="43940" y="29401"/>
                    <a:pt x="47013" y="28017"/>
                    <a:pt x="50353" y="27280"/>
                  </a:cubicBezTo>
                  <a:cubicBezTo>
                    <a:pt x="53668" y="26530"/>
                    <a:pt x="57084" y="26149"/>
                    <a:pt x="60577" y="26149"/>
                  </a:cubicBezTo>
                  <a:cubicBezTo>
                    <a:pt x="64082" y="26149"/>
                    <a:pt x="67485" y="26530"/>
                    <a:pt x="70825" y="27280"/>
                  </a:cubicBezTo>
                  <a:cubicBezTo>
                    <a:pt x="74153" y="28017"/>
                    <a:pt x="77226" y="29401"/>
                    <a:pt x="80046" y="31395"/>
                  </a:cubicBezTo>
                  <a:cubicBezTo>
                    <a:pt x="82878" y="33389"/>
                    <a:pt x="85265" y="36094"/>
                    <a:pt x="87170" y="39510"/>
                  </a:cubicBezTo>
                  <a:cubicBezTo>
                    <a:pt x="89075" y="42914"/>
                    <a:pt x="90295" y="47206"/>
                    <a:pt x="90790" y="52375"/>
                  </a:cubicBezTo>
                  <a:cubicBezTo>
                    <a:pt x="90955" y="53531"/>
                    <a:pt x="91044" y="55156"/>
                    <a:pt x="91044" y="57239"/>
                  </a:cubicBezTo>
                  <a:cubicBezTo>
                    <a:pt x="91044" y="59309"/>
                    <a:pt x="91044" y="61443"/>
                    <a:pt x="91044" y="63602"/>
                  </a:cubicBezTo>
                  <a:cubicBezTo>
                    <a:pt x="91044" y="65761"/>
                    <a:pt x="91044" y="67844"/>
                    <a:pt x="91044" y="69838"/>
                  </a:cubicBezTo>
                  <a:cubicBezTo>
                    <a:pt x="91044" y="71857"/>
                    <a:pt x="90955" y="73508"/>
                    <a:pt x="90790" y="74841"/>
                  </a:cubicBezTo>
                  <a:close/>
                  <a:moveTo>
                    <a:pt x="60577" y="131026"/>
                  </a:moveTo>
                  <a:cubicBezTo>
                    <a:pt x="69733" y="131026"/>
                    <a:pt x="78014" y="129591"/>
                    <a:pt x="85418" y="126772"/>
                  </a:cubicBezTo>
                  <a:cubicBezTo>
                    <a:pt x="92822" y="123939"/>
                    <a:pt x="99235" y="120041"/>
                    <a:pt x="104646" y="115037"/>
                  </a:cubicBezTo>
                  <a:cubicBezTo>
                    <a:pt x="110056" y="110046"/>
                    <a:pt x="114386" y="104217"/>
                    <a:pt x="117625" y="97562"/>
                  </a:cubicBezTo>
                  <a:cubicBezTo>
                    <a:pt x="120876" y="90907"/>
                    <a:pt x="122756" y="83744"/>
                    <a:pt x="123251" y="76086"/>
                  </a:cubicBezTo>
                  <a:cubicBezTo>
                    <a:pt x="123404" y="74600"/>
                    <a:pt x="123492" y="72682"/>
                    <a:pt x="123492" y="70358"/>
                  </a:cubicBezTo>
                  <a:cubicBezTo>
                    <a:pt x="123492" y="68022"/>
                    <a:pt x="123492" y="65685"/>
                    <a:pt x="123492" y="63360"/>
                  </a:cubicBezTo>
                  <a:cubicBezTo>
                    <a:pt x="123492" y="61024"/>
                    <a:pt x="123492" y="58738"/>
                    <a:pt x="123492" y="56490"/>
                  </a:cubicBezTo>
                  <a:cubicBezTo>
                    <a:pt x="123492" y="54242"/>
                    <a:pt x="123404" y="52375"/>
                    <a:pt x="123251" y="50864"/>
                  </a:cubicBezTo>
                  <a:cubicBezTo>
                    <a:pt x="122578" y="43218"/>
                    <a:pt x="120673" y="36055"/>
                    <a:pt x="117511" y="29401"/>
                  </a:cubicBezTo>
                  <a:cubicBezTo>
                    <a:pt x="114348" y="22733"/>
                    <a:pt x="110056" y="16955"/>
                    <a:pt x="104646" y="12053"/>
                  </a:cubicBezTo>
                  <a:cubicBezTo>
                    <a:pt x="99235" y="7138"/>
                    <a:pt x="92822" y="3264"/>
                    <a:pt x="85418" y="432"/>
                  </a:cubicBezTo>
                  <a:cubicBezTo>
                    <a:pt x="78014" y="-2387"/>
                    <a:pt x="69733" y="-3810"/>
                    <a:pt x="60577" y="-3810"/>
                  </a:cubicBezTo>
                  <a:cubicBezTo>
                    <a:pt x="51432" y="-3810"/>
                    <a:pt x="43139" y="-2387"/>
                    <a:pt x="35735" y="432"/>
                  </a:cubicBezTo>
                  <a:cubicBezTo>
                    <a:pt x="28331" y="3264"/>
                    <a:pt x="21918" y="7138"/>
                    <a:pt x="16507" y="12053"/>
                  </a:cubicBezTo>
                  <a:cubicBezTo>
                    <a:pt x="11110" y="16955"/>
                    <a:pt x="6817" y="22733"/>
                    <a:pt x="3655" y="29401"/>
                  </a:cubicBezTo>
                  <a:cubicBezTo>
                    <a:pt x="493" y="36055"/>
                    <a:pt x="-1425" y="43218"/>
                    <a:pt x="-2085" y="50864"/>
                  </a:cubicBezTo>
                  <a:cubicBezTo>
                    <a:pt x="-2251" y="52375"/>
                    <a:pt x="-2377" y="54242"/>
                    <a:pt x="-2466" y="56490"/>
                  </a:cubicBezTo>
                  <a:cubicBezTo>
                    <a:pt x="-2543" y="58738"/>
                    <a:pt x="-2581" y="61024"/>
                    <a:pt x="-2581" y="63360"/>
                  </a:cubicBezTo>
                  <a:cubicBezTo>
                    <a:pt x="-2581" y="65685"/>
                    <a:pt x="-2543" y="68022"/>
                    <a:pt x="-2466" y="70358"/>
                  </a:cubicBezTo>
                  <a:cubicBezTo>
                    <a:pt x="-2377" y="72682"/>
                    <a:pt x="-2251" y="74600"/>
                    <a:pt x="-2085" y="76086"/>
                  </a:cubicBezTo>
                  <a:cubicBezTo>
                    <a:pt x="-1590" y="83744"/>
                    <a:pt x="277" y="90907"/>
                    <a:pt x="3528" y="97562"/>
                  </a:cubicBezTo>
                  <a:cubicBezTo>
                    <a:pt x="6779" y="104217"/>
                    <a:pt x="11110" y="110046"/>
                    <a:pt x="16507" y="115037"/>
                  </a:cubicBezTo>
                  <a:cubicBezTo>
                    <a:pt x="21918" y="120041"/>
                    <a:pt x="28331" y="123939"/>
                    <a:pt x="35735" y="126772"/>
                  </a:cubicBezTo>
                  <a:cubicBezTo>
                    <a:pt x="43139" y="129591"/>
                    <a:pt x="51432" y="131026"/>
                    <a:pt x="60577" y="131026"/>
                  </a:cubicBezTo>
                </a:path>
              </a:pathLst>
            </a:custGeom>
            <a:solidFill>
              <a:srgbClr val="33535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69" name="Google Shape;2869;p18"/>
          <p:cNvSpPr txBox="1"/>
          <p:nvPr/>
        </p:nvSpPr>
        <p:spPr>
          <a:xfrm>
            <a:off x="5632500" y="3816425"/>
            <a:ext cx="10737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1"/>
              <a:buFont typeface="Arial"/>
              <a:buNone/>
            </a:pPr>
            <a:r>
              <a:rPr lang="en" sz="105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Mentoring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70" name="Google Shape;2870;p18"/>
          <p:cNvGrpSpPr/>
          <p:nvPr/>
        </p:nvGrpSpPr>
        <p:grpSpPr>
          <a:xfrm>
            <a:off x="5938884" y="3285284"/>
            <a:ext cx="412956" cy="474191"/>
            <a:chOff x="3237115" y="619632"/>
            <a:chExt cx="5672466" cy="5526696"/>
          </a:xfrm>
        </p:grpSpPr>
        <p:sp>
          <p:nvSpPr>
            <p:cNvPr id="2871" name="Google Shape;2871;p18"/>
            <p:cNvSpPr/>
            <p:nvPr/>
          </p:nvSpPr>
          <p:spPr>
            <a:xfrm rot="10800000" flipH="1">
              <a:off x="3253843" y="709357"/>
              <a:ext cx="5655731" cy="4496708"/>
            </a:xfrm>
            <a:custGeom>
              <a:avLst/>
              <a:gdLst/>
              <a:ahLst/>
              <a:cxnLst/>
              <a:rect l="l" t="t" r="r" b="b"/>
              <a:pathLst>
                <a:path w="5655731" h="4496708" extrusionOk="0">
                  <a:moveTo>
                    <a:pt x="1700935" y="3730281"/>
                  </a:moveTo>
                  <a:cubicBezTo>
                    <a:pt x="1711578" y="3590314"/>
                    <a:pt x="1767064" y="3443033"/>
                    <a:pt x="1709267" y="3315232"/>
                  </a:cubicBezTo>
                  <a:cubicBezTo>
                    <a:pt x="1662747" y="3212375"/>
                    <a:pt x="1555698" y="3153841"/>
                    <a:pt x="1456600" y="3100425"/>
                  </a:cubicBezTo>
                  <a:cubicBezTo>
                    <a:pt x="1102410" y="2909518"/>
                    <a:pt x="757347" y="2689872"/>
                    <a:pt x="484164" y="2393670"/>
                  </a:cubicBezTo>
                  <a:cubicBezTo>
                    <a:pt x="210974" y="2097480"/>
                    <a:pt x="13335" y="1716226"/>
                    <a:pt x="-1448" y="1312709"/>
                  </a:cubicBezTo>
                  <a:cubicBezTo>
                    <a:pt x="-10228" y="1072984"/>
                    <a:pt x="61530" y="808532"/>
                    <a:pt x="261784" y="677849"/>
                  </a:cubicBezTo>
                  <a:cubicBezTo>
                    <a:pt x="402467" y="586053"/>
                    <a:pt x="583050" y="576566"/>
                    <a:pt x="747822" y="608202"/>
                  </a:cubicBezTo>
                  <a:cubicBezTo>
                    <a:pt x="912594" y="639825"/>
                    <a:pt x="1067548" y="708583"/>
                    <a:pt x="1225892" y="764234"/>
                  </a:cubicBezTo>
                  <a:cubicBezTo>
                    <a:pt x="1523707" y="868895"/>
                    <a:pt x="1862759" y="925169"/>
                    <a:pt x="2147696" y="789050"/>
                  </a:cubicBezTo>
                  <a:cubicBezTo>
                    <a:pt x="2346426" y="694130"/>
                    <a:pt x="2492628" y="518235"/>
                    <a:pt x="2662821" y="378129"/>
                  </a:cubicBezTo>
                  <a:cubicBezTo>
                    <a:pt x="3076764" y="37350"/>
                    <a:pt x="3658247" y="-86844"/>
                    <a:pt x="4174375" y="55282"/>
                  </a:cubicBezTo>
                  <a:cubicBezTo>
                    <a:pt x="4238484" y="72935"/>
                    <a:pt x="4304816" y="96532"/>
                    <a:pt x="4348174" y="147141"/>
                  </a:cubicBezTo>
                  <a:cubicBezTo>
                    <a:pt x="4436096" y="249770"/>
                    <a:pt x="4391761" y="404634"/>
                    <a:pt x="4389056" y="540003"/>
                  </a:cubicBezTo>
                  <a:cubicBezTo>
                    <a:pt x="4385233" y="731100"/>
                    <a:pt x="4482756" y="921295"/>
                    <a:pt x="4639830" y="1029169"/>
                  </a:cubicBezTo>
                  <a:cubicBezTo>
                    <a:pt x="4839334" y="1166164"/>
                    <a:pt x="5021490" y="1223466"/>
                    <a:pt x="5232590" y="1341652"/>
                  </a:cubicBezTo>
                  <a:cubicBezTo>
                    <a:pt x="5787872" y="1652548"/>
                    <a:pt x="5678791" y="2174582"/>
                    <a:pt x="5547372" y="2373350"/>
                  </a:cubicBezTo>
                  <a:cubicBezTo>
                    <a:pt x="5390793" y="2610167"/>
                    <a:pt x="5105475" y="2714573"/>
                    <a:pt x="4824729" y="2750527"/>
                  </a:cubicBezTo>
                  <a:cubicBezTo>
                    <a:pt x="4543996" y="2786481"/>
                    <a:pt x="4236287" y="2807613"/>
                    <a:pt x="4028998" y="3001174"/>
                  </a:cubicBezTo>
                  <a:cubicBezTo>
                    <a:pt x="3780065" y="3233622"/>
                    <a:pt x="3770197" y="3625976"/>
                    <a:pt x="3591775" y="3916565"/>
                  </a:cubicBezTo>
                  <a:cubicBezTo>
                    <a:pt x="3251999" y="4469917"/>
                    <a:pt x="2421254" y="4712689"/>
                    <a:pt x="1909012" y="4250905"/>
                  </a:cubicBezTo>
                  <a:cubicBezTo>
                    <a:pt x="1765540" y="4121568"/>
                    <a:pt x="1686254" y="3923384"/>
                    <a:pt x="1700935" y="3730281"/>
                  </a:cubicBezTo>
                </a:path>
              </a:pathLst>
            </a:custGeom>
            <a:solidFill>
              <a:srgbClr val="D6CDE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72" name="Google Shape;2872;p18"/>
            <p:cNvGrpSpPr/>
            <p:nvPr/>
          </p:nvGrpSpPr>
          <p:grpSpPr>
            <a:xfrm>
              <a:off x="3237115" y="619632"/>
              <a:ext cx="5557227" cy="3106064"/>
              <a:chOff x="3237115" y="619632"/>
              <a:chExt cx="5557227" cy="3106064"/>
            </a:xfrm>
          </p:grpSpPr>
          <p:sp>
            <p:nvSpPr>
              <p:cNvPr id="2873" name="Google Shape;2873;p18"/>
              <p:cNvSpPr/>
              <p:nvPr/>
            </p:nvSpPr>
            <p:spPr>
              <a:xfrm rot="10800000" flipH="1">
                <a:off x="4273485" y="1658797"/>
                <a:ext cx="25793" cy="2066463"/>
              </a:xfrm>
              <a:custGeom>
                <a:avLst/>
                <a:gdLst/>
                <a:ahLst/>
                <a:cxnLst/>
                <a:rect l="l" t="t" r="r" b="b"/>
                <a:pathLst>
                  <a:path w="25793" h="2066463" extrusionOk="0">
                    <a:moveTo>
                      <a:pt x="-933" y="2051182"/>
                    </a:moveTo>
                    <a:cubicBezTo>
                      <a:pt x="-933" y="1370665"/>
                      <a:pt x="-933" y="690148"/>
                      <a:pt x="-933" y="9631"/>
                    </a:cubicBezTo>
                    <a:cubicBezTo>
                      <a:pt x="-933" y="-6955"/>
                      <a:pt x="24861" y="-6993"/>
                      <a:pt x="24861" y="9631"/>
                    </a:cubicBezTo>
                    <a:cubicBezTo>
                      <a:pt x="24861" y="60215"/>
                      <a:pt x="24861" y="110786"/>
                      <a:pt x="24861" y="161371"/>
                    </a:cubicBezTo>
                    <a:cubicBezTo>
                      <a:pt x="24861" y="177970"/>
                      <a:pt x="-933" y="177995"/>
                      <a:pt x="-933" y="161371"/>
                    </a:cubicBezTo>
                    <a:cubicBezTo>
                      <a:pt x="-933" y="110786"/>
                      <a:pt x="-933" y="60215"/>
                      <a:pt x="-933" y="9631"/>
                    </a:cubicBezTo>
                    <a:cubicBezTo>
                      <a:pt x="-933" y="-6955"/>
                      <a:pt x="24861" y="-6993"/>
                      <a:pt x="24861" y="9631"/>
                    </a:cubicBezTo>
                    <a:cubicBezTo>
                      <a:pt x="24861" y="690148"/>
                      <a:pt x="24861" y="1370665"/>
                      <a:pt x="24861" y="2051182"/>
                    </a:cubicBezTo>
                    <a:cubicBezTo>
                      <a:pt x="24861" y="2067781"/>
                      <a:pt x="-933" y="2067806"/>
                      <a:pt x="-933" y="2051182"/>
                    </a:cubicBezTo>
                    <a:lnTo>
                      <a:pt x="-933" y="2051182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4" name="Google Shape;2874;p18"/>
              <p:cNvSpPr/>
              <p:nvPr/>
            </p:nvSpPr>
            <p:spPr>
              <a:xfrm rot="10800000" flipH="1">
                <a:off x="4273917" y="3699903"/>
                <a:ext cx="2962849" cy="25793"/>
              </a:xfrm>
              <a:custGeom>
                <a:avLst/>
                <a:gdLst/>
                <a:ahLst/>
                <a:cxnLst/>
                <a:rect l="l" t="t" r="r" b="b"/>
                <a:pathLst>
                  <a:path w="2962849" h="25793" extrusionOk="0">
                    <a:moveTo>
                      <a:pt x="10523" y="-1912"/>
                    </a:moveTo>
                    <a:cubicBezTo>
                      <a:pt x="989833" y="-1912"/>
                      <a:pt x="1969143" y="-1912"/>
                      <a:pt x="2948465" y="-1912"/>
                    </a:cubicBezTo>
                    <a:cubicBezTo>
                      <a:pt x="2965051" y="-1912"/>
                      <a:pt x="2965077" y="23882"/>
                      <a:pt x="2948465" y="23882"/>
                    </a:cubicBezTo>
                    <a:cubicBezTo>
                      <a:pt x="1969143" y="23882"/>
                      <a:pt x="989833" y="23882"/>
                      <a:pt x="10523" y="23882"/>
                    </a:cubicBezTo>
                    <a:cubicBezTo>
                      <a:pt x="-6075" y="23882"/>
                      <a:pt x="-6101" y="-1912"/>
                      <a:pt x="10523" y="-1912"/>
                    </a:cubicBezTo>
                    <a:lnTo>
                      <a:pt x="10523" y="-1912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5" name="Google Shape;2875;p18"/>
              <p:cNvSpPr/>
              <p:nvPr/>
            </p:nvSpPr>
            <p:spPr>
              <a:xfrm rot="10800000" flipH="1">
                <a:off x="7211415" y="1658797"/>
                <a:ext cx="25781" cy="2066463"/>
              </a:xfrm>
              <a:custGeom>
                <a:avLst/>
                <a:gdLst/>
                <a:ahLst/>
                <a:cxnLst/>
                <a:rect l="l" t="t" r="r" b="b"/>
                <a:pathLst>
                  <a:path w="25781" h="2066463" extrusionOk="0">
                    <a:moveTo>
                      <a:pt x="22843" y="9631"/>
                    </a:moveTo>
                    <a:cubicBezTo>
                      <a:pt x="22843" y="690148"/>
                      <a:pt x="22843" y="1370665"/>
                      <a:pt x="22843" y="2051182"/>
                    </a:cubicBezTo>
                    <a:cubicBezTo>
                      <a:pt x="22843" y="2067781"/>
                      <a:pt x="-2938" y="2067806"/>
                      <a:pt x="-2938" y="2051182"/>
                    </a:cubicBezTo>
                    <a:cubicBezTo>
                      <a:pt x="-2938" y="1370665"/>
                      <a:pt x="-2938" y="690148"/>
                      <a:pt x="-2938" y="9631"/>
                    </a:cubicBezTo>
                    <a:cubicBezTo>
                      <a:pt x="-2938" y="-6955"/>
                      <a:pt x="22843" y="-6993"/>
                      <a:pt x="22843" y="9631"/>
                    </a:cubicBezTo>
                    <a:lnTo>
                      <a:pt x="22843" y="9631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6" name="Google Shape;2876;p18"/>
              <p:cNvSpPr/>
              <p:nvPr/>
            </p:nvSpPr>
            <p:spPr>
              <a:xfrm rot="10800000" flipH="1">
                <a:off x="4273917" y="1658365"/>
                <a:ext cx="2962849" cy="25781"/>
              </a:xfrm>
              <a:custGeom>
                <a:avLst/>
                <a:gdLst/>
                <a:ahLst/>
                <a:cxnLst/>
                <a:rect l="l" t="t" r="r" b="b"/>
                <a:pathLst>
                  <a:path w="2962849" h="25781" extrusionOk="0">
                    <a:moveTo>
                      <a:pt x="10523" y="-3734"/>
                    </a:moveTo>
                    <a:cubicBezTo>
                      <a:pt x="989833" y="-3734"/>
                      <a:pt x="1969143" y="-3734"/>
                      <a:pt x="2948465" y="-3734"/>
                    </a:cubicBezTo>
                    <a:cubicBezTo>
                      <a:pt x="2965051" y="-3734"/>
                      <a:pt x="2965077" y="22047"/>
                      <a:pt x="2948465" y="22047"/>
                    </a:cubicBezTo>
                    <a:cubicBezTo>
                      <a:pt x="1969143" y="22047"/>
                      <a:pt x="989833" y="22047"/>
                      <a:pt x="10523" y="22047"/>
                    </a:cubicBezTo>
                    <a:cubicBezTo>
                      <a:pt x="-6075" y="22047"/>
                      <a:pt x="-6101" y="-3734"/>
                      <a:pt x="10523" y="-3734"/>
                    </a:cubicBezTo>
                    <a:lnTo>
                      <a:pt x="10523" y="-3734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7" name="Google Shape;2877;p18"/>
              <p:cNvSpPr/>
              <p:nvPr/>
            </p:nvSpPr>
            <p:spPr>
              <a:xfrm rot="10800000" flipH="1">
                <a:off x="4375403" y="1745055"/>
                <a:ext cx="25793" cy="1893946"/>
              </a:xfrm>
              <a:custGeom>
                <a:avLst/>
                <a:gdLst/>
                <a:ahLst/>
                <a:cxnLst/>
                <a:rect l="l" t="t" r="r" b="b"/>
                <a:pathLst>
                  <a:path w="25793" h="1893946" extrusionOk="0">
                    <a:moveTo>
                      <a:pt x="-1002" y="1878665"/>
                    </a:moveTo>
                    <a:cubicBezTo>
                      <a:pt x="-1002" y="1255654"/>
                      <a:pt x="-1002" y="632642"/>
                      <a:pt x="-1002" y="9631"/>
                    </a:cubicBezTo>
                    <a:cubicBezTo>
                      <a:pt x="-1002" y="-6955"/>
                      <a:pt x="24791" y="-6993"/>
                      <a:pt x="24791" y="9631"/>
                    </a:cubicBezTo>
                    <a:cubicBezTo>
                      <a:pt x="24791" y="55935"/>
                      <a:pt x="24791" y="102240"/>
                      <a:pt x="24791" y="148544"/>
                    </a:cubicBezTo>
                    <a:cubicBezTo>
                      <a:pt x="24791" y="165142"/>
                      <a:pt x="-1002" y="165168"/>
                      <a:pt x="-1002" y="148544"/>
                    </a:cubicBezTo>
                    <a:cubicBezTo>
                      <a:pt x="-1002" y="102240"/>
                      <a:pt x="-1002" y="55935"/>
                      <a:pt x="-1002" y="9631"/>
                    </a:cubicBezTo>
                    <a:cubicBezTo>
                      <a:pt x="-1002" y="-6955"/>
                      <a:pt x="24791" y="-6993"/>
                      <a:pt x="24791" y="9631"/>
                    </a:cubicBezTo>
                    <a:cubicBezTo>
                      <a:pt x="24791" y="632642"/>
                      <a:pt x="24791" y="1255654"/>
                      <a:pt x="24791" y="1878665"/>
                    </a:cubicBezTo>
                    <a:cubicBezTo>
                      <a:pt x="24791" y="1895263"/>
                      <a:pt x="-1002" y="1895289"/>
                      <a:pt x="-1002" y="1878665"/>
                    </a:cubicBezTo>
                    <a:lnTo>
                      <a:pt x="-1002" y="1878665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8" name="Google Shape;2878;p18"/>
              <p:cNvSpPr/>
              <p:nvPr/>
            </p:nvSpPr>
            <p:spPr>
              <a:xfrm rot="10800000" flipH="1">
                <a:off x="4375840" y="3613644"/>
                <a:ext cx="1338291" cy="25793"/>
              </a:xfrm>
              <a:custGeom>
                <a:avLst/>
                <a:gdLst/>
                <a:ahLst/>
                <a:cxnLst/>
                <a:rect l="l" t="t" r="r" b="b"/>
                <a:pathLst>
                  <a:path w="1338291" h="25793" extrusionOk="0">
                    <a:moveTo>
                      <a:pt x="11003" y="-1989"/>
                    </a:moveTo>
                    <a:cubicBezTo>
                      <a:pt x="448798" y="-1989"/>
                      <a:pt x="886592" y="-1989"/>
                      <a:pt x="1324387" y="-1989"/>
                    </a:cubicBezTo>
                    <a:cubicBezTo>
                      <a:pt x="1340973" y="-1989"/>
                      <a:pt x="1341011" y="23805"/>
                      <a:pt x="1324387" y="23805"/>
                    </a:cubicBezTo>
                    <a:cubicBezTo>
                      <a:pt x="886592" y="23805"/>
                      <a:pt x="448798" y="23805"/>
                      <a:pt x="11003" y="23805"/>
                    </a:cubicBezTo>
                    <a:cubicBezTo>
                      <a:pt x="-5583" y="23805"/>
                      <a:pt x="-5621" y="-1989"/>
                      <a:pt x="11003" y="-1989"/>
                    </a:cubicBezTo>
                    <a:lnTo>
                      <a:pt x="11003" y="-1989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9" name="Google Shape;2879;p18"/>
              <p:cNvSpPr/>
              <p:nvPr/>
            </p:nvSpPr>
            <p:spPr>
              <a:xfrm rot="10800000" flipH="1">
                <a:off x="5688774" y="1745055"/>
                <a:ext cx="25793" cy="1893946"/>
              </a:xfrm>
              <a:custGeom>
                <a:avLst/>
                <a:gdLst/>
                <a:ahLst/>
                <a:cxnLst/>
                <a:rect l="l" t="t" r="r" b="b"/>
                <a:pathLst>
                  <a:path w="25793" h="1893946" extrusionOk="0">
                    <a:moveTo>
                      <a:pt x="23895" y="9631"/>
                    </a:moveTo>
                    <a:cubicBezTo>
                      <a:pt x="23895" y="632642"/>
                      <a:pt x="23895" y="1255654"/>
                      <a:pt x="23895" y="1878665"/>
                    </a:cubicBezTo>
                    <a:cubicBezTo>
                      <a:pt x="23895" y="1895263"/>
                      <a:pt x="-1899" y="1895289"/>
                      <a:pt x="-1899" y="1878665"/>
                    </a:cubicBezTo>
                    <a:cubicBezTo>
                      <a:pt x="-1899" y="1255654"/>
                      <a:pt x="-1899" y="632642"/>
                      <a:pt x="-1899" y="9631"/>
                    </a:cubicBezTo>
                    <a:cubicBezTo>
                      <a:pt x="-1899" y="-6955"/>
                      <a:pt x="23895" y="-6993"/>
                      <a:pt x="23895" y="9631"/>
                    </a:cubicBezTo>
                    <a:lnTo>
                      <a:pt x="23895" y="9631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0" name="Google Shape;2880;p18"/>
              <p:cNvSpPr/>
              <p:nvPr/>
            </p:nvSpPr>
            <p:spPr>
              <a:xfrm rot="10800000" flipH="1">
                <a:off x="4375840" y="1744624"/>
                <a:ext cx="1338291" cy="25781"/>
              </a:xfrm>
              <a:custGeom>
                <a:avLst/>
                <a:gdLst/>
                <a:ahLst/>
                <a:cxnLst/>
                <a:rect l="l" t="t" r="r" b="b"/>
                <a:pathLst>
                  <a:path w="1338291" h="25781" extrusionOk="0">
                    <a:moveTo>
                      <a:pt x="11003" y="-3657"/>
                    </a:moveTo>
                    <a:cubicBezTo>
                      <a:pt x="448798" y="-3657"/>
                      <a:pt x="886592" y="-3657"/>
                      <a:pt x="1324387" y="-3657"/>
                    </a:cubicBezTo>
                    <a:cubicBezTo>
                      <a:pt x="1340973" y="-3657"/>
                      <a:pt x="1341011" y="22124"/>
                      <a:pt x="1324387" y="22124"/>
                    </a:cubicBezTo>
                    <a:cubicBezTo>
                      <a:pt x="886592" y="22124"/>
                      <a:pt x="448798" y="22124"/>
                      <a:pt x="11003" y="22124"/>
                    </a:cubicBezTo>
                    <a:cubicBezTo>
                      <a:pt x="-5583" y="22124"/>
                      <a:pt x="-5621" y="-3657"/>
                      <a:pt x="11003" y="-3657"/>
                    </a:cubicBezTo>
                    <a:lnTo>
                      <a:pt x="11003" y="-3657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1" name="Google Shape;2881;p18"/>
              <p:cNvSpPr/>
              <p:nvPr/>
            </p:nvSpPr>
            <p:spPr>
              <a:xfrm rot="10800000" flipH="1">
                <a:off x="4564811" y="3007460"/>
                <a:ext cx="379436" cy="379426"/>
              </a:xfrm>
              <a:custGeom>
                <a:avLst/>
                <a:gdLst/>
                <a:ahLst/>
                <a:cxnLst/>
                <a:rect l="l" t="t" r="r" b="b"/>
                <a:pathLst>
                  <a:path w="379436" h="379426" extrusionOk="0">
                    <a:moveTo>
                      <a:pt x="2544" y="355020"/>
                    </a:moveTo>
                    <a:cubicBezTo>
                      <a:pt x="120413" y="237151"/>
                      <a:pt x="238269" y="119295"/>
                      <a:pt x="356150" y="1426"/>
                    </a:cubicBezTo>
                    <a:cubicBezTo>
                      <a:pt x="367898" y="-10334"/>
                      <a:pt x="386148" y="7903"/>
                      <a:pt x="374388" y="19663"/>
                    </a:cubicBezTo>
                    <a:cubicBezTo>
                      <a:pt x="256519" y="137532"/>
                      <a:pt x="138650" y="255388"/>
                      <a:pt x="20782" y="373257"/>
                    </a:cubicBezTo>
                    <a:cubicBezTo>
                      <a:pt x="9034" y="385017"/>
                      <a:pt x="-9216" y="366780"/>
                      <a:pt x="2544" y="355020"/>
                    </a:cubicBezTo>
                    <a:lnTo>
                      <a:pt x="2544" y="355020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2" name="Google Shape;2882;p18"/>
              <p:cNvSpPr/>
              <p:nvPr/>
            </p:nvSpPr>
            <p:spPr>
              <a:xfrm rot="10800000" flipH="1">
                <a:off x="4577435" y="2679119"/>
                <a:ext cx="568869" cy="568854"/>
              </a:xfrm>
              <a:custGeom>
                <a:avLst/>
                <a:gdLst/>
                <a:ahLst/>
                <a:cxnLst/>
                <a:rect l="l" t="t" r="r" b="b"/>
                <a:pathLst>
                  <a:path w="568869" h="568854" extrusionOk="0">
                    <a:moveTo>
                      <a:pt x="2471" y="544244"/>
                    </a:moveTo>
                    <a:cubicBezTo>
                      <a:pt x="183484" y="363231"/>
                      <a:pt x="364497" y="182231"/>
                      <a:pt x="545497" y="1218"/>
                    </a:cubicBezTo>
                    <a:cubicBezTo>
                      <a:pt x="557258" y="-10543"/>
                      <a:pt x="575508" y="7694"/>
                      <a:pt x="563747" y="19455"/>
                    </a:cubicBezTo>
                    <a:cubicBezTo>
                      <a:pt x="382734" y="200468"/>
                      <a:pt x="201721" y="381468"/>
                      <a:pt x="20721" y="562481"/>
                    </a:cubicBezTo>
                    <a:cubicBezTo>
                      <a:pt x="8961" y="574229"/>
                      <a:pt x="-9289" y="556004"/>
                      <a:pt x="2471" y="544244"/>
                    </a:cubicBezTo>
                    <a:lnTo>
                      <a:pt x="2471" y="544244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3" name="Google Shape;2883;p18"/>
              <p:cNvSpPr/>
              <p:nvPr/>
            </p:nvSpPr>
            <p:spPr>
              <a:xfrm rot="10800000" flipH="1">
                <a:off x="4728983" y="2401283"/>
                <a:ext cx="556234" cy="556235"/>
              </a:xfrm>
              <a:custGeom>
                <a:avLst/>
                <a:gdLst/>
                <a:ahLst/>
                <a:cxnLst/>
                <a:rect l="l" t="t" r="r" b="b"/>
                <a:pathLst>
                  <a:path w="556234" h="556235" extrusionOk="0">
                    <a:moveTo>
                      <a:pt x="2373" y="531373"/>
                    </a:moveTo>
                    <a:cubicBezTo>
                      <a:pt x="179170" y="354563"/>
                      <a:pt x="355967" y="177767"/>
                      <a:pt x="532776" y="957"/>
                    </a:cubicBezTo>
                    <a:cubicBezTo>
                      <a:pt x="544524" y="-10790"/>
                      <a:pt x="562774" y="7447"/>
                      <a:pt x="551014" y="19195"/>
                    </a:cubicBezTo>
                    <a:cubicBezTo>
                      <a:pt x="374204" y="196004"/>
                      <a:pt x="197407" y="372801"/>
                      <a:pt x="20611" y="549610"/>
                    </a:cubicBezTo>
                    <a:cubicBezTo>
                      <a:pt x="8850" y="561357"/>
                      <a:pt x="-9387" y="543120"/>
                      <a:pt x="2373" y="531373"/>
                    </a:cubicBezTo>
                    <a:lnTo>
                      <a:pt x="2373" y="531373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4" name="Google Shape;2884;p18"/>
              <p:cNvSpPr/>
              <p:nvPr/>
            </p:nvSpPr>
            <p:spPr>
              <a:xfrm rot="10800000" flipH="1">
                <a:off x="5044694" y="2312889"/>
                <a:ext cx="291033" cy="291024"/>
              </a:xfrm>
              <a:custGeom>
                <a:avLst/>
                <a:gdLst/>
                <a:ahLst/>
                <a:cxnLst/>
                <a:rect l="l" t="t" r="r" b="b"/>
                <a:pathLst>
                  <a:path w="291033" h="291024" extrusionOk="0">
                    <a:moveTo>
                      <a:pt x="2247" y="265963"/>
                    </a:moveTo>
                    <a:cubicBezTo>
                      <a:pt x="90652" y="177571"/>
                      <a:pt x="179044" y="89166"/>
                      <a:pt x="267448" y="762"/>
                    </a:cubicBezTo>
                    <a:cubicBezTo>
                      <a:pt x="279208" y="-10986"/>
                      <a:pt x="297446" y="7239"/>
                      <a:pt x="285685" y="18999"/>
                    </a:cubicBezTo>
                    <a:cubicBezTo>
                      <a:pt x="197281" y="107403"/>
                      <a:pt x="108889" y="195808"/>
                      <a:pt x="20497" y="284200"/>
                    </a:cubicBezTo>
                    <a:cubicBezTo>
                      <a:pt x="8737" y="295948"/>
                      <a:pt x="-9513" y="277723"/>
                      <a:pt x="2247" y="265963"/>
                    </a:cubicBezTo>
                    <a:lnTo>
                      <a:pt x="2247" y="265963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5" name="Google Shape;2885;p18"/>
              <p:cNvSpPr/>
              <p:nvPr/>
            </p:nvSpPr>
            <p:spPr>
              <a:xfrm rot="10800000" flipH="1">
                <a:off x="5221496" y="2173972"/>
                <a:ext cx="215260" cy="215260"/>
              </a:xfrm>
              <a:custGeom>
                <a:avLst/>
                <a:gdLst/>
                <a:ahLst/>
                <a:cxnLst/>
                <a:rect l="l" t="t" r="r" b="b"/>
                <a:pathLst>
                  <a:path w="215260" h="215260" extrusionOk="0">
                    <a:moveTo>
                      <a:pt x="2147" y="190036"/>
                    </a:moveTo>
                    <a:cubicBezTo>
                      <a:pt x="65304" y="126891"/>
                      <a:pt x="128436" y="63759"/>
                      <a:pt x="191580" y="602"/>
                    </a:cubicBezTo>
                    <a:cubicBezTo>
                      <a:pt x="203340" y="-11145"/>
                      <a:pt x="221578" y="7092"/>
                      <a:pt x="209817" y="18840"/>
                    </a:cubicBezTo>
                    <a:cubicBezTo>
                      <a:pt x="146673" y="81997"/>
                      <a:pt x="83541" y="145128"/>
                      <a:pt x="20384" y="208273"/>
                    </a:cubicBezTo>
                    <a:cubicBezTo>
                      <a:pt x="8637" y="220033"/>
                      <a:pt x="-9600" y="201796"/>
                      <a:pt x="2147" y="190036"/>
                    </a:cubicBezTo>
                    <a:lnTo>
                      <a:pt x="2147" y="190036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6" name="Google Shape;2886;p18"/>
              <p:cNvSpPr/>
              <p:nvPr/>
            </p:nvSpPr>
            <p:spPr>
              <a:xfrm rot="10800000" flipH="1">
                <a:off x="5796114" y="1745055"/>
                <a:ext cx="25793" cy="1893946"/>
              </a:xfrm>
              <a:custGeom>
                <a:avLst/>
                <a:gdLst/>
                <a:ahLst/>
                <a:cxnLst/>
                <a:rect l="l" t="t" r="r" b="b"/>
                <a:pathLst>
                  <a:path w="25793" h="1893946" extrusionOk="0">
                    <a:moveTo>
                      <a:pt x="-1972" y="1878665"/>
                    </a:moveTo>
                    <a:cubicBezTo>
                      <a:pt x="-1972" y="1255654"/>
                      <a:pt x="-1972" y="632642"/>
                      <a:pt x="-1972" y="9631"/>
                    </a:cubicBezTo>
                    <a:cubicBezTo>
                      <a:pt x="-1972" y="-6955"/>
                      <a:pt x="23822" y="-6993"/>
                      <a:pt x="23822" y="9631"/>
                    </a:cubicBezTo>
                    <a:cubicBezTo>
                      <a:pt x="23822" y="55935"/>
                      <a:pt x="23822" y="102240"/>
                      <a:pt x="23822" y="148544"/>
                    </a:cubicBezTo>
                    <a:cubicBezTo>
                      <a:pt x="23822" y="165142"/>
                      <a:pt x="-1972" y="165168"/>
                      <a:pt x="-1972" y="148544"/>
                    </a:cubicBezTo>
                    <a:cubicBezTo>
                      <a:pt x="-1972" y="102240"/>
                      <a:pt x="-1972" y="55935"/>
                      <a:pt x="-1972" y="9631"/>
                    </a:cubicBezTo>
                    <a:cubicBezTo>
                      <a:pt x="-1972" y="-6955"/>
                      <a:pt x="23822" y="-6993"/>
                      <a:pt x="23822" y="9631"/>
                    </a:cubicBezTo>
                    <a:cubicBezTo>
                      <a:pt x="23822" y="632642"/>
                      <a:pt x="23822" y="1255654"/>
                      <a:pt x="23822" y="1878665"/>
                    </a:cubicBezTo>
                    <a:cubicBezTo>
                      <a:pt x="23822" y="1895263"/>
                      <a:pt x="-1972" y="1895289"/>
                      <a:pt x="-1972" y="1878665"/>
                    </a:cubicBezTo>
                    <a:lnTo>
                      <a:pt x="-1972" y="1878665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7" name="Google Shape;2887;p18"/>
              <p:cNvSpPr/>
              <p:nvPr/>
            </p:nvSpPr>
            <p:spPr>
              <a:xfrm rot="10800000" flipH="1">
                <a:off x="5796558" y="3613644"/>
                <a:ext cx="1338287" cy="25793"/>
              </a:xfrm>
              <a:custGeom>
                <a:avLst/>
                <a:gdLst/>
                <a:ahLst/>
                <a:cxnLst/>
                <a:rect l="l" t="t" r="r" b="b"/>
                <a:pathLst>
                  <a:path w="1338287" h="25793" extrusionOk="0">
                    <a:moveTo>
                      <a:pt x="10039" y="-1989"/>
                    </a:moveTo>
                    <a:cubicBezTo>
                      <a:pt x="447833" y="-1989"/>
                      <a:pt x="885627" y="-1989"/>
                      <a:pt x="1323409" y="-1989"/>
                    </a:cubicBezTo>
                    <a:cubicBezTo>
                      <a:pt x="1340008" y="-1989"/>
                      <a:pt x="1340034" y="23805"/>
                      <a:pt x="1323409" y="23805"/>
                    </a:cubicBezTo>
                    <a:cubicBezTo>
                      <a:pt x="885627" y="23805"/>
                      <a:pt x="447833" y="23805"/>
                      <a:pt x="10039" y="23805"/>
                    </a:cubicBezTo>
                    <a:cubicBezTo>
                      <a:pt x="-6560" y="23805"/>
                      <a:pt x="-6586" y="-1989"/>
                      <a:pt x="10039" y="-1989"/>
                    </a:cubicBezTo>
                    <a:lnTo>
                      <a:pt x="10039" y="-1989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8" name="Google Shape;2888;p18"/>
              <p:cNvSpPr/>
              <p:nvPr/>
            </p:nvSpPr>
            <p:spPr>
              <a:xfrm rot="10800000" flipH="1">
                <a:off x="7109497" y="1745055"/>
                <a:ext cx="25793" cy="1893946"/>
              </a:xfrm>
              <a:custGeom>
                <a:avLst/>
                <a:gdLst/>
                <a:ahLst/>
                <a:cxnLst/>
                <a:rect l="l" t="t" r="r" b="b"/>
                <a:pathLst>
                  <a:path w="25793" h="1893946" extrusionOk="0">
                    <a:moveTo>
                      <a:pt x="22926" y="9631"/>
                    </a:moveTo>
                    <a:cubicBezTo>
                      <a:pt x="22926" y="632642"/>
                      <a:pt x="22926" y="1255654"/>
                      <a:pt x="22926" y="1878665"/>
                    </a:cubicBezTo>
                    <a:cubicBezTo>
                      <a:pt x="22926" y="1895263"/>
                      <a:pt x="-2868" y="1895289"/>
                      <a:pt x="-2868" y="1878665"/>
                    </a:cubicBezTo>
                    <a:cubicBezTo>
                      <a:pt x="-2868" y="1255654"/>
                      <a:pt x="-2868" y="632642"/>
                      <a:pt x="-2868" y="9631"/>
                    </a:cubicBezTo>
                    <a:cubicBezTo>
                      <a:pt x="-2868" y="-6955"/>
                      <a:pt x="22926" y="-6993"/>
                      <a:pt x="22926" y="9631"/>
                    </a:cubicBezTo>
                    <a:lnTo>
                      <a:pt x="22926" y="9631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9" name="Google Shape;2889;p18"/>
              <p:cNvSpPr/>
              <p:nvPr/>
            </p:nvSpPr>
            <p:spPr>
              <a:xfrm rot="10800000" flipH="1">
                <a:off x="5796558" y="1744624"/>
                <a:ext cx="1338287" cy="25781"/>
              </a:xfrm>
              <a:custGeom>
                <a:avLst/>
                <a:gdLst/>
                <a:ahLst/>
                <a:cxnLst/>
                <a:rect l="l" t="t" r="r" b="b"/>
                <a:pathLst>
                  <a:path w="1338287" h="25781" extrusionOk="0">
                    <a:moveTo>
                      <a:pt x="10039" y="-3657"/>
                    </a:moveTo>
                    <a:cubicBezTo>
                      <a:pt x="447833" y="-3657"/>
                      <a:pt x="885627" y="-3657"/>
                      <a:pt x="1323409" y="-3657"/>
                    </a:cubicBezTo>
                    <a:cubicBezTo>
                      <a:pt x="1340008" y="-3657"/>
                      <a:pt x="1340034" y="22124"/>
                      <a:pt x="1323409" y="22124"/>
                    </a:cubicBezTo>
                    <a:cubicBezTo>
                      <a:pt x="885627" y="22124"/>
                      <a:pt x="447833" y="22124"/>
                      <a:pt x="10039" y="22124"/>
                    </a:cubicBezTo>
                    <a:cubicBezTo>
                      <a:pt x="-6560" y="22124"/>
                      <a:pt x="-6586" y="-3657"/>
                      <a:pt x="10039" y="-3657"/>
                    </a:cubicBezTo>
                    <a:lnTo>
                      <a:pt x="10039" y="-3657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0" name="Google Shape;2890;p18"/>
              <p:cNvSpPr/>
              <p:nvPr/>
            </p:nvSpPr>
            <p:spPr>
              <a:xfrm rot="10800000" flipH="1">
                <a:off x="5985533" y="3007460"/>
                <a:ext cx="379425" cy="379426"/>
              </a:xfrm>
              <a:custGeom>
                <a:avLst/>
                <a:gdLst/>
                <a:ahLst/>
                <a:cxnLst/>
                <a:rect l="l" t="t" r="r" b="b"/>
                <a:pathLst>
                  <a:path w="379425" h="379426" extrusionOk="0">
                    <a:moveTo>
                      <a:pt x="1576" y="355020"/>
                    </a:moveTo>
                    <a:cubicBezTo>
                      <a:pt x="119432" y="237151"/>
                      <a:pt x="237301" y="119295"/>
                      <a:pt x="355170" y="1426"/>
                    </a:cubicBezTo>
                    <a:cubicBezTo>
                      <a:pt x="366917" y="-10334"/>
                      <a:pt x="385167" y="7903"/>
                      <a:pt x="373407" y="19663"/>
                    </a:cubicBezTo>
                    <a:cubicBezTo>
                      <a:pt x="255551" y="137532"/>
                      <a:pt x="137669" y="255388"/>
                      <a:pt x="19814" y="373257"/>
                    </a:cubicBezTo>
                    <a:cubicBezTo>
                      <a:pt x="8053" y="385017"/>
                      <a:pt x="-10184" y="366780"/>
                      <a:pt x="1576" y="355020"/>
                    </a:cubicBezTo>
                    <a:lnTo>
                      <a:pt x="1576" y="355020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1" name="Google Shape;2891;p18"/>
              <p:cNvSpPr/>
              <p:nvPr/>
            </p:nvSpPr>
            <p:spPr>
              <a:xfrm rot="10800000" flipH="1">
                <a:off x="5998157" y="2679119"/>
                <a:ext cx="568858" cy="568854"/>
              </a:xfrm>
              <a:custGeom>
                <a:avLst/>
                <a:gdLst/>
                <a:ahLst/>
                <a:cxnLst/>
                <a:rect l="l" t="t" r="r" b="b"/>
                <a:pathLst>
                  <a:path w="568858" h="568854" extrusionOk="0">
                    <a:moveTo>
                      <a:pt x="1503" y="544244"/>
                    </a:moveTo>
                    <a:cubicBezTo>
                      <a:pt x="182516" y="363231"/>
                      <a:pt x="363529" y="182231"/>
                      <a:pt x="544530" y="1218"/>
                    </a:cubicBezTo>
                    <a:cubicBezTo>
                      <a:pt x="556277" y="-10543"/>
                      <a:pt x="574527" y="7694"/>
                      <a:pt x="562767" y="19455"/>
                    </a:cubicBezTo>
                    <a:cubicBezTo>
                      <a:pt x="381754" y="200468"/>
                      <a:pt x="200754" y="381468"/>
                      <a:pt x="19740" y="562481"/>
                    </a:cubicBezTo>
                    <a:cubicBezTo>
                      <a:pt x="7980" y="574229"/>
                      <a:pt x="-10257" y="556004"/>
                      <a:pt x="1503" y="544244"/>
                    </a:cubicBezTo>
                    <a:lnTo>
                      <a:pt x="1503" y="544244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2" name="Google Shape;2892;p18"/>
              <p:cNvSpPr/>
              <p:nvPr/>
            </p:nvSpPr>
            <p:spPr>
              <a:xfrm rot="10800000" flipH="1">
                <a:off x="6149701" y="2401283"/>
                <a:ext cx="556235" cy="556235"/>
              </a:xfrm>
              <a:custGeom>
                <a:avLst/>
                <a:gdLst/>
                <a:ahLst/>
                <a:cxnLst/>
                <a:rect l="l" t="t" r="r" b="b"/>
                <a:pathLst>
                  <a:path w="556235" h="556235" extrusionOk="0">
                    <a:moveTo>
                      <a:pt x="1397" y="531373"/>
                    </a:moveTo>
                    <a:cubicBezTo>
                      <a:pt x="178194" y="354563"/>
                      <a:pt x="355003" y="177767"/>
                      <a:pt x="531800" y="957"/>
                    </a:cubicBezTo>
                    <a:cubicBezTo>
                      <a:pt x="543560" y="-10790"/>
                      <a:pt x="561797" y="7447"/>
                      <a:pt x="550050" y="19195"/>
                    </a:cubicBezTo>
                    <a:cubicBezTo>
                      <a:pt x="373240" y="196004"/>
                      <a:pt x="196444" y="372801"/>
                      <a:pt x="19647" y="549610"/>
                    </a:cubicBezTo>
                    <a:cubicBezTo>
                      <a:pt x="7887" y="561357"/>
                      <a:pt x="-10350" y="543120"/>
                      <a:pt x="1397" y="531373"/>
                    </a:cubicBezTo>
                    <a:lnTo>
                      <a:pt x="1397" y="531373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3" name="Google Shape;2893;p18"/>
              <p:cNvSpPr/>
              <p:nvPr/>
            </p:nvSpPr>
            <p:spPr>
              <a:xfrm rot="10800000" flipH="1">
                <a:off x="6465416" y="2312889"/>
                <a:ext cx="291033" cy="291024"/>
              </a:xfrm>
              <a:custGeom>
                <a:avLst/>
                <a:gdLst/>
                <a:ahLst/>
                <a:cxnLst/>
                <a:rect l="l" t="t" r="r" b="b"/>
                <a:pathLst>
                  <a:path w="291033" h="291024" extrusionOk="0">
                    <a:moveTo>
                      <a:pt x="1279" y="265963"/>
                    </a:moveTo>
                    <a:cubicBezTo>
                      <a:pt x="89684" y="177571"/>
                      <a:pt x="178088" y="89166"/>
                      <a:pt x="266480" y="762"/>
                    </a:cubicBezTo>
                    <a:cubicBezTo>
                      <a:pt x="278228" y="-10986"/>
                      <a:pt x="296478" y="7239"/>
                      <a:pt x="284718" y="18999"/>
                    </a:cubicBezTo>
                    <a:cubicBezTo>
                      <a:pt x="196313" y="107403"/>
                      <a:pt x="107908" y="195808"/>
                      <a:pt x="19516" y="284200"/>
                    </a:cubicBezTo>
                    <a:cubicBezTo>
                      <a:pt x="7756" y="295948"/>
                      <a:pt x="-10481" y="277723"/>
                      <a:pt x="1279" y="265963"/>
                    </a:cubicBezTo>
                    <a:lnTo>
                      <a:pt x="1279" y="265963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4" name="Google Shape;2894;p18"/>
              <p:cNvSpPr/>
              <p:nvPr/>
            </p:nvSpPr>
            <p:spPr>
              <a:xfrm rot="10800000" flipH="1">
                <a:off x="6642225" y="2173972"/>
                <a:ext cx="215252" cy="215260"/>
              </a:xfrm>
              <a:custGeom>
                <a:avLst/>
                <a:gdLst/>
                <a:ahLst/>
                <a:cxnLst/>
                <a:rect l="l" t="t" r="r" b="b"/>
                <a:pathLst>
                  <a:path w="215252" h="215260" extrusionOk="0">
                    <a:moveTo>
                      <a:pt x="1184" y="190036"/>
                    </a:moveTo>
                    <a:cubicBezTo>
                      <a:pt x="64316" y="126891"/>
                      <a:pt x="127460" y="63759"/>
                      <a:pt x="190605" y="602"/>
                    </a:cubicBezTo>
                    <a:cubicBezTo>
                      <a:pt x="202352" y="-11145"/>
                      <a:pt x="220602" y="7092"/>
                      <a:pt x="208842" y="18840"/>
                    </a:cubicBezTo>
                    <a:cubicBezTo>
                      <a:pt x="145697" y="81997"/>
                      <a:pt x="82553" y="145128"/>
                      <a:pt x="19409" y="208273"/>
                    </a:cubicBezTo>
                    <a:cubicBezTo>
                      <a:pt x="7661" y="220033"/>
                      <a:pt x="-10576" y="201796"/>
                      <a:pt x="1184" y="190036"/>
                    </a:cubicBezTo>
                    <a:lnTo>
                      <a:pt x="1184" y="190036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5" name="Google Shape;2895;p18"/>
              <p:cNvSpPr/>
              <p:nvPr/>
            </p:nvSpPr>
            <p:spPr>
              <a:xfrm rot="10800000" flipH="1">
                <a:off x="7927085" y="2637540"/>
                <a:ext cx="25781" cy="1087720"/>
              </a:xfrm>
              <a:custGeom>
                <a:avLst/>
                <a:gdLst/>
                <a:ahLst/>
                <a:cxnLst/>
                <a:rect l="l" t="t" r="r" b="b"/>
                <a:pathLst>
                  <a:path w="25781" h="1087720" extrusionOk="0">
                    <a:moveTo>
                      <a:pt x="-3426" y="1072880"/>
                    </a:moveTo>
                    <a:cubicBezTo>
                      <a:pt x="-3426" y="718601"/>
                      <a:pt x="-3426" y="364334"/>
                      <a:pt x="-3426" y="10068"/>
                    </a:cubicBezTo>
                    <a:cubicBezTo>
                      <a:pt x="-3426" y="-6518"/>
                      <a:pt x="22355" y="-6557"/>
                      <a:pt x="22355" y="10068"/>
                    </a:cubicBezTo>
                    <a:cubicBezTo>
                      <a:pt x="22355" y="36408"/>
                      <a:pt x="22355" y="62735"/>
                      <a:pt x="22355" y="89062"/>
                    </a:cubicBezTo>
                    <a:cubicBezTo>
                      <a:pt x="22355" y="105661"/>
                      <a:pt x="-3426" y="105686"/>
                      <a:pt x="-3426" y="89062"/>
                    </a:cubicBezTo>
                    <a:cubicBezTo>
                      <a:pt x="-3426" y="62735"/>
                      <a:pt x="-3426" y="36408"/>
                      <a:pt x="-3426" y="10068"/>
                    </a:cubicBezTo>
                    <a:cubicBezTo>
                      <a:pt x="-3426" y="-6518"/>
                      <a:pt x="22355" y="-6557"/>
                      <a:pt x="22355" y="10068"/>
                    </a:cubicBezTo>
                    <a:cubicBezTo>
                      <a:pt x="22355" y="364334"/>
                      <a:pt x="22355" y="718601"/>
                      <a:pt x="22355" y="1072880"/>
                    </a:cubicBezTo>
                    <a:cubicBezTo>
                      <a:pt x="22355" y="1089479"/>
                      <a:pt x="-3426" y="1089492"/>
                      <a:pt x="-3426" y="1072880"/>
                    </a:cubicBezTo>
                    <a:lnTo>
                      <a:pt x="-3426" y="1072880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6" name="Google Shape;2896;p18"/>
              <p:cNvSpPr/>
              <p:nvPr/>
            </p:nvSpPr>
            <p:spPr>
              <a:xfrm rot="10800000" flipH="1">
                <a:off x="7927517" y="3699903"/>
                <a:ext cx="866386" cy="25793"/>
              </a:xfrm>
              <a:custGeom>
                <a:avLst/>
                <a:gdLst/>
                <a:ahLst/>
                <a:cxnLst/>
                <a:rect l="l" t="t" r="r" b="b"/>
                <a:pathLst>
                  <a:path w="866386" h="25793" extrusionOk="0">
                    <a:moveTo>
                      <a:pt x="8745" y="-1912"/>
                    </a:moveTo>
                    <a:cubicBezTo>
                      <a:pt x="289225" y="-1912"/>
                      <a:pt x="569717" y="-1912"/>
                      <a:pt x="850209" y="-1912"/>
                    </a:cubicBezTo>
                    <a:cubicBezTo>
                      <a:pt x="866808" y="-1912"/>
                      <a:pt x="866847" y="23882"/>
                      <a:pt x="850209" y="23882"/>
                    </a:cubicBezTo>
                    <a:cubicBezTo>
                      <a:pt x="569717" y="23882"/>
                      <a:pt x="289225" y="23882"/>
                      <a:pt x="8745" y="23882"/>
                    </a:cubicBezTo>
                    <a:cubicBezTo>
                      <a:pt x="-7854" y="23882"/>
                      <a:pt x="-7879" y="-1912"/>
                      <a:pt x="8745" y="-1912"/>
                    </a:cubicBezTo>
                    <a:lnTo>
                      <a:pt x="8745" y="-1912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7" name="Google Shape;2897;p18"/>
              <p:cNvSpPr/>
              <p:nvPr/>
            </p:nvSpPr>
            <p:spPr>
              <a:xfrm rot="10800000" flipH="1">
                <a:off x="8768536" y="2637540"/>
                <a:ext cx="25806" cy="1087720"/>
              </a:xfrm>
              <a:custGeom>
                <a:avLst/>
                <a:gdLst/>
                <a:ahLst/>
                <a:cxnLst/>
                <a:rect l="l" t="t" r="r" b="b"/>
                <a:pathLst>
                  <a:path w="25806" h="1087720" extrusionOk="0">
                    <a:moveTo>
                      <a:pt x="21806" y="10068"/>
                    </a:moveTo>
                    <a:cubicBezTo>
                      <a:pt x="21806" y="364334"/>
                      <a:pt x="21806" y="718601"/>
                      <a:pt x="21806" y="1072880"/>
                    </a:cubicBezTo>
                    <a:cubicBezTo>
                      <a:pt x="21806" y="1089479"/>
                      <a:pt x="-4000" y="1089492"/>
                      <a:pt x="-4000" y="1072880"/>
                    </a:cubicBezTo>
                    <a:cubicBezTo>
                      <a:pt x="-4000" y="718601"/>
                      <a:pt x="-4000" y="364334"/>
                      <a:pt x="-4000" y="10068"/>
                    </a:cubicBezTo>
                    <a:cubicBezTo>
                      <a:pt x="-4000" y="-6518"/>
                      <a:pt x="21806" y="-6557"/>
                      <a:pt x="21806" y="10068"/>
                    </a:cubicBezTo>
                    <a:lnTo>
                      <a:pt x="21806" y="10068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8" name="Google Shape;2898;p18"/>
              <p:cNvSpPr/>
              <p:nvPr/>
            </p:nvSpPr>
            <p:spPr>
              <a:xfrm rot="10800000" flipH="1">
                <a:off x="7927517" y="2637103"/>
                <a:ext cx="866386" cy="25793"/>
              </a:xfrm>
              <a:custGeom>
                <a:avLst/>
                <a:gdLst/>
                <a:ahLst/>
                <a:cxnLst/>
                <a:rect l="l" t="t" r="r" b="b"/>
                <a:pathLst>
                  <a:path w="866386" h="25793" extrusionOk="0">
                    <a:moveTo>
                      <a:pt x="8745" y="-2860"/>
                    </a:moveTo>
                    <a:cubicBezTo>
                      <a:pt x="289225" y="-2860"/>
                      <a:pt x="569717" y="-2860"/>
                      <a:pt x="850209" y="-2860"/>
                    </a:cubicBezTo>
                    <a:cubicBezTo>
                      <a:pt x="866808" y="-2860"/>
                      <a:pt x="866847" y="22933"/>
                      <a:pt x="850209" y="22933"/>
                    </a:cubicBezTo>
                    <a:cubicBezTo>
                      <a:pt x="569717" y="22933"/>
                      <a:pt x="289225" y="22933"/>
                      <a:pt x="8745" y="22933"/>
                    </a:cubicBezTo>
                    <a:cubicBezTo>
                      <a:pt x="-7854" y="22933"/>
                      <a:pt x="-7879" y="-2860"/>
                      <a:pt x="8745" y="-2860"/>
                    </a:cubicBezTo>
                    <a:lnTo>
                      <a:pt x="8745" y="-2860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9" name="Google Shape;2899;p18"/>
              <p:cNvSpPr/>
              <p:nvPr/>
            </p:nvSpPr>
            <p:spPr>
              <a:xfrm rot="10800000" flipH="1">
                <a:off x="8075027" y="2772003"/>
                <a:ext cx="25793" cy="477494"/>
              </a:xfrm>
              <a:custGeom>
                <a:avLst/>
                <a:gdLst/>
                <a:ahLst/>
                <a:cxnLst/>
                <a:rect l="l" t="t" r="r" b="b"/>
                <a:pathLst>
                  <a:path w="25793" h="477494" extrusionOk="0">
                    <a:moveTo>
                      <a:pt x="-3527" y="462497"/>
                    </a:moveTo>
                    <a:cubicBezTo>
                      <a:pt x="-3527" y="311647"/>
                      <a:pt x="-3527" y="160783"/>
                      <a:pt x="-3527" y="9920"/>
                    </a:cubicBezTo>
                    <a:cubicBezTo>
                      <a:pt x="-3527" y="-6679"/>
                      <a:pt x="22267" y="-6704"/>
                      <a:pt x="22267" y="9920"/>
                    </a:cubicBezTo>
                    <a:cubicBezTo>
                      <a:pt x="22267" y="21134"/>
                      <a:pt x="22267" y="32336"/>
                      <a:pt x="22267" y="43550"/>
                    </a:cubicBezTo>
                    <a:cubicBezTo>
                      <a:pt x="22267" y="60149"/>
                      <a:pt x="-3527" y="60174"/>
                      <a:pt x="-3527" y="43550"/>
                    </a:cubicBezTo>
                    <a:cubicBezTo>
                      <a:pt x="-3527" y="32336"/>
                      <a:pt x="-3527" y="21134"/>
                      <a:pt x="-3527" y="9920"/>
                    </a:cubicBezTo>
                    <a:cubicBezTo>
                      <a:pt x="-3527" y="-6679"/>
                      <a:pt x="22267" y="-6704"/>
                      <a:pt x="22267" y="9920"/>
                    </a:cubicBezTo>
                    <a:cubicBezTo>
                      <a:pt x="22267" y="160783"/>
                      <a:pt x="22267" y="311647"/>
                      <a:pt x="22267" y="462497"/>
                    </a:cubicBezTo>
                    <a:cubicBezTo>
                      <a:pt x="22267" y="479096"/>
                      <a:pt x="-3527" y="479122"/>
                      <a:pt x="-3527" y="462497"/>
                    </a:cubicBezTo>
                    <a:lnTo>
                      <a:pt x="-3527" y="462497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0" name="Google Shape;2900;p18"/>
              <p:cNvSpPr/>
              <p:nvPr/>
            </p:nvSpPr>
            <p:spPr>
              <a:xfrm rot="10800000" flipH="1">
                <a:off x="8075472" y="3224148"/>
                <a:ext cx="561746" cy="25793"/>
              </a:xfrm>
              <a:custGeom>
                <a:avLst/>
                <a:gdLst/>
                <a:ahLst/>
                <a:cxnLst/>
                <a:rect l="l" t="t" r="r" b="b"/>
                <a:pathLst>
                  <a:path w="561746" h="25793" extrusionOk="0">
                    <a:moveTo>
                      <a:pt x="8748" y="-2337"/>
                    </a:moveTo>
                    <a:cubicBezTo>
                      <a:pt x="187692" y="-2337"/>
                      <a:pt x="366634" y="-2337"/>
                      <a:pt x="545577" y="-2337"/>
                    </a:cubicBezTo>
                    <a:cubicBezTo>
                      <a:pt x="562177" y="-2337"/>
                      <a:pt x="562202" y="23457"/>
                      <a:pt x="545577" y="23457"/>
                    </a:cubicBezTo>
                    <a:cubicBezTo>
                      <a:pt x="366634" y="23457"/>
                      <a:pt x="187692" y="23457"/>
                      <a:pt x="8748" y="23457"/>
                    </a:cubicBezTo>
                    <a:cubicBezTo>
                      <a:pt x="-7851" y="23457"/>
                      <a:pt x="-7876" y="-2337"/>
                      <a:pt x="8748" y="-2337"/>
                    </a:cubicBezTo>
                    <a:lnTo>
                      <a:pt x="8748" y="-2337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1" name="Google Shape;2901;p18"/>
              <p:cNvSpPr/>
              <p:nvPr/>
            </p:nvSpPr>
            <p:spPr>
              <a:xfrm rot="10800000" flipH="1">
                <a:off x="8611869" y="2772003"/>
                <a:ext cx="25793" cy="477494"/>
              </a:xfrm>
              <a:custGeom>
                <a:avLst/>
                <a:gdLst/>
                <a:ahLst/>
                <a:cxnLst/>
                <a:rect l="l" t="t" r="r" b="b"/>
                <a:pathLst>
                  <a:path w="25793" h="477494" extrusionOk="0">
                    <a:moveTo>
                      <a:pt x="21900" y="9920"/>
                    </a:moveTo>
                    <a:cubicBezTo>
                      <a:pt x="21900" y="160783"/>
                      <a:pt x="21900" y="311647"/>
                      <a:pt x="21900" y="462497"/>
                    </a:cubicBezTo>
                    <a:cubicBezTo>
                      <a:pt x="21900" y="479096"/>
                      <a:pt x="-3893" y="479122"/>
                      <a:pt x="-3893" y="462497"/>
                    </a:cubicBezTo>
                    <a:cubicBezTo>
                      <a:pt x="-3893" y="311647"/>
                      <a:pt x="-3893" y="160783"/>
                      <a:pt x="-3893" y="9920"/>
                    </a:cubicBezTo>
                    <a:cubicBezTo>
                      <a:pt x="-3893" y="-6679"/>
                      <a:pt x="21900" y="-6704"/>
                      <a:pt x="21900" y="9920"/>
                    </a:cubicBezTo>
                    <a:lnTo>
                      <a:pt x="21900" y="9920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2" name="Google Shape;2902;p18"/>
              <p:cNvSpPr/>
              <p:nvPr/>
            </p:nvSpPr>
            <p:spPr>
              <a:xfrm rot="10800000" flipH="1">
                <a:off x="8075472" y="2771558"/>
                <a:ext cx="561746" cy="25793"/>
              </a:xfrm>
              <a:custGeom>
                <a:avLst/>
                <a:gdLst/>
                <a:ahLst/>
                <a:cxnLst/>
                <a:rect l="l" t="t" r="r" b="b"/>
                <a:pathLst>
                  <a:path w="561746" h="25793" extrusionOk="0">
                    <a:moveTo>
                      <a:pt x="8748" y="-2740"/>
                    </a:moveTo>
                    <a:cubicBezTo>
                      <a:pt x="187692" y="-2740"/>
                      <a:pt x="366634" y="-2740"/>
                      <a:pt x="545577" y="-2740"/>
                    </a:cubicBezTo>
                    <a:cubicBezTo>
                      <a:pt x="562177" y="-2740"/>
                      <a:pt x="562202" y="23053"/>
                      <a:pt x="545577" y="23053"/>
                    </a:cubicBezTo>
                    <a:cubicBezTo>
                      <a:pt x="366634" y="23053"/>
                      <a:pt x="187692" y="23053"/>
                      <a:pt x="8748" y="23053"/>
                    </a:cubicBezTo>
                    <a:cubicBezTo>
                      <a:pt x="-7851" y="23053"/>
                      <a:pt x="-7876" y="-2740"/>
                      <a:pt x="8748" y="-2740"/>
                    </a:cubicBezTo>
                    <a:lnTo>
                      <a:pt x="8748" y="-2740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3" name="Google Shape;2903;p18"/>
              <p:cNvSpPr/>
              <p:nvPr/>
            </p:nvSpPr>
            <p:spPr>
              <a:xfrm rot="10800000" flipH="1">
                <a:off x="8087943" y="3324199"/>
                <a:ext cx="536816" cy="27736"/>
              </a:xfrm>
              <a:custGeom>
                <a:avLst/>
                <a:gdLst/>
                <a:ahLst/>
                <a:cxnLst/>
                <a:rect l="l" t="t" r="r" b="b"/>
                <a:pathLst>
                  <a:path w="536816" h="27736" extrusionOk="0">
                    <a:moveTo>
                      <a:pt x="533106" y="-2246"/>
                    </a:moveTo>
                    <a:lnTo>
                      <a:pt x="-3710" y="-2246"/>
                    </a:lnTo>
                    <a:lnTo>
                      <a:pt x="-3710" y="25491"/>
                    </a:lnTo>
                    <a:lnTo>
                      <a:pt x="533106" y="25491"/>
                    </a:lnTo>
                    <a:lnTo>
                      <a:pt x="533106" y="-2246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4" name="Google Shape;2904;p18"/>
              <p:cNvSpPr/>
              <p:nvPr/>
            </p:nvSpPr>
            <p:spPr>
              <a:xfrm rot="10800000" flipH="1">
                <a:off x="8087943" y="3419881"/>
                <a:ext cx="536816" cy="27736"/>
              </a:xfrm>
              <a:custGeom>
                <a:avLst/>
                <a:gdLst/>
                <a:ahLst/>
                <a:cxnLst/>
                <a:rect l="l" t="t" r="r" b="b"/>
                <a:pathLst>
                  <a:path w="536816" h="27736" extrusionOk="0">
                    <a:moveTo>
                      <a:pt x="533106" y="-2161"/>
                    </a:moveTo>
                    <a:lnTo>
                      <a:pt x="-3710" y="-2161"/>
                    </a:lnTo>
                    <a:lnTo>
                      <a:pt x="-3710" y="25576"/>
                    </a:lnTo>
                    <a:lnTo>
                      <a:pt x="533106" y="25576"/>
                    </a:lnTo>
                    <a:lnTo>
                      <a:pt x="533106" y="-2161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5" name="Google Shape;2905;p18"/>
              <p:cNvSpPr/>
              <p:nvPr/>
            </p:nvSpPr>
            <p:spPr>
              <a:xfrm rot="10800000" flipH="1">
                <a:off x="8087943" y="3515549"/>
                <a:ext cx="536816" cy="27736"/>
              </a:xfrm>
              <a:custGeom>
                <a:avLst/>
                <a:gdLst/>
                <a:ahLst/>
                <a:cxnLst/>
                <a:rect l="l" t="t" r="r" b="b"/>
                <a:pathLst>
                  <a:path w="536816" h="27736" extrusionOk="0">
                    <a:moveTo>
                      <a:pt x="533106" y="-2076"/>
                    </a:moveTo>
                    <a:lnTo>
                      <a:pt x="-3710" y="-2076"/>
                    </a:lnTo>
                    <a:lnTo>
                      <a:pt x="-3710" y="25661"/>
                    </a:lnTo>
                    <a:lnTo>
                      <a:pt x="533106" y="25661"/>
                    </a:lnTo>
                    <a:lnTo>
                      <a:pt x="533106" y="-2076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6" name="Google Shape;2906;p18"/>
              <p:cNvSpPr/>
              <p:nvPr/>
            </p:nvSpPr>
            <p:spPr>
              <a:xfrm rot="10800000" flipH="1">
                <a:off x="5424563" y="619632"/>
                <a:ext cx="874636" cy="874636"/>
              </a:xfrm>
              <a:custGeom>
                <a:avLst/>
                <a:gdLst/>
                <a:ahLst/>
                <a:cxnLst/>
                <a:rect l="l" t="t" r="r" b="b"/>
                <a:pathLst>
                  <a:path w="874636" h="874636" extrusionOk="0">
                    <a:moveTo>
                      <a:pt x="435304" y="842617"/>
                    </a:moveTo>
                    <a:cubicBezTo>
                      <a:pt x="209460" y="842617"/>
                      <a:pt x="25729" y="658886"/>
                      <a:pt x="25729" y="433030"/>
                    </a:cubicBezTo>
                    <a:cubicBezTo>
                      <a:pt x="25729" y="207199"/>
                      <a:pt x="209460" y="23455"/>
                      <a:pt x="435304" y="23455"/>
                    </a:cubicBezTo>
                    <a:cubicBezTo>
                      <a:pt x="661161" y="23455"/>
                      <a:pt x="844879" y="207199"/>
                      <a:pt x="844879" y="433030"/>
                    </a:cubicBezTo>
                    <a:cubicBezTo>
                      <a:pt x="844879" y="658886"/>
                      <a:pt x="661161" y="842617"/>
                      <a:pt x="435304" y="842617"/>
                    </a:cubicBezTo>
                    <a:close/>
                    <a:moveTo>
                      <a:pt x="435304" y="-4282"/>
                    </a:moveTo>
                    <a:cubicBezTo>
                      <a:pt x="194182" y="-4282"/>
                      <a:pt x="-2008" y="191908"/>
                      <a:pt x="-2008" y="433030"/>
                    </a:cubicBezTo>
                    <a:cubicBezTo>
                      <a:pt x="-2008" y="674177"/>
                      <a:pt x="194182" y="870355"/>
                      <a:pt x="435304" y="870355"/>
                    </a:cubicBezTo>
                    <a:cubicBezTo>
                      <a:pt x="676439" y="870355"/>
                      <a:pt x="872628" y="674177"/>
                      <a:pt x="872628" y="433030"/>
                    </a:cubicBezTo>
                    <a:cubicBezTo>
                      <a:pt x="872628" y="191908"/>
                      <a:pt x="676439" y="-4282"/>
                      <a:pt x="435304" y="-4282"/>
                    </a:cubicBez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7" name="Google Shape;2907;p18"/>
              <p:cNvSpPr/>
              <p:nvPr/>
            </p:nvSpPr>
            <p:spPr>
              <a:xfrm rot="10800000" flipH="1">
                <a:off x="5522683" y="717753"/>
                <a:ext cx="678383" cy="678382"/>
              </a:xfrm>
              <a:custGeom>
                <a:avLst/>
                <a:gdLst/>
                <a:ahLst/>
                <a:cxnLst/>
                <a:rect l="l" t="t" r="r" b="b"/>
                <a:pathLst>
                  <a:path w="678383" h="678382" extrusionOk="0">
                    <a:moveTo>
                      <a:pt x="337183" y="646364"/>
                    </a:moveTo>
                    <a:cubicBezTo>
                      <a:pt x="165441" y="646364"/>
                      <a:pt x="25729" y="506652"/>
                      <a:pt x="25729" y="334897"/>
                    </a:cubicBezTo>
                    <a:cubicBezTo>
                      <a:pt x="25729" y="163155"/>
                      <a:pt x="165441" y="23442"/>
                      <a:pt x="337183" y="23442"/>
                    </a:cubicBezTo>
                    <a:cubicBezTo>
                      <a:pt x="508925" y="23442"/>
                      <a:pt x="648651" y="163155"/>
                      <a:pt x="648651" y="334897"/>
                    </a:cubicBezTo>
                    <a:cubicBezTo>
                      <a:pt x="648651" y="506652"/>
                      <a:pt x="508925" y="646364"/>
                      <a:pt x="337183" y="646364"/>
                    </a:cubicBezTo>
                    <a:close/>
                    <a:moveTo>
                      <a:pt x="337183" y="-4282"/>
                    </a:moveTo>
                    <a:cubicBezTo>
                      <a:pt x="150163" y="-4282"/>
                      <a:pt x="-2008" y="147877"/>
                      <a:pt x="-2008" y="334897"/>
                    </a:cubicBezTo>
                    <a:cubicBezTo>
                      <a:pt x="-2008" y="521930"/>
                      <a:pt x="150163" y="674101"/>
                      <a:pt x="337183" y="674101"/>
                    </a:cubicBezTo>
                    <a:cubicBezTo>
                      <a:pt x="524216" y="674101"/>
                      <a:pt x="676375" y="521930"/>
                      <a:pt x="676375" y="334897"/>
                    </a:cubicBezTo>
                    <a:cubicBezTo>
                      <a:pt x="676375" y="147877"/>
                      <a:pt x="524216" y="-4282"/>
                      <a:pt x="337183" y="-4282"/>
                    </a:cubicBez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8" name="Google Shape;2908;p18"/>
              <p:cNvSpPr/>
              <p:nvPr/>
            </p:nvSpPr>
            <p:spPr>
              <a:xfrm rot="10800000" flipH="1">
                <a:off x="5703886" y="815428"/>
                <a:ext cx="171856" cy="255384"/>
              </a:xfrm>
              <a:custGeom>
                <a:avLst/>
                <a:gdLst/>
                <a:ahLst/>
                <a:cxnLst/>
                <a:rect l="l" t="t" r="r" b="b"/>
                <a:pathLst>
                  <a:path w="171856" h="255384" extrusionOk="0">
                    <a:moveTo>
                      <a:pt x="156029" y="-4384"/>
                    </a:moveTo>
                    <a:lnTo>
                      <a:pt x="11897" y="-4384"/>
                    </a:lnTo>
                    <a:cubicBezTo>
                      <a:pt x="4239" y="-4384"/>
                      <a:pt x="-1959" y="1827"/>
                      <a:pt x="-1959" y="9472"/>
                    </a:cubicBezTo>
                    <a:cubicBezTo>
                      <a:pt x="-1959" y="17143"/>
                      <a:pt x="4239" y="23354"/>
                      <a:pt x="11897" y="23354"/>
                    </a:cubicBezTo>
                    <a:lnTo>
                      <a:pt x="142173" y="23354"/>
                    </a:lnTo>
                    <a:lnTo>
                      <a:pt x="142173" y="237132"/>
                    </a:lnTo>
                    <a:cubicBezTo>
                      <a:pt x="142173" y="244791"/>
                      <a:pt x="148371" y="251001"/>
                      <a:pt x="156029" y="251001"/>
                    </a:cubicBezTo>
                    <a:cubicBezTo>
                      <a:pt x="163687" y="251001"/>
                      <a:pt x="169898" y="244791"/>
                      <a:pt x="169898" y="237132"/>
                    </a:cubicBezTo>
                    <a:lnTo>
                      <a:pt x="169898" y="9472"/>
                    </a:lnTo>
                    <a:cubicBezTo>
                      <a:pt x="169898" y="1827"/>
                      <a:pt x="163687" y="-4384"/>
                      <a:pt x="156029" y="-4384"/>
                    </a:cubicBez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9" name="Google Shape;2909;p18"/>
              <p:cNvSpPr/>
              <p:nvPr/>
            </p:nvSpPr>
            <p:spPr>
              <a:xfrm rot="10800000" flipH="1">
                <a:off x="3237115" y="2637540"/>
                <a:ext cx="25797" cy="1087720"/>
              </a:xfrm>
              <a:custGeom>
                <a:avLst/>
                <a:gdLst/>
                <a:ahLst/>
                <a:cxnLst/>
                <a:rect l="l" t="t" r="r" b="b"/>
                <a:pathLst>
                  <a:path w="25797" h="1087720" extrusionOk="0">
                    <a:moveTo>
                      <a:pt x="-226" y="1072880"/>
                    </a:moveTo>
                    <a:cubicBezTo>
                      <a:pt x="-226" y="718601"/>
                      <a:pt x="-226" y="364334"/>
                      <a:pt x="-226" y="10068"/>
                    </a:cubicBezTo>
                    <a:cubicBezTo>
                      <a:pt x="-226" y="-6518"/>
                      <a:pt x="25572" y="-6557"/>
                      <a:pt x="25572" y="10068"/>
                    </a:cubicBezTo>
                    <a:cubicBezTo>
                      <a:pt x="25572" y="36408"/>
                      <a:pt x="25572" y="62735"/>
                      <a:pt x="25572" y="89062"/>
                    </a:cubicBezTo>
                    <a:cubicBezTo>
                      <a:pt x="25572" y="105661"/>
                      <a:pt x="-226" y="105686"/>
                      <a:pt x="-226" y="89062"/>
                    </a:cubicBezTo>
                    <a:cubicBezTo>
                      <a:pt x="-226" y="62735"/>
                      <a:pt x="-226" y="36408"/>
                      <a:pt x="-226" y="10068"/>
                    </a:cubicBezTo>
                    <a:cubicBezTo>
                      <a:pt x="-226" y="-6518"/>
                      <a:pt x="25572" y="-6557"/>
                      <a:pt x="25572" y="10068"/>
                    </a:cubicBezTo>
                    <a:cubicBezTo>
                      <a:pt x="25572" y="364334"/>
                      <a:pt x="25572" y="718601"/>
                      <a:pt x="25572" y="1072880"/>
                    </a:cubicBezTo>
                    <a:cubicBezTo>
                      <a:pt x="25572" y="1089479"/>
                      <a:pt x="-226" y="1089492"/>
                      <a:pt x="-226" y="1072880"/>
                    </a:cubicBezTo>
                    <a:lnTo>
                      <a:pt x="-226" y="1072880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0" name="Google Shape;2910;p18"/>
              <p:cNvSpPr/>
              <p:nvPr/>
            </p:nvSpPr>
            <p:spPr>
              <a:xfrm rot="10800000" flipH="1">
                <a:off x="3237556" y="3699903"/>
                <a:ext cx="866384" cy="25793"/>
              </a:xfrm>
              <a:custGeom>
                <a:avLst/>
                <a:gdLst/>
                <a:ahLst/>
                <a:cxnLst/>
                <a:rect l="l" t="t" r="r" b="b"/>
                <a:pathLst>
                  <a:path w="866384" h="25793" extrusionOk="0">
                    <a:moveTo>
                      <a:pt x="11944" y="-1912"/>
                    </a:moveTo>
                    <a:cubicBezTo>
                      <a:pt x="292436" y="-1912"/>
                      <a:pt x="572927" y="-1912"/>
                      <a:pt x="853414" y="-1912"/>
                    </a:cubicBezTo>
                    <a:cubicBezTo>
                      <a:pt x="870013" y="-1912"/>
                      <a:pt x="870037" y="23882"/>
                      <a:pt x="853414" y="23882"/>
                    </a:cubicBezTo>
                    <a:cubicBezTo>
                      <a:pt x="572927" y="23882"/>
                      <a:pt x="292436" y="23882"/>
                      <a:pt x="11944" y="23882"/>
                    </a:cubicBezTo>
                    <a:cubicBezTo>
                      <a:pt x="-4650" y="23882"/>
                      <a:pt x="-4679" y="-1912"/>
                      <a:pt x="11944" y="-1912"/>
                    </a:cubicBezTo>
                    <a:lnTo>
                      <a:pt x="11944" y="-1912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1" name="Google Shape;2911;p18"/>
              <p:cNvSpPr/>
              <p:nvPr/>
            </p:nvSpPr>
            <p:spPr>
              <a:xfrm rot="10800000" flipH="1">
                <a:off x="4078589" y="2637540"/>
                <a:ext cx="25792" cy="1087720"/>
              </a:xfrm>
              <a:custGeom>
                <a:avLst/>
                <a:gdLst/>
                <a:ahLst/>
                <a:cxnLst/>
                <a:rect l="l" t="t" r="r" b="b"/>
                <a:pathLst>
                  <a:path w="25792" h="1087720" extrusionOk="0">
                    <a:moveTo>
                      <a:pt x="24993" y="10068"/>
                    </a:moveTo>
                    <a:cubicBezTo>
                      <a:pt x="24993" y="364334"/>
                      <a:pt x="24993" y="718601"/>
                      <a:pt x="24993" y="1072880"/>
                    </a:cubicBezTo>
                    <a:cubicBezTo>
                      <a:pt x="24993" y="1089479"/>
                      <a:pt x="-800" y="1089492"/>
                      <a:pt x="-800" y="1072880"/>
                    </a:cubicBezTo>
                    <a:cubicBezTo>
                      <a:pt x="-800" y="718601"/>
                      <a:pt x="-800" y="364334"/>
                      <a:pt x="-800" y="10068"/>
                    </a:cubicBezTo>
                    <a:cubicBezTo>
                      <a:pt x="-800" y="-6518"/>
                      <a:pt x="24993" y="-6557"/>
                      <a:pt x="24993" y="10068"/>
                    </a:cubicBezTo>
                    <a:lnTo>
                      <a:pt x="24993" y="10068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2" name="Google Shape;2912;p18"/>
              <p:cNvSpPr/>
              <p:nvPr/>
            </p:nvSpPr>
            <p:spPr>
              <a:xfrm rot="10800000" flipH="1">
                <a:off x="3237556" y="2637103"/>
                <a:ext cx="866384" cy="25793"/>
              </a:xfrm>
              <a:custGeom>
                <a:avLst/>
                <a:gdLst/>
                <a:ahLst/>
                <a:cxnLst/>
                <a:rect l="l" t="t" r="r" b="b"/>
                <a:pathLst>
                  <a:path w="866384" h="25793" extrusionOk="0">
                    <a:moveTo>
                      <a:pt x="11944" y="-2860"/>
                    </a:moveTo>
                    <a:cubicBezTo>
                      <a:pt x="292436" y="-2860"/>
                      <a:pt x="572927" y="-2860"/>
                      <a:pt x="853414" y="-2860"/>
                    </a:cubicBezTo>
                    <a:cubicBezTo>
                      <a:pt x="870013" y="-2860"/>
                      <a:pt x="870037" y="22933"/>
                      <a:pt x="853414" y="22933"/>
                    </a:cubicBezTo>
                    <a:cubicBezTo>
                      <a:pt x="572927" y="22933"/>
                      <a:pt x="292436" y="22933"/>
                      <a:pt x="11944" y="22933"/>
                    </a:cubicBezTo>
                    <a:cubicBezTo>
                      <a:pt x="-4650" y="22933"/>
                      <a:pt x="-4679" y="-2860"/>
                      <a:pt x="11944" y="-2860"/>
                    </a:cubicBezTo>
                    <a:lnTo>
                      <a:pt x="11944" y="-2860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3" name="Google Shape;2913;p18"/>
              <p:cNvSpPr/>
              <p:nvPr/>
            </p:nvSpPr>
            <p:spPr>
              <a:xfrm rot="10800000" flipH="1">
                <a:off x="3385070" y="2772003"/>
                <a:ext cx="25797" cy="477494"/>
              </a:xfrm>
              <a:custGeom>
                <a:avLst/>
                <a:gdLst/>
                <a:ahLst/>
                <a:cxnLst/>
                <a:rect l="l" t="t" r="r" b="b"/>
                <a:pathLst>
                  <a:path w="25797" h="477494" extrusionOk="0">
                    <a:moveTo>
                      <a:pt x="-327" y="462497"/>
                    </a:moveTo>
                    <a:cubicBezTo>
                      <a:pt x="-327" y="311647"/>
                      <a:pt x="-327" y="160783"/>
                      <a:pt x="-327" y="9920"/>
                    </a:cubicBezTo>
                    <a:cubicBezTo>
                      <a:pt x="-327" y="-6679"/>
                      <a:pt x="25471" y="-6704"/>
                      <a:pt x="25471" y="9920"/>
                    </a:cubicBezTo>
                    <a:cubicBezTo>
                      <a:pt x="25471" y="21134"/>
                      <a:pt x="25471" y="32336"/>
                      <a:pt x="25471" y="43550"/>
                    </a:cubicBezTo>
                    <a:cubicBezTo>
                      <a:pt x="25471" y="60149"/>
                      <a:pt x="-327" y="60174"/>
                      <a:pt x="-327" y="43550"/>
                    </a:cubicBezTo>
                    <a:cubicBezTo>
                      <a:pt x="-327" y="32336"/>
                      <a:pt x="-327" y="21134"/>
                      <a:pt x="-327" y="9920"/>
                    </a:cubicBezTo>
                    <a:cubicBezTo>
                      <a:pt x="-327" y="-6679"/>
                      <a:pt x="25471" y="-6704"/>
                      <a:pt x="25471" y="9920"/>
                    </a:cubicBezTo>
                    <a:cubicBezTo>
                      <a:pt x="25471" y="160783"/>
                      <a:pt x="25471" y="311647"/>
                      <a:pt x="25471" y="462497"/>
                    </a:cubicBezTo>
                    <a:cubicBezTo>
                      <a:pt x="25471" y="479096"/>
                      <a:pt x="-327" y="479122"/>
                      <a:pt x="-327" y="462497"/>
                    </a:cubicBezTo>
                    <a:lnTo>
                      <a:pt x="-327" y="462497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4" name="Google Shape;2914;p18"/>
              <p:cNvSpPr/>
              <p:nvPr/>
            </p:nvSpPr>
            <p:spPr>
              <a:xfrm rot="10800000" flipH="1">
                <a:off x="3385511" y="3224148"/>
                <a:ext cx="561750" cy="25793"/>
              </a:xfrm>
              <a:custGeom>
                <a:avLst/>
                <a:gdLst/>
                <a:ahLst/>
                <a:cxnLst/>
                <a:rect l="l" t="t" r="r" b="b"/>
                <a:pathLst>
                  <a:path w="561750" h="25793" extrusionOk="0">
                    <a:moveTo>
                      <a:pt x="11947" y="-2337"/>
                    </a:moveTo>
                    <a:cubicBezTo>
                      <a:pt x="190893" y="-2337"/>
                      <a:pt x="369834" y="-2337"/>
                      <a:pt x="548781" y="-2337"/>
                    </a:cubicBezTo>
                    <a:cubicBezTo>
                      <a:pt x="565380" y="-2337"/>
                      <a:pt x="565409" y="23457"/>
                      <a:pt x="548781" y="23457"/>
                    </a:cubicBezTo>
                    <a:cubicBezTo>
                      <a:pt x="369834" y="23457"/>
                      <a:pt x="190893" y="23457"/>
                      <a:pt x="11947" y="23457"/>
                    </a:cubicBezTo>
                    <a:cubicBezTo>
                      <a:pt x="-4647" y="23457"/>
                      <a:pt x="-4676" y="-2337"/>
                      <a:pt x="11947" y="-2337"/>
                    </a:cubicBezTo>
                    <a:lnTo>
                      <a:pt x="11947" y="-2337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5" name="Google Shape;2915;p18"/>
              <p:cNvSpPr/>
              <p:nvPr/>
            </p:nvSpPr>
            <p:spPr>
              <a:xfrm rot="10800000" flipH="1">
                <a:off x="3921902" y="2772003"/>
                <a:ext cx="25802" cy="477494"/>
              </a:xfrm>
              <a:custGeom>
                <a:avLst/>
                <a:gdLst/>
                <a:ahLst/>
                <a:cxnLst/>
                <a:rect l="l" t="t" r="r" b="b"/>
                <a:pathLst>
                  <a:path w="25802" h="477494" extrusionOk="0">
                    <a:moveTo>
                      <a:pt x="25110" y="9920"/>
                    </a:moveTo>
                    <a:cubicBezTo>
                      <a:pt x="25110" y="160783"/>
                      <a:pt x="25110" y="311647"/>
                      <a:pt x="25110" y="462497"/>
                    </a:cubicBezTo>
                    <a:cubicBezTo>
                      <a:pt x="25110" y="479096"/>
                      <a:pt x="-693" y="479122"/>
                      <a:pt x="-693" y="462497"/>
                    </a:cubicBezTo>
                    <a:cubicBezTo>
                      <a:pt x="-693" y="311647"/>
                      <a:pt x="-693" y="160783"/>
                      <a:pt x="-693" y="9920"/>
                    </a:cubicBezTo>
                    <a:cubicBezTo>
                      <a:pt x="-693" y="-6679"/>
                      <a:pt x="25110" y="-6704"/>
                      <a:pt x="25110" y="9920"/>
                    </a:cubicBezTo>
                    <a:lnTo>
                      <a:pt x="25110" y="9920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6" name="Google Shape;2916;p18"/>
              <p:cNvSpPr/>
              <p:nvPr/>
            </p:nvSpPr>
            <p:spPr>
              <a:xfrm rot="10800000" flipH="1">
                <a:off x="3385511" y="2771558"/>
                <a:ext cx="561750" cy="25793"/>
              </a:xfrm>
              <a:custGeom>
                <a:avLst/>
                <a:gdLst/>
                <a:ahLst/>
                <a:cxnLst/>
                <a:rect l="l" t="t" r="r" b="b"/>
                <a:pathLst>
                  <a:path w="561750" h="25793" extrusionOk="0">
                    <a:moveTo>
                      <a:pt x="11947" y="-2740"/>
                    </a:moveTo>
                    <a:cubicBezTo>
                      <a:pt x="190893" y="-2740"/>
                      <a:pt x="369834" y="-2740"/>
                      <a:pt x="548781" y="-2740"/>
                    </a:cubicBezTo>
                    <a:cubicBezTo>
                      <a:pt x="565380" y="-2740"/>
                      <a:pt x="565409" y="23053"/>
                      <a:pt x="548781" y="23053"/>
                    </a:cubicBezTo>
                    <a:cubicBezTo>
                      <a:pt x="369834" y="23053"/>
                      <a:pt x="190893" y="23053"/>
                      <a:pt x="11947" y="23053"/>
                    </a:cubicBezTo>
                    <a:cubicBezTo>
                      <a:pt x="-4647" y="23053"/>
                      <a:pt x="-4676" y="-2740"/>
                      <a:pt x="11947" y="-2740"/>
                    </a:cubicBezTo>
                    <a:lnTo>
                      <a:pt x="11947" y="-2740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7" name="Google Shape;2917;p18"/>
              <p:cNvSpPr/>
              <p:nvPr/>
            </p:nvSpPr>
            <p:spPr>
              <a:xfrm rot="10800000" flipH="1">
                <a:off x="3397968" y="3324199"/>
                <a:ext cx="536834" cy="27736"/>
              </a:xfrm>
              <a:custGeom>
                <a:avLst/>
                <a:gdLst/>
                <a:ahLst/>
                <a:cxnLst/>
                <a:rect l="l" t="t" r="r" b="b"/>
                <a:pathLst>
                  <a:path w="536834" h="27736" extrusionOk="0">
                    <a:moveTo>
                      <a:pt x="536324" y="-2246"/>
                    </a:moveTo>
                    <a:lnTo>
                      <a:pt x="-510" y="-2246"/>
                    </a:lnTo>
                    <a:lnTo>
                      <a:pt x="-510" y="25491"/>
                    </a:lnTo>
                    <a:lnTo>
                      <a:pt x="536324" y="25491"/>
                    </a:lnTo>
                    <a:lnTo>
                      <a:pt x="536324" y="-2246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8" name="Google Shape;2918;p18"/>
              <p:cNvSpPr/>
              <p:nvPr/>
            </p:nvSpPr>
            <p:spPr>
              <a:xfrm rot="10800000" flipH="1">
                <a:off x="3397968" y="3419881"/>
                <a:ext cx="536834" cy="27736"/>
              </a:xfrm>
              <a:custGeom>
                <a:avLst/>
                <a:gdLst/>
                <a:ahLst/>
                <a:cxnLst/>
                <a:rect l="l" t="t" r="r" b="b"/>
                <a:pathLst>
                  <a:path w="536834" h="27736" extrusionOk="0">
                    <a:moveTo>
                      <a:pt x="536324" y="-2161"/>
                    </a:moveTo>
                    <a:lnTo>
                      <a:pt x="-510" y="-2161"/>
                    </a:lnTo>
                    <a:lnTo>
                      <a:pt x="-510" y="25576"/>
                    </a:lnTo>
                    <a:lnTo>
                      <a:pt x="536324" y="25576"/>
                    </a:lnTo>
                    <a:lnTo>
                      <a:pt x="536324" y="-2161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9" name="Google Shape;2919;p18"/>
              <p:cNvSpPr/>
              <p:nvPr/>
            </p:nvSpPr>
            <p:spPr>
              <a:xfrm rot="10800000" flipH="1">
                <a:off x="3397968" y="3515549"/>
                <a:ext cx="536834" cy="27736"/>
              </a:xfrm>
              <a:custGeom>
                <a:avLst/>
                <a:gdLst/>
                <a:ahLst/>
                <a:cxnLst/>
                <a:rect l="l" t="t" r="r" b="b"/>
                <a:pathLst>
                  <a:path w="536834" h="27736" extrusionOk="0">
                    <a:moveTo>
                      <a:pt x="536324" y="-2076"/>
                    </a:moveTo>
                    <a:lnTo>
                      <a:pt x="-510" y="-2076"/>
                    </a:lnTo>
                    <a:lnTo>
                      <a:pt x="-510" y="25661"/>
                    </a:lnTo>
                    <a:lnTo>
                      <a:pt x="536324" y="25661"/>
                    </a:lnTo>
                    <a:lnTo>
                      <a:pt x="536324" y="-2076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endParaRPr sz="1143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20" name="Google Shape;2920;p18"/>
            <p:cNvSpPr/>
            <p:nvPr/>
          </p:nvSpPr>
          <p:spPr>
            <a:xfrm rot="10800000" flipH="1">
              <a:off x="5346909" y="2758858"/>
              <a:ext cx="1321885" cy="1962137"/>
            </a:xfrm>
            <a:custGeom>
              <a:avLst/>
              <a:gdLst/>
              <a:ahLst/>
              <a:cxnLst/>
              <a:rect l="l" t="t" r="r" b="b"/>
              <a:pathLst>
                <a:path w="1321885" h="1962137" extrusionOk="0">
                  <a:moveTo>
                    <a:pt x="699852" y="856353"/>
                  </a:moveTo>
                  <a:cubicBezTo>
                    <a:pt x="647719" y="785665"/>
                    <a:pt x="177501" y="517352"/>
                    <a:pt x="19869" y="427639"/>
                  </a:cubicBezTo>
                  <a:cubicBezTo>
                    <a:pt x="-45155" y="390632"/>
                    <a:pt x="47936" y="-24633"/>
                    <a:pt x="119780" y="-909"/>
                  </a:cubicBezTo>
                  <a:cubicBezTo>
                    <a:pt x="366769" y="80663"/>
                    <a:pt x="949458" y="408437"/>
                    <a:pt x="974033" y="431830"/>
                  </a:cubicBezTo>
                  <a:cubicBezTo>
                    <a:pt x="1165777" y="614329"/>
                    <a:pt x="1319612" y="1010938"/>
                    <a:pt x="1319777" y="1373739"/>
                  </a:cubicBezTo>
                  <a:cubicBezTo>
                    <a:pt x="1319955" y="1793055"/>
                    <a:pt x="1071416" y="1988393"/>
                    <a:pt x="1026128" y="1956986"/>
                  </a:cubicBezTo>
                  <a:cubicBezTo>
                    <a:pt x="726370" y="1749087"/>
                    <a:pt x="774147" y="957077"/>
                    <a:pt x="699852" y="856353"/>
                  </a:cubicBezTo>
                </a:path>
              </a:pathLst>
            </a:custGeom>
            <a:solidFill>
              <a:srgbClr val="F6B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1" name="Google Shape;2921;p18"/>
            <p:cNvSpPr/>
            <p:nvPr/>
          </p:nvSpPr>
          <p:spPr>
            <a:xfrm rot="10800000" flipH="1">
              <a:off x="6115028" y="3878119"/>
              <a:ext cx="122253" cy="40455"/>
            </a:xfrm>
            <a:custGeom>
              <a:avLst/>
              <a:gdLst/>
              <a:ahLst/>
              <a:cxnLst/>
              <a:rect l="l" t="t" r="r" b="b"/>
              <a:pathLst>
                <a:path w="122253" h="40455" extrusionOk="0">
                  <a:moveTo>
                    <a:pt x="1824" y="28749"/>
                  </a:moveTo>
                  <a:cubicBezTo>
                    <a:pt x="44255" y="32585"/>
                    <a:pt x="76627" y="18526"/>
                    <a:pt x="113013" y="-1172"/>
                  </a:cubicBezTo>
                  <a:cubicBezTo>
                    <a:pt x="117547" y="-3623"/>
                    <a:pt x="122512" y="2333"/>
                    <a:pt x="118639" y="6105"/>
                  </a:cubicBezTo>
                  <a:cubicBezTo>
                    <a:pt x="88171" y="35658"/>
                    <a:pt x="41245" y="42617"/>
                    <a:pt x="719" y="36852"/>
                  </a:cubicBezTo>
                  <a:cubicBezTo>
                    <a:pt x="-3840" y="36204"/>
                    <a:pt x="-2811" y="28317"/>
                    <a:pt x="1824" y="28749"/>
                  </a:cubicBezTo>
                  <a:lnTo>
                    <a:pt x="1824" y="28749"/>
                  </a:lnTo>
                </a:path>
              </a:pathLst>
            </a:custGeom>
            <a:solidFill>
              <a:srgbClr val="DA93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2" name="Google Shape;2922;p18"/>
            <p:cNvSpPr/>
            <p:nvPr/>
          </p:nvSpPr>
          <p:spPr>
            <a:xfrm rot="10800000" flipH="1">
              <a:off x="6138185" y="3828967"/>
              <a:ext cx="184829" cy="57564"/>
            </a:xfrm>
            <a:custGeom>
              <a:avLst/>
              <a:gdLst/>
              <a:ahLst/>
              <a:cxnLst/>
              <a:rect l="l" t="t" r="r" b="b"/>
              <a:pathLst>
                <a:path w="184829" h="57564" extrusionOk="0">
                  <a:moveTo>
                    <a:pt x="2849" y="42085"/>
                  </a:moveTo>
                  <a:cubicBezTo>
                    <a:pt x="61130" y="31810"/>
                    <a:pt x="115981" y="13294"/>
                    <a:pt x="173017" y="-1553"/>
                  </a:cubicBezTo>
                  <a:cubicBezTo>
                    <a:pt x="180878" y="-3597"/>
                    <a:pt x="186745" y="8569"/>
                    <a:pt x="178770" y="12074"/>
                  </a:cubicBezTo>
                  <a:cubicBezTo>
                    <a:pt x="124960" y="35773"/>
                    <a:pt x="64432" y="46923"/>
                    <a:pt x="6609" y="55686"/>
                  </a:cubicBezTo>
                  <a:cubicBezTo>
                    <a:pt x="-2218" y="57033"/>
                    <a:pt x="-6155" y="43672"/>
                    <a:pt x="2849" y="42085"/>
                  </a:cubicBezTo>
                  <a:lnTo>
                    <a:pt x="2849" y="42085"/>
                  </a:lnTo>
                </a:path>
              </a:pathLst>
            </a:custGeom>
            <a:solidFill>
              <a:srgbClr val="DA93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3" name="Google Shape;2923;p18"/>
            <p:cNvSpPr/>
            <p:nvPr/>
          </p:nvSpPr>
          <p:spPr>
            <a:xfrm rot="10800000" flipH="1">
              <a:off x="6704634" y="4704730"/>
              <a:ext cx="1947712" cy="1354033"/>
            </a:xfrm>
            <a:custGeom>
              <a:avLst/>
              <a:gdLst/>
              <a:ahLst/>
              <a:cxnLst/>
              <a:rect l="l" t="t" r="r" b="b"/>
              <a:pathLst>
                <a:path w="1947712" h="1354033" extrusionOk="0">
                  <a:moveTo>
                    <a:pt x="1933248" y="-423"/>
                  </a:moveTo>
                  <a:cubicBezTo>
                    <a:pt x="1703010" y="23911"/>
                    <a:pt x="440223" y="20165"/>
                    <a:pt x="58411" y="1482"/>
                  </a:cubicBezTo>
                  <a:cubicBezTo>
                    <a:pt x="-14183" y="210308"/>
                    <a:pt x="-29092" y="570988"/>
                    <a:pt x="48492" y="1015895"/>
                  </a:cubicBezTo>
                  <a:cubicBezTo>
                    <a:pt x="156887" y="1111094"/>
                    <a:pt x="1330329" y="1267114"/>
                    <a:pt x="1426988" y="1279763"/>
                  </a:cubicBezTo>
                  <a:cubicBezTo>
                    <a:pt x="1611773" y="1303944"/>
                    <a:pt x="1675248" y="1443237"/>
                    <a:pt x="1754610" y="1261780"/>
                  </a:cubicBezTo>
                  <a:cubicBezTo>
                    <a:pt x="1827381" y="1095372"/>
                    <a:pt x="1878435" y="798941"/>
                    <a:pt x="1909842" y="620071"/>
                  </a:cubicBezTo>
                  <a:cubicBezTo>
                    <a:pt x="1945733" y="415593"/>
                    <a:pt x="1954051" y="206171"/>
                    <a:pt x="1933248" y="-423"/>
                  </a:cubicBezTo>
                </a:path>
              </a:pathLst>
            </a:custGeom>
            <a:solidFill>
              <a:srgbClr val="9C451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4" name="Google Shape;2924;p18"/>
            <p:cNvSpPr/>
            <p:nvPr/>
          </p:nvSpPr>
          <p:spPr>
            <a:xfrm rot="10800000" flipH="1">
              <a:off x="6317106" y="2441878"/>
              <a:ext cx="2145572" cy="2620841"/>
            </a:xfrm>
            <a:custGeom>
              <a:avLst/>
              <a:gdLst/>
              <a:ahLst/>
              <a:cxnLst/>
              <a:rect l="l" t="t" r="r" b="b"/>
              <a:pathLst>
                <a:path w="2145572" h="2620841" extrusionOk="0">
                  <a:moveTo>
                    <a:pt x="11249" y="2233011"/>
                  </a:moveTo>
                  <a:cubicBezTo>
                    <a:pt x="-43336" y="2124718"/>
                    <a:pt x="74152" y="1938777"/>
                    <a:pt x="99514" y="1820185"/>
                  </a:cubicBezTo>
                  <a:cubicBezTo>
                    <a:pt x="134883" y="1654844"/>
                    <a:pt x="99387" y="1412693"/>
                    <a:pt x="188312" y="1268891"/>
                  </a:cubicBezTo>
                  <a:cubicBezTo>
                    <a:pt x="233562" y="1195764"/>
                    <a:pt x="435327" y="1092742"/>
                    <a:pt x="476272" y="1017126"/>
                  </a:cubicBezTo>
                  <a:cubicBezTo>
                    <a:pt x="579358" y="826753"/>
                    <a:pt x="553768" y="718701"/>
                    <a:pt x="537004" y="502865"/>
                  </a:cubicBezTo>
                  <a:cubicBezTo>
                    <a:pt x="520227" y="287015"/>
                    <a:pt x="493709" y="227110"/>
                    <a:pt x="436216" y="18398"/>
                  </a:cubicBezTo>
                  <a:cubicBezTo>
                    <a:pt x="685149" y="-80256"/>
                    <a:pt x="2161626" y="210320"/>
                    <a:pt x="2142334" y="264283"/>
                  </a:cubicBezTo>
                  <a:cubicBezTo>
                    <a:pt x="2052889" y="514358"/>
                    <a:pt x="1917938" y="790621"/>
                    <a:pt x="1790481" y="1023628"/>
                  </a:cubicBezTo>
                  <a:cubicBezTo>
                    <a:pt x="1749447" y="1098622"/>
                    <a:pt x="1704426" y="1171977"/>
                    <a:pt x="1674517" y="1252063"/>
                  </a:cubicBezTo>
                  <a:cubicBezTo>
                    <a:pt x="1640291" y="1343706"/>
                    <a:pt x="1657321" y="1810444"/>
                    <a:pt x="1653575" y="2086148"/>
                  </a:cubicBezTo>
                  <a:cubicBezTo>
                    <a:pt x="1652800" y="2142486"/>
                    <a:pt x="1533624" y="2571491"/>
                    <a:pt x="1479001" y="2584560"/>
                  </a:cubicBezTo>
                  <a:cubicBezTo>
                    <a:pt x="1084145" y="2679035"/>
                    <a:pt x="188312" y="2584369"/>
                    <a:pt x="11249" y="2233011"/>
                  </a:cubicBezTo>
                </a:path>
              </a:pathLst>
            </a:custGeom>
            <a:solidFill>
              <a:srgbClr val="F6B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5" name="Google Shape;2925;p18"/>
            <p:cNvSpPr/>
            <p:nvPr/>
          </p:nvSpPr>
          <p:spPr>
            <a:xfrm rot="10800000" flipH="1">
              <a:off x="6398075" y="3134247"/>
              <a:ext cx="184970" cy="705140"/>
            </a:xfrm>
            <a:custGeom>
              <a:avLst/>
              <a:gdLst/>
              <a:ahLst/>
              <a:cxnLst/>
              <a:rect l="l" t="t" r="r" b="b"/>
              <a:pathLst>
                <a:path w="184970" h="705140" extrusionOk="0">
                  <a:moveTo>
                    <a:pt x="180525" y="10243"/>
                  </a:moveTo>
                  <a:cubicBezTo>
                    <a:pt x="73325" y="129611"/>
                    <a:pt x="90482" y="264853"/>
                    <a:pt x="114523" y="410636"/>
                  </a:cubicBezTo>
                  <a:cubicBezTo>
                    <a:pt x="121051" y="450108"/>
                    <a:pt x="112275" y="482493"/>
                    <a:pt x="97099" y="518993"/>
                  </a:cubicBezTo>
                  <a:cubicBezTo>
                    <a:pt x="72042" y="579254"/>
                    <a:pt x="46845" y="641992"/>
                    <a:pt x="14612" y="698736"/>
                  </a:cubicBezTo>
                  <a:cubicBezTo>
                    <a:pt x="9634" y="707499"/>
                    <a:pt x="-5276" y="701669"/>
                    <a:pt x="-1961" y="691751"/>
                  </a:cubicBezTo>
                  <a:cubicBezTo>
                    <a:pt x="18067" y="631870"/>
                    <a:pt x="48420" y="575838"/>
                    <a:pt x="73121" y="517824"/>
                  </a:cubicBezTo>
                  <a:cubicBezTo>
                    <a:pt x="106459" y="439554"/>
                    <a:pt x="79611" y="378188"/>
                    <a:pt x="72601" y="298775"/>
                  </a:cubicBezTo>
                  <a:cubicBezTo>
                    <a:pt x="62961" y="189478"/>
                    <a:pt x="88476" y="77261"/>
                    <a:pt x="170276" y="-6"/>
                  </a:cubicBezTo>
                  <a:cubicBezTo>
                    <a:pt x="177096" y="-6457"/>
                    <a:pt x="186761" y="3322"/>
                    <a:pt x="180525" y="10243"/>
                  </a:cubicBezTo>
                  <a:lnTo>
                    <a:pt x="180525" y="10243"/>
                  </a:lnTo>
                </a:path>
              </a:pathLst>
            </a:custGeom>
            <a:solidFill>
              <a:srgbClr val="DA93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6" name="Google Shape;2926;p18"/>
            <p:cNvSpPr/>
            <p:nvPr/>
          </p:nvSpPr>
          <p:spPr>
            <a:xfrm rot="10800000" flipH="1">
              <a:off x="6523918" y="2303245"/>
              <a:ext cx="1104229" cy="1288020"/>
            </a:xfrm>
            <a:custGeom>
              <a:avLst/>
              <a:gdLst/>
              <a:ahLst/>
              <a:cxnLst/>
              <a:rect l="l" t="t" r="r" b="b"/>
              <a:pathLst>
                <a:path w="1104229" h="1288020" extrusionOk="0">
                  <a:moveTo>
                    <a:pt x="49152" y="375305"/>
                  </a:moveTo>
                  <a:cubicBezTo>
                    <a:pt x="82769" y="388182"/>
                    <a:pt x="156251" y="387662"/>
                    <a:pt x="189855" y="400539"/>
                  </a:cubicBezTo>
                  <a:cubicBezTo>
                    <a:pt x="182578" y="322130"/>
                    <a:pt x="175314" y="243720"/>
                    <a:pt x="168024" y="165310"/>
                  </a:cubicBezTo>
                  <a:cubicBezTo>
                    <a:pt x="317858" y="90545"/>
                    <a:pt x="477510" y="35452"/>
                    <a:pt x="641582" y="1925"/>
                  </a:cubicBezTo>
                  <a:cubicBezTo>
                    <a:pt x="660149" y="-1885"/>
                    <a:pt x="679783" y="-5352"/>
                    <a:pt x="697792" y="642"/>
                  </a:cubicBezTo>
                  <a:cubicBezTo>
                    <a:pt x="717096" y="7055"/>
                    <a:pt x="731269" y="23235"/>
                    <a:pt x="744452" y="38742"/>
                  </a:cubicBezTo>
                  <a:cubicBezTo>
                    <a:pt x="847309" y="159582"/>
                    <a:pt x="950153" y="280436"/>
                    <a:pt x="1052998" y="401289"/>
                  </a:cubicBezTo>
                  <a:cubicBezTo>
                    <a:pt x="1014377" y="426651"/>
                    <a:pt x="975744" y="452012"/>
                    <a:pt x="937123" y="477374"/>
                  </a:cubicBezTo>
                  <a:cubicBezTo>
                    <a:pt x="983161" y="511347"/>
                    <a:pt x="1038329" y="532797"/>
                    <a:pt x="1095213" y="538868"/>
                  </a:cubicBezTo>
                  <a:cubicBezTo>
                    <a:pt x="1114822" y="736950"/>
                    <a:pt x="1090476" y="949319"/>
                    <a:pt x="982970" y="1116845"/>
                  </a:cubicBezTo>
                  <a:cubicBezTo>
                    <a:pt x="904751" y="1238739"/>
                    <a:pt x="756732" y="1290530"/>
                    <a:pt x="696509" y="1285031"/>
                  </a:cubicBezTo>
                  <a:cubicBezTo>
                    <a:pt x="512156" y="1268191"/>
                    <a:pt x="273929" y="1252227"/>
                    <a:pt x="129086" y="1120020"/>
                  </a:cubicBezTo>
                  <a:cubicBezTo>
                    <a:pt x="-50391" y="956215"/>
                    <a:pt x="-14539" y="561931"/>
                    <a:pt x="49152" y="375305"/>
                  </a:cubicBezTo>
                </a:path>
              </a:pathLst>
            </a:custGeom>
            <a:solidFill>
              <a:srgbClr val="DA93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7" name="Google Shape;2927;p18"/>
            <p:cNvSpPr/>
            <p:nvPr/>
          </p:nvSpPr>
          <p:spPr>
            <a:xfrm rot="10800000" flipH="1">
              <a:off x="6634961" y="2465330"/>
              <a:ext cx="802323" cy="1079810"/>
            </a:xfrm>
            <a:custGeom>
              <a:avLst/>
              <a:gdLst/>
              <a:ahLst/>
              <a:cxnLst/>
              <a:rect l="l" t="t" r="r" b="b"/>
              <a:pathLst>
                <a:path w="802323" h="1079810" extrusionOk="0">
                  <a:moveTo>
                    <a:pt x="558950" y="-2543"/>
                  </a:moveTo>
                  <a:cubicBezTo>
                    <a:pt x="656981" y="202625"/>
                    <a:pt x="728203" y="420582"/>
                    <a:pt x="770265" y="644064"/>
                  </a:cubicBezTo>
                  <a:cubicBezTo>
                    <a:pt x="797837" y="790648"/>
                    <a:pt x="822805" y="920810"/>
                    <a:pt x="761706" y="1056865"/>
                  </a:cubicBezTo>
                  <a:cubicBezTo>
                    <a:pt x="751952" y="1078570"/>
                    <a:pt x="459750" y="1092704"/>
                    <a:pt x="293634" y="1047226"/>
                  </a:cubicBezTo>
                  <a:cubicBezTo>
                    <a:pt x="248968" y="1034983"/>
                    <a:pt x="-2085" y="1002039"/>
                    <a:pt x="-2796" y="875408"/>
                  </a:cubicBezTo>
                  <a:cubicBezTo>
                    <a:pt x="-5184" y="448078"/>
                    <a:pt x="326146" y="164512"/>
                    <a:pt x="558950" y="-2543"/>
                  </a:cubicBezTo>
                </a:path>
              </a:pathLst>
            </a:custGeom>
            <a:solidFill>
              <a:srgbClr val="EDEC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8" name="Google Shape;2928;p18"/>
            <p:cNvSpPr/>
            <p:nvPr/>
          </p:nvSpPr>
          <p:spPr>
            <a:xfrm rot="10800000" flipH="1">
              <a:off x="6655840" y="2048293"/>
              <a:ext cx="673960" cy="724980"/>
            </a:xfrm>
            <a:custGeom>
              <a:avLst/>
              <a:gdLst/>
              <a:ahLst/>
              <a:cxnLst/>
              <a:rect l="l" t="t" r="r" b="b"/>
              <a:pathLst>
                <a:path w="673960" h="724980" extrusionOk="0">
                  <a:moveTo>
                    <a:pt x="671171" y="270942"/>
                  </a:moveTo>
                  <a:cubicBezTo>
                    <a:pt x="673000" y="260439"/>
                    <a:pt x="422721" y="7582"/>
                    <a:pt x="278068" y="-2730"/>
                  </a:cubicBezTo>
                  <a:cubicBezTo>
                    <a:pt x="172645" y="-10249"/>
                    <a:pt x="6491" y="107912"/>
                    <a:pt x="25033" y="121717"/>
                  </a:cubicBezTo>
                  <a:cubicBezTo>
                    <a:pt x="72556" y="157099"/>
                    <a:pt x="63527" y="226772"/>
                    <a:pt x="49773" y="282512"/>
                  </a:cubicBezTo>
                  <a:cubicBezTo>
                    <a:pt x="32259" y="353518"/>
                    <a:pt x="14734" y="424523"/>
                    <a:pt x="-2780" y="495541"/>
                  </a:cubicBezTo>
                  <a:cubicBezTo>
                    <a:pt x="77306" y="479298"/>
                    <a:pt x="159005" y="512077"/>
                    <a:pt x="233224" y="546126"/>
                  </a:cubicBezTo>
                  <a:cubicBezTo>
                    <a:pt x="350941" y="600152"/>
                    <a:pt x="462574" y="664274"/>
                    <a:pt x="577979" y="721906"/>
                  </a:cubicBezTo>
                  <a:cubicBezTo>
                    <a:pt x="526277" y="632333"/>
                    <a:pt x="568326" y="390995"/>
                    <a:pt x="599695" y="349314"/>
                  </a:cubicBezTo>
                  <a:cubicBezTo>
                    <a:pt x="621501" y="320332"/>
                    <a:pt x="664605" y="309004"/>
                    <a:pt x="671171" y="270942"/>
                  </a:cubicBezTo>
                </a:path>
              </a:pathLst>
            </a:custGeom>
            <a:solidFill>
              <a:srgbClr val="F46C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9" name="Google Shape;2929;p18"/>
            <p:cNvSpPr/>
            <p:nvPr/>
          </p:nvSpPr>
          <p:spPr>
            <a:xfrm rot="10800000" flipH="1">
              <a:off x="6633791" y="2356675"/>
              <a:ext cx="768669" cy="633399"/>
            </a:xfrm>
            <a:custGeom>
              <a:avLst/>
              <a:gdLst/>
              <a:ahLst/>
              <a:cxnLst/>
              <a:rect l="l" t="t" r="r" b="b"/>
              <a:pathLst>
                <a:path w="768669" h="633399" extrusionOk="0">
                  <a:moveTo>
                    <a:pt x="765809" y="469321"/>
                  </a:moveTo>
                  <a:cubicBezTo>
                    <a:pt x="761173" y="374681"/>
                    <a:pt x="609586" y="60229"/>
                    <a:pt x="570292" y="55466"/>
                  </a:cubicBezTo>
                  <a:cubicBezTo>
                    <a:pt x="540955" y="51923"/>
                    <a:pt x="309345" y="196487"/>
                    <a:pt x="298716" y="194366"/>
                  </a:cubicBezTo>
                  <a:cubicBezTo>
                    <a:pt x="291159" y="192855"/>
                    <a:pt x="180415" y="53485"/>
                    <a:pt x="118325" y="-2840"/>
                  </a:cubicBezTo>
                  <a:cubicBezTo>
                    <a:pt x="61188" y="58959"/>
                    <a:pt x="-2529" y="258285"/>
                    <a:pt x="-2795" y="341191"/>
                  </a:cubicBezTo>
                  <a:cubicBezTo>
                    <a:pt x="-3036" y="409860"/>
                    <a:pt x="21208" y="437025"/>
                    <a:pt x="71805" y="499547"/>
                  </a:cubicBezTo>
                  <a:cubicBezTo>
                    <a:pt x="87083" y="430954"/>
                    <a:pt x="147382" y="326560"/>
                    <a:pt x="203275" y="281526"/>
                  </a:cubicBezTo>
                  <a:cubicBezTo>
                    <a:pt x="230199" y="259834"/>
                    <a:pt x="258952" y="237317"/>
                    <a:pt x="293801" y="231945"/>
                  </a:cubicBezTo>
                  <a:cubicBezTo>
                    <a:pt x="360971" y="221608"/>
                    <a:pt x="418032" y="276992"/>
                    <a:pt x="462444" y="326852"/>
                  </a:cubicBezTo>
                  <a:cubicBezTo>
                    <a:pt x="574864" y="453040"/>
                    <a:pt x="597585" y="630560"/>
                    <a:pt x="597585" y="630560"/>
                  </a:cubicBezTo>
                  <a:cubicBezTo>
                    <a:pt x="666558" y="598785"/>
                    <a:pt x="768793" y="530027"/>
                    <a:pt x="765809" y="469321"/>
                  </a:cubicBezTo>
                </a:path>
              </a:pathLst>
            </a:custGeom>
            <a:solidFill>
              <a:srgbClr val="CFCE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0" name="Google Shape;2930;p18"/>
            <p:cNvSpPr/>
            <p:nvPr/>
          </p:nvSpPr>
          <p:spPr>
            <a:xfrm rot="10800000" flipH="1">
              <a:off x="6936364" y="2800939"/>
              <a:ext cx="98802" cy="421097"/>
            </a:xfrm>
            <a:custGeom>
              <a:avLst/>
              <a:gdLst/>
              <a:ahLst/>
              <a:cxnLst/>
              <a:rect l="l" t="t" r="r" b="b"/>
              <a:pathLst>
                <a:path w="98802" h="421097" extrusionOk="0">
                  <a:moveTo>
                    <a:pt x="-2679" y="411110"/>
                  </a:moveTo>
                  <a:cubicBezTo>
                    <a:pt x="8585" y="342391"/>
                    <a:pt x="22771" y="274116"/>
                    <a:pt x="36995" y="205954"/>
                  </a:cubicBezTo>
                  <a:cubicBezTo>
                    <a:pt x="51130" y="138175"/>
                    <a:pt x="63450" y="68693"/>
                    <a:pt x="82982" y="2247"/>
                  </a:cubicBezTo>
                  <a:cubicBezTo>
                    <a:pt x="85458" y="-6148"/>
                    <a:pt x="97397" y="-2567"/>
                    <a:pt x="95898" y="5815"/>
                  </a:cubicBezTo>
                  <a:cubicBezTo>
                    <a:pt x="83833" y="74180"/>
                    <a:pt x="65443" y="141870"/>
                    <a:pt x="50889" y="209790"/>
                  </a:cubicBezTo>
                  <a:cubicBezTo>
                    <a:pt x="36322" y="277837"/>
                    <a:pt x="23317" y="346213"/>
                    <a:pt x="8776" y="414260"/>
                  </a:cubicBezTo>
                  <a:cubicBezTo>
                    <a:pt x="7150" y="421842"/>
                    <a:pt x="-3911" y="418514"/>
                    <a:pt x="-2679" y="411110"/>
                  </a:cubicBezTo>
                  <a:lnTo>
                    <a:pt x="-2679" y="411110"/>
                  </a:lnTo>
                </a:path>
              </a:pathLst>
            </a:custGeom>
            <a:solidFill>
              <a:srgbClr val="CFCE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1" name="Google Shape;2931;p18"/>
            <p:cNvSpPr/>
            <p:nvPr/>
          </p:nvSpPr>
          <p:spPr>
            <a:xfrm rot="10800000" flipH="1">
              <a:off x="6819397" y="977013"/>
              <a:ext cx="552101" cy="490961"/>
            </a:xfrm>
            <a:custGeom>
              <a:avLst/>
              <a:gdLst/>
              <a:ahLst/>
              <a:cxnLst/>
              <a:rect l="l" t="t" r="r" b="b"/>
              <a:pathLst>
                <a:path w="552101" h="490961" extrusionOk="0">
                  <a:moveTo>
                    <a:pt x="138572" y="462775"/>
                  </a:moveTo>
                  <a:cubicBezTo>
                    <a:pt x="209806" y="488011"/>
                    <a:pt x="288724" y="495656"/>
                    <a:pt x="361343" y="474714"/>
                  </a:cubicBezTo>
                  <a:cubicBezTo>
                    <a:pt x="433948" y="453771"/>
                    <a:pt x="549506" y="338709"/>
                    <a:pt x="549252" y="217590"/>
                  </a:cubicBezTo>
                  <a:cubicBezTo>
                    <a:pt x="548985" y="93599"/>
                    <a:pt x="487123" y="9081"/>
                    <a:pt x="444273" y="-1104"/>
                  </a:cubicBezTo>
                  <a:cubicBezTo>
                    <a:pt x="388241" y="-14427"/>
                    <a:pt x="333161" y="18898"/>
                    <a:pt x="282361" y="46025"/>
                  </a:cubicBezTo>
                  <a:cubicBezTo>
                    <a:pt x="203913" y="87910"/>
                    <a:pt x="40109" y="100521"/>
                    <a:pt x="7571" y="194019"/>
                  </a:cubicBezTo>
                  <a:cubicBezTo>
                    <a:pt x="-29703" y="301181"/>
                    <a:pt x="37442" y="426936"/>
                    <a:pt x="138572" y="462775"/>
                  </a:cubicBezTo>
                </a:path>
              </a:pathLst>
            </a:custGeom>
            <a:solidFill>
              <a:srgbClr val="CB3C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2" name="Google Shape;2932;p18"/>
            <p:cNvSpPr/>
            <p:nvPr/>
          </p:nvSpPr>
          <p:spPr>
            <a:xfrm rot="10800000" flipH="1">
              <a:off x="6340360" y="1307759"/>
              <a:ext cx="949124" cy="1232036"/>
            </a:xfrm>
            <a:custGeom>
              <a:avLst/>
              <a:gdLst/>
              <a:ahLst/>
              <a:cxnLst/>
              <a:rect l="l" t="t" r="r" b="b"/>
              <a:pathLst>
                <a:path w="949124" h="1232036" extrusionOk="0">
                  <a:moveTo>
                    <a:pt x="665539" y="81873"/>
                  </a:moveTo>
                  <a:cubicBezTo>
                    <a:pt x="604135" y="30832"/>
                    <a:pt x="518486" y="-20209"/>
                    <a:pt x="435352" y="1711"/>
                  </a:cubicBezTo>
                  <a:cubicBezTo>
                    <a:pt x="325776" y="30629"/>
                    <a:pt x="213343" y="151406"/>
                    <a:pt x="134095" y="263001"/>
                  </a:cubicBezTo>
                  <a:cubicBezTo>
                    <a:pt x="57489" y="370900"/>
                    <a:pt x="64029" y="593264"/>
                    <a:pt x="-1071" y="882697"/>
                  </a:cubicBezTo>
                  <a:cubicBezTo>
                    <a:pt x="-20350" y="968384"/>
                    <a:pt x="141004" y="1096578"/>
                    <a:pt x="211082" y="1149511"/>
                  </a:cubicBezTo>
                  <a:cubicBezTo>
                    <a:pt x="255939" y="1183383"/>
                    <a:pt x="310053" y="1203169"/>
                    <a:pt x="364956" y="1215145"/>
                  </a:cubicBezTo>
                  <a:cubicBezTo>
                    <a:pt x="513368" y="1247505"/>
                    <a:pt x="677681" y="1222067"/>
                    <a:pt x="797810" y="1129141"/>
                  </a:cubicBezTo>
                  <a:cubicBezTo>
                    <a:pt x="994647" y="976893"/>
                    <a:pt x="952978" y="771928"/>
                    <a:pt x="912935" y="561857"/>
                  </a:cubicBezTo>
                  <a:cubicBezTo>
                    <a:pt x="872778" y="351113"/>
                    <a:pt x="833103" y="221129"/>
                    <a:pt x="665539" y="81873"/>
                  </a:cubicBezTo>
                </a:path>
              </a:pathLst>
            </a:custGeom>
            <a:solidFill>
              <a:srgbClr val="F57F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3" name="Google Shape;2933;p18"/>
            <p:cNvSpPr/>
            <p:nvPr/>
          </p:nvSpPr>
          <p:spPr>
            <a:xfrm rot="10800000" flipH="1">
              <a:off x="6663770" y="1882081"/>
              <a:ext cx="115921" cy="296158"/>
            </a:xfrm>
            <a:custGeom>
              <a:avLst/>
              <a:gdLst/>
              <a:ahLst/>
              <a:cxnLst/>
              <a:rect l="l" t="t" r="r" b="b"/>
              <a:pathLst>
                <a:path w="115921" h="296158" extrusionOk="0">
                  <a:moveTo>
                    <a:pt x="45077" y="278489"/>
                  </a:moveTo>
                  <a:cubicBezTo>
                    <a:pt x="62628" y="219573"/>
                    <a:pt x="61307" y="157686"/>
                    <a:pt x="23893" y="106315"/>
                  </a:cubicBezTo>
                  <a:cubicBezTo>
                    <a:pt x="12793" y="91087"/>
                    <a:pt x="-5292" y="75632"/>
                    <a:pt x="-2256" y="54575"/>
                  </a:cubicBezTo>
                  <a:cubicBezTo>
                    <a:pt x="2671" y="20450"/>
                    <a:pt x="70222" y="1578"/>
                    <a:pt x="96448" y="-3197"/>
                  </a:cubicBezTo>
                  <a:cubicBezTo>
                    <a:pt x="108310" y="-5356"/>
                    <a:pt x="119676" y="9147"/>
                    <a:pt x="109186" y="18697"/>
                  </a:cubicBezTo>
                  <a:cubicBezTo>
                    <a:pt x="94048" y="32464"/>
                    <a:pt x="73944" y="37709"/>
                    <a:pt x="55160" y="45240"/>
                  </a:cubicBezTo>
                  <a:cubicBezTo>
                    <a:pt x="11510" y="62728"/>
                    <a:pt x="47058" y="82553"/>
                    <a:pt x="61637" y="109985"/>
                  </a:cubicBezTo>
                  <a:cubicBezTo>
                    <a:pt x="91457" y="166170"/>
                    <a:pt x="89692" y="229886"/>
                    <a:pt x="65511" y="287099"/>
                  </a:cubicBezTo>
                  <a:cubicBezTo>
                    <a:pt x="60558" y="298847"/>
                    <a:pt x="41521" y="290439"/>
                    <a:pt x="45077" y="278489"/>
                  </a:cubicBezTo>
                  <a:lnTo>
                    <a:pt x="45077" y="278489"/>
                  </a:lnTo>
                </a:path>
              </a:pathLst>
            </a:custGeom>
            <a:solidFill>
              <a:srgbClr val="DD537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4" name="Google Shape;2934;p18"/>
            <p:cNvSpPr/>
            <p:nvPr/>
          </p:nvSpPr>
          <p:spPr>
            <a:xfrm rot="10800000" flipH="1">
              <a:off x="6826009" y="1725444"/>
              <a:ext cx="182965" cy="65910"/>
            </a:xfrm>
            <a:custGeom>
              <a:avLst/>
              <a:gdLst/>
              <a:ahLst/>
              <a:cxnLst/>
              <a:rect l="l" t="t" r="r" b="b"/>
              <a:pathLst>
                <a:path w="182965" h="65910" extrusionOk="0">
                  <a:moveTo>
                    <a:pt x="178944" y="19948"/>
                  </a:moveTo>
                  <a:cubicBezTo>
                    <a:pt x="154991" y="51851"/>
                    <a:pt x="114999" y="66049"/>
                    <a:pt x="75794" y="61388"/>
                  </a:cubicBezTo>
                  <a:cubicBezTo>
                    <a:pt x="47816" y="58061"/>
                    <a:pt x="3747" y="42237"/>
                    <a:pt x="-2501" y="10588"/>
                  </a:cubicBezTo>
                  <a:cubicBezTo>
                    <a:pt x="-4317" y="1406"/>
                    <a:pt x="5093" y="-7369"/>
                    <a:pt x="13932" y="-2035"/>
                  </a:cubicBezTo>
                  <a:cubicBezTo>
                    <a:pt x="35802" y="11122"/>
                    <a:pt x="48388" y="29105"/>
                    <a:pt x="75388" y="34782"/>
                  </a:cubicBezTo>
                  <a:cubicBezTo>
                    <a:pt x="110859" y="42237"/>
                    <a:pt x="139459" y="27784"/>
                    <a:pt x="168606" y="9598"/>
                  </a:cubicBezTo>
                  <a:cubicBezTo>
                    <a:pt x="174676" y="5813"/>
                    <a:pt x="183592" y="13738"/>
                    <a:pt x="178944" y="19948"/>
                  </a:cubicBezTo>
                  <a:lnTo>
                    <a:pt x="178944" y="19948"/>
                  </a:lnTo>
                </a:path>
              </a:pathLst>
            </a:custGeom>
            <a:solidFill>
              <a:srgbClr val="DD4D3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5" name="Google Shape;2935;p18"/>
            <p:cNvSpPr/>
            <p:nvPr/>
          </p:nvSpPr>
          <p:spPr>
            <a:xfrm rot="10800000" flipH="1">
              <a:off x="6453180" y="1744927"/>
              <a:ext cx="191629" cy="63584"/>
            </a:xfrm>
            <a:custGeom>
              <a:avLst/>
              <a:gdLst/>
              <a:ahLst/>
              <a:cxnLst/>
              <a:rect l="l" t="t" r="r" b="b"/>
              <a:pathLst>
                <a:path w="191629" h="63584" extrusionOk="0">
                  <a:moveTo>
                    <a:pt x="187598" y="10553"/>
                  </a:moveTo>
                  <a:cubicBezTo>
                    <a:pt x="161258" y="50393"/>
                    <a:pt x="116021" y="65582"/>
                    <a:pt x="69742" y="58102"/>
                  </a:cubicBezTo>
                  <a:cubicBezTo>
                    <a:pt x="52356" y="55308"/>
                    <a:pt x="-10395" y="40233"/>
                    <a:pt x="-1645" y="11417"/>
                  </a:cubicBezTo>
                  <a:cubicBezTo>
                    <a:pt x="-324" y="7073"/>
                    <a:pt x="3130" y="5003"/>
                    <a:pt x="7398" y="4533"/>
                  </a:cubicBezTo>
                  <a:cubicBezTo>
                    <a:pt x="23286" y="2768"/>
                    <a:pt x="48012" y="23850"/>
                    <a:pt x="63138" y="28232"/>
                  </a:cubicBezTo>
                  <a:cubicBezTo>
                    <a:pt x="105772" y="40602"/>
                    <a:pt x="141065" y="29514"/>
                    <a:pt x="172549" y="-1042"/>
                  </a:cubicBezTo>
                  <a:cubicBezTo>
                    <a:pt x="180131" y="-8382"/>
                    <a:pt x="193758" y="1219"/>
                    <a:pt x="187598" y="10553"/>
                  </a:cubicBezTo>
                  <a:lnTo>
                    <a:pt x="187598" y="10553"/>
                  </a:lnTo>
                </a:path>
              </a:pathLst>
            </a:custGeom>
            <a:solidFill>
              <a:srgbClr val="DD4D3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6" name="Google Shape;2936;p18"/>
            <p:cNvSpPr/>
            <p:nvPr/>
          </p:nvSpPr>
          <p:spPr>
            <a:xfrm rot="10800000" flipH="1">
              <a:off x="6904597" y="1892857"/>
              <a:ext cx="54720" cy="100344"/>
            </a:xfrm>
            <a:custGeom>
              <a:avLst/>
              <a:gdLst/>
              <a:ahLst/>
              <a:cxnLst/>
              <a:rect l="l" t="t" r="r" b="b"/>
              <a:pathLst>
                <a:path w="54720" h="100344" extrusionOk="0">
                  <a:moveTo>
                    <a:pt x="-2245" y="43931"/>
                  </a:moveTo>
                  <a:cubicBezTo>
                    <a:pt x="588" y="16258"/>
                    <a:pt x="14926" y="-4938"/>
                    <a:pt x="29759" y="-3414"/>
                  </a:cubicBezTo>
                  <a:cubicBezTo>
                    <a:pt x="44593" y="-1890"/>
                    <a:pt x="54334" y="21770"/>
                    <a:pt x="51489" y="49443"/>
                  </a:cubicBezTo>
                  <a:cubicBezTo>
                    <a:pt x="48657" y="77104"/>
                    <a:pt x="34331" y="98300"/>
                    <a:pt x="19485" y="96776"/>
                  </a:cubicBezTo>
                  <a:cubicBezTo>
                    <a:pt x="4651" y="95265"/>
                    <a:pt x="-5089" y="71592"/>
                    <a:pt x="-2245" y="43931"/>
                  </a:cubicBezTo>
                </a:path>
              </a:pathLst>
            </a:custGeom>
            <a:solidFill>
              <a:srgbClr val="451C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7" name="Google Shape;2937;p18"/>
            <p:cNvSpPr/>
            <p:nvPr/>
          </p:nvSpPr>
          <p:spPr>
            <a:xfrm rot="10800000" flipH="1">
              <a:off x="6535132" y="1910154"/>
              <a:ext cx="54723" cy="100344"/>
            </a:xfrm>
            <a:custGeom>
              <a:avLst/>
              <a:gdLst/>
              <a:ahLst/>
              <a:cxnLst/>
              <a:rect l="l" t="t" r="r" b="b"/>
              <a:pathLst>
                <a:path w="54723" h="100344" extrusionOk="0">
                  <a:moveTo>
                    <a:pt x="-1996" y="43947"/>
                  </a:moveTo>
                  <a:cubicBezTo>
                    <a:pt x="836" y="16274"/>
                    <a:pt x="15175" y="-4923"/>
                    <a:pt x="30008" y="-3399"/>
                  </a:cubicBezTo>
                  <a:cubicBezTo>
                    <a:pt x="44855" y="-1875"/>
                    <a:pt x="54570" y="21786"/>
                    <a:pt x="51751" y="49446"/>
                  </a:cubicBezTo>
                  <a:cubicBezTo>
                    <a:pt x="48906" y="77119"/>
                    <a:pt x="34580" y="98316"/>
                    <a:pt x="19734" y="96792"/>
                  </a:cubicBezTo>
                  <a:cubicBezTo>
                    <a:pt x="4900" y="95268"/>
                    <a:pt x="-4828" y="71608"/>
                    <a:pt x="-1996" y="43947"/>
                  </a:cubicBezTo>
                </a:path>
              </a:pathLst>
            </a:custGeom>
            <a:solidFill>
              <a:srgbClr val="451C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8" name="Google Shape;2938;p18"/>
            <p:cNvSpPr/>
            <p:nvPr/>
          </p:nvSpPr>
          <p:spPr>
            <a:xfrm rot="10800000" flipH="1">
              <a:off x="6953835" y="2038251"/>
              <a:ext cx="104093" cy="36910"/>
            </a:xfrm>
            <a:custGeom>
              <a:avLst/>
              <a:gdLst/>
              <a:ahLst/>
              <a:cxnLst/>
              <a:rect l="l" t="t" r="r" b="b"/>
              <a:pathLst>
                <a:path w="104093" h="36910" extrusionOk="0">
                  <a:moveTo>
                    <a:pt x="96320" y="28394"/>
                  </a:moveTo>
                  <a:cubicBezTo>
                    <a:pt x="83823" y="35607"/>
                    <a:pt x="68838" y="33283"/>
                    <a:pt x="54842" y="32699"/>
                  </a:cubicBezTo>
                  <a:cubicBezTo>
                    <a:pt x="39386" y="32064"/>
                    <a:pt x="23702" y="30997"/>
                    <a:pt x="8513" y="27949"/>
                  </a:cubicBezTo>
                  <a:cubicBezTo>
                    <a:pt x="-8861" y="24469"/>
                    <a:pt x="-5229" y="-5033"/>
                    <a:pt x="12754" y="-3318"/>
                  </a:cubicBezTo>
                  <a:cubicBezTo>
                    <a:pt x="27842" y="-1883"/>
                    <a:pt x="42803" y="936"/>
                    <a:pt x="57865" y="2765"/>
                  </a:cubicBezTo>
                  <a:cubicBezTo>
                    <a:pt x="70768" y="4340"/>
                    <a:pt x="85195" y="3311"/>
                    <a:pt x="96320" y="10639"/>
                  </a:cubicBezTo>
                  <a:cubicBezTo>
                    <a:pt x="102645" y="14805"/>
                    <a:pt x="103280" y="24368"/>
                    <a:pt x="96320" y="28394"/>
                  </a:cubicBezTo>
                  <a:lnTo>
                    <a:pt x="96320" y="28394"/>
                  </a:lnTo>
                </a:path>
              </a:pathLst>
            </a:custGeom>
            <a:solidFill>
              <a:srgbClr val="F46C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9" name="Google Shape;2939;p18"/>
            <p:cNvSpPr/>
            <p:nvPr/>
          </p:nvSpPr>
          <p:spPr>
            <a:xfrm rot="10800000" flipH="1">
              <a:off x="6465391" y="2062762"/>
              <a:ext cx="87134" cy="33957"/>
            </a:xfrm>
            <a:custGeom>
              <a:avLst/>
              <a:gdLst/>
              <a:ahLst/>
              <a:cxnLst/>
              <a:rect l="l" t="t" r="r" b="b"/>
              <a:pathLst>
                <a:path w="87134" h="33957" extrusionOk="0">
                  <a:moveTo>
                    <a:pt x="68530" y="30376"/>
                  </a:moveTo>
                  <a:cubicBezTo>
                    <a:pt x="56338" y="28484"/>
                    <a:pt x="44185" y="26896"/>
                    <a:pt x="31815" y="27239"/>
                  </a:cubicBezTo>
                  <a:cubicBezTo>
                    <a:pt x="20207" y="27582"/>
                    <a:pt x="9996" y="31112"/>
                    <a:pt x="941" y="22057"/>
                  </a:cubicBezTo>
                  <a:cubicBezTo>
                    <a:pt x="-2793" y="18324"/>
                    <a:pt x="-3491" y="12316"/>
                    <a:pt x="-913" y="7770"/>
                  </a:cubicBezTo>
                  <a:cubicBezTo>
                    <a:pt x="6275" y="-4879"/>
                    <a:pt x="21159" y="-3647"/>
                    <a:pt x="34075" y="-3000"/>
                  </a:cubicBezTo>
                  <a:cubicBezTo>
                    <a:pt x="48249" y="-2289"/>
                    <a:pt x="62257" y="-54"/>
                    <a:pt x="75503" y="5103"/>
                  </a:cubicBezTo>
                  <a:cubicBezTo>
                    <a:pt x="91314" y="11275"/>
                    <a:pt x="85218" y="32954"/>
                    <a:pt x="68530" y="30376"/>
                  </a:cubicBezTo>
                  <a:lnTo>
                    <a:pt x="68530" y="30376"/>
                  </a:lnTo>
                </a:path>
              </a:pathLst>
            </a:custGeom>
            <a:solidFill>
              <a:srgbClr val="F46C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0" name="Google Shape;2940;p18"/>
            <p:cNvSpPr/>
            <p:nvPr/>
          </p:nvSpPr>
          <p:spPr>
            <a:xfrm rot="10800000" flipH="1">
              <a:off x="6329169" y="1193135"/>
              <a:ext cx="1070301" cy="794775"/>
            </a:xfrm>
            <a:custGeom>
              <a:avLst/>
              <a:gdLst/>
              <a:ahLst/>
              <a:cxnLst/>
              <a:rect l="l" t="t" r="r" b="b"/>
              <a:pathLst>
                <a:path w="1070301" h="794775" extrusionOk="0">
                  <a:moveTo>
                    <a:pt x="483618" y="531251"/>
                  </a:moveTo>
                  <a:cubicBezTo>
                    <a:pt x="538952" y="530565"/>
                    <a:pt x="630735" y="499602"/>
                    <a:pt x="678614" y="471840"/>
                  </a:cubicBezTo>
                  <a:cubicBezTo>
                    <a:pt x="775616" y="415617"/>
                    <a:pt x="790170" y="347875"/>
                    <a:pt x="851982" y="123225"/>
                  </a:cubicBezTo>
                  <a:cubicBezTo>
                    <a:pt x="871616" y="51851"/>
                    <a:pt x="914161" y="1864"/>
                    <a:pt x="944438" y="-3064"/>
                  </a:cubicBezTo>
                  <a:cubicBezTo>
                    <a:pt x="983744" y="-9465"/>
                    <a:pt x="1014529" y="26641"/>
                    <a:pt x="1030899" y="62938"/>
                  </a:cubicBezTo>
                  <a:cubicBezTo>
                    <a:pt x="1109753" y="237766"/>
                    <a:pt x="1058852" y="562734"/>
                    <a:pt x="904344" y="676348"/>
                  </a:cubicBezTo>
                  <a:cubicBezTo>
                    <a:pt x="749835" y="789950"/>
                    <a:pt x="481789" y="818626"/>
                    <a:pt x="297791" y="764524"/>
                  </a:cubicBezTo>
                  <a:cubicBezTo>
                    <a:pt x="233644" y="745665"/>
                    <a:pt x="-75360" y="627263"/>
                    <a:pt x="13108" y="302904"/>
                  </a:cubicBezTo>
                  <a:cubicBezTo>
                    <a:pt x="13108" y="302904"/>
                    <a:pt x="49011" y="393583"/>
                    <a:pt x="145252" y="461426"/>
                  </a:cubicBezTo>
                  <a:cubicBezTo>
                    <a:pt x="238012" y="526831"/>
                    <a:pt x="371287" y="532648"/>
                    <a:pt x="483618" y="531251"/>
                  </a:cubicBezTo>
                </a:path>
              </a:pathLst>
            </a:custGeom>
            <a:solidFill>
              <a:srgbClr val="DD4D3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1" name="Google Shape;2941;p18"/>
            <p:cNvSpPr/>
            <p:nvPr/>
          </p:nvSpPr>
          <p:spPr>
            <a:xfrm rot="10800000" flipH="1">
              <a:off x="7205745" y="1817210"/>
              <a:ext cx="184757" cy="331034"/>
            </a:xfrm>
            <a:custGeom>
              <a:avLst/>
              <a:gdLst/>
              <a:ahLst/>
              <a:cxnLst/>
              <a:rect l="l" t="t" r="r" b="b"/>
              <a:pathLst>
                <a:path w="184757" h="331034" extrusionOk="0">
                  <a:moveTo>
                    <a:pt x="4269" y="185712"/>
                  </a:moveTo>
                  <a:cubicBezTo>
                    <a:pt x="14480" y="248920"/>
                    <a:pt x="36515" y="318897"/>
                    <a:pt x="100053" y="326759"/>
                  </a:cubicBezTo>
                  <a:cubicBezTo>
                    <a:pt x="109959" y="327991"/>
                    <a:pt x="120271" y="328181"/>
                    <a:pt x="129707" y="324854"/>
                  </a:cubicBezTo>
                  <a:cubicBezTo>
                    <a:pt x="147589" y="318555"/>
                    <a:pt x="158994" y="300914"/>
                    <a:pt x="165826" y="283223"/>
                  </a:cubicBezTo>
                  <a:cubicBezTo>
                    <a:pt x="198059" y="199899"/>
                    <a:pt x="179377" y="121438"/>
                    <a:pt x="128145" y="48248"/>
                  </a:cubicBezTo>
                  <a:cubicBezTo>
                    <a:pt x="111280" y="24156"/>
                    <a:pt x="67566" y="-20599"/>
                    <a:pt x="17998" y="3417"/>
                  </a:cubicBezTo>
                  <a:cubicBezTo>
                    <a:pt x="-19086" y="21387"/>
                    <a:pt x="4269" y="185712"/>
                    <a:pt x="4269" y="185712"/>
                  </a:cubicBezTo>
                </a:path>
              </a:pathLst>
            </a:custGeom>
            <a:solidFill>
              <a:srgbClr val="F57F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2" name="Google Shape;2942;p18"/>
            <p:cNvSpPr/>
            <p:nvPr/>
          </p:nvSpPr>
          <p:spPr>
            <a:xfrm rot="10800000" flipH="1">
              <a:off x="7246134" y="1863442"/>
              <a:ext cx="99104" cy="227866"/>
            </a:xfrm>
            <a:custGeom>
              <a:avLst/>
              <a:gdLst/>
              <a:ahLst/>
              <a:cxnLst/>
              <a:rect l="l" t="t" r="r" b="b"/>
              <a:pathLst>
                <a:path w="99104" h="227866" extrusionOk="0">
                  <a:moveTo>
                    <a:pt x="17476" y="163468"/>
                  </a:moveTo>
                  <a:cubicBezTo>
                    <a:pt x="24359" y="173717"/>
                    <a:pt x="34621" y="198621"/>
                    <a:pt x="46318" y="202812"/>
                  </a:cubicBezTo>
                  <a:cubicBezTo>
                    <a:pt x="81674" y="215462"/>
                    <a:pt x="80455" y="118396"/>
                    <a:pt x="76886" y="99155"/>
                  </a:cubicBezTo>
                  <a:cubicBezTo>
                    <a:pt x="68670" y="55035"/>
                    <a:pt x="44692" y="25279"/>
                    <a:pt x="2503" y="13951"/>
                  </a:cubicBezTo>
                  <a:cubicBezTo>
                    <a:pt x="-3873" y="12223"/>
                    <a:pt x="-4978" y="3270"/>
                    <a:pt x="686" y="-45"/>
                  </a:cubicBezTo>
                  <a:cubicBezTo>
                    <a:pt x="21248" y="-12122"/>
                    <a:pt x="48184" y="10598"/>
                    <a:pt x="61050" y="25025"/>
                  </a:cubicBezTo>
                  <a:cubicBezTo>
                    <a:pt x="88024" y="55251"/>
                    <a:pt x="98159" y="97313"/>
                    <a:pt x="95784" y="137001"/>
                  </a:cubicBezTo>
                  <a:cubicBezTo>
                    <a:pt x="94400" y="159874"/>
                    <a:pt x="88964" y="225977"/>
                    <a:pt x="54230" y="224377"/>
                  </a:cubicBezTo>
                  <a:cubicBezTo>
                    <a:pt x="30519" y="223272"/>
                    <a:pt x="13806" y="188703"/>
                    <a:pt x="4776" y="170885"/>
                  </a:cubicBezTo>
                  <a:cubicBezTo>
                    <a:pt x="483" y="162414"/>
                    <a:pt x="12193" y="155594"/>
                    <a:pt x="17476" y="163468"/>
                  </a:cubicBezTo>
                  <a:lnTo>
                    <a:pt x="17476" y="163468"/>
                  </a:lnTo>
                </a:path>
              </a:pathLst>
            </a:custGeom>
            <a:solidFill>
              <a:srgbClr val="DD537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3" name="Google Shape;2943;p18"/>
            <p:cNvSpPr/>
            <p:nvPr/>
          </p:nvSpPr>
          <p:spPr>
            <a:xfrm rot="10800000" flipH="1">
              <a:off x="6666686" y="2242984"/>
              <a:ext cx="205778" cy="120518"/>
            </a:xfrm>
            <a:custGeom>
              <a:avLst/>
              <a:gdLst/>
              <a:ahLst/>
              <a:cxnLst/>
              <a:rect l="l" t="t" r="r" b="b"/>
              <a:pathLst>
                <a:path w="205778" h="120518" extrusionOk="0">
                  <a:moveTo>
                    <a:pt x="-2627" y="93879"/>
                  </a:moveTo>
                  <a:cubicBezTo>
                    <a:pt x="-2627" y="93879"/>
                    <a:pt x="101665" y="73000"/>
                    <a:pt x="202249" y="117349"/>
                  </a:cubicBezTo>
                  <a:cubicBezTo>
                    <a:pt x="202249" y="117349"/>
                    <a:pt x="218048" y="4471"/>
                    <a:pt x="117400" y="-3136"/>
                  </a:cubicBezTo>
                  <a:cubicBezTo>
                    <a:pt x="117400" y="-3136"/>
                    <a:pt x="35345" y="-7823"/>
                    <a:pt x="-2627" y="93879"/>
                  </a:cubicBezTo>
                </a:path>
              </a:pathLst>
            </a:custGeom>
            <a:solidFill>
              <a:srgbClr val="EDEC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4" name="Google Shape;2944;p18"/>
            <p:cNvSpPr/>
            <p:nvPr/>
          </p:nvSpPr>
          <p:spPr>
            <a:xfrm rot="10800000" flipH="1">
              <a:off x="6402505" y="1313199"/>
              <a:ext cx="81495" cy="202605"/>
            </a:xfrm>
            <a:custGeom>
              <a:avLst/>
              <a:gdLst/>
              <a:ahLst/>
              <a:cxnLst/>
              <a:rect l="l" t="t" r="r" b="b"/>
              <a:pathLst>
                <a:path w="81495" h="202605" extrusionOk="0">
                  <a:moveTo>
                    <a:pt x="12920" y="2270"/>
                  </a:moveTo>
                  <a:cubicBezTo>
                    <a:pt x="11447" y="78063"/>
                    <a:pt x="35069" y="129651"/>
                    <a:pt x="78236" y="189988"/>
                  </a:cubicBezTo>
                  <a:cubicBezTo>
                    <a:pt x="81424" y="194433"/>
                    <a:pt x="74985" y="201114"/>
                    <a:pt x="70527" y="197710"/>
                  </a:cubicBezTo>
                  <a:cubicBezTo>
                    <a:pt x="13961" y="154403"/>
                    <a:pt x="-11375" y="69148"/>
                    <a:pt x="436" y="580"/>
                  </a:cubicBezTo>
                  <a:cubicBezTo>
                    <a:pt x="1668" y="-6532"/>
                    <a:pt x="13060" y="-4779"/>
                    <a:pt x="12920" y="2270"/>
                  </a:cubicBezTo>
                  <a:lnTo>
                    <a:pt x="12920" y="2270"/>
                  </a:lnTo>
                </a:path>
              </a:pathLst>
            </a:custGeom>
            <a:solidFill>
              <a:srgbClr val="CB3C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5" name="Google Shape;2945;p18"/>
            <p:cNvSpPr/>
            <p:nvPr/>
          </p:nvSpPr>
          <p:spPr>
            <a:xfrm rot="10800000" flipH="1">
              <a:off x="6504088" y="1285237"/>
              <a:ext cx="84103" cy="173544"/>
            </a:xfrm>
            <a:custGeom>
              <a:avLst/>
              <a:gdLst/>
              <a:ahLst/>
              <a:cxnLst/>
              <a:rect l="l" t="t" r="r" b="b"/>
              <a:pathLst>
                <a:path w="84103" h="173544" extrusionOk="0">
                  <a:moveTo>
                    <a:pt x="9591" y="402"/>
                  </a:moveTo>
                  <a:cubicBezTo>
                    <a:pt x="14937" y="31225"/>
                    <a:pt x="21109" y="61083"/>
                    <a:pt x="34533" y="89620"/>
                  </a:cubicBezTo>
                  <a:cubicBezTo>
                    <a:pt x="46764" y="115617"/>
                    <a:pt x="65369" y="136127"/>
                    <a:pt x="80787" y="159914"/>
                  </a:cubicBezTo>
                  <a:cubicBezTo>
                    <a:pt x="84012" y="164892"/>
                    <a:pt x="77281" y="172348"/>
                    <a:pt x="72252" y="168461"/>
                  </a:cubicBezTo>
                  <a:cubicBezTo>
                    <a:pt x="25300" y="132343"/>
                    <a:pt x="-1763" y="59788"/>
                    <a:pt x="-2474" y="2041"/>
                  </a:cubicBezTo>
                  <a:cubicBezTo>
                    <a:pt x="-2563" y="-4690"/>
                    <a:pt x="8384" y="-6570"/>
                    <a:pt x="9591" y="402"/>
                  </a:cubicBezTo>
                  <a:lnTo>
                    <a:pt x="9591" y="402"/>
                  </a:lnTo>
                </a:path>
              </a:pathLst>
            </a:custGeom>
            <a:solidFill>
              <a:srgbClr val="CB3C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6" name="Google Shape;2946;p18"/>
            <p:cNvSpPr/>
            <p:nvPr/>
          </p:nvSpPr>
          <p:spPr>
            <a:xfrm rot="10800000" flipH="1">
              <a:off x="6649085" y="1222371"/>
              <a:ext cx="110271" cy="196376"/>
            </a:xfrm>
            <a:custGeom>
              <a:avLst/>
              <a:gdLst/>
              <a:ahLst/>
              <a:cxnLst/>
              <a:rect l="l" t="t" r="r" b="b"/>
              <a:pathLst>
                <a:path w="110271" h="196376" extrusionOk="0">
                  <a:moveTo>
                    <a:pt x="8212" y="-78"/>
                  </a:moveTo>
                  <a:cubicBezTo>
                    <a:pt x="27490" y="72388"/>
                    <a:pt x="64434" y="124153"/>
                    <a:pt x="106637" y="184211"/>
                  </a:cubicBezTo>
                  <a:cubicBezTo>
                    <a:pt x="110611" y="189850"/>
                    <a:pt x="102369" y="194752"/>
                    <a:pt x="97785" y="191031"/>
                  </a:cubicBezTo>
                  <a:cubicBezTo>
                    <a:pt x="43340" y="146975"/>
                    <a:pt x="10752" y="69962"/>
                    <a:pt x="-2456" y="2868"/>
                  </a:cubicBezTo>
                  <a:cubicBezTo>
                    <a:pt x="-3828" y="-4053"/>
                    <a:pt x="6370" y="-7051"/>
                    <a:pt x="8212" y="-78"/>
                  </a:cubicBezTo>
                  <a:lnTo>
                    <a:pt x="8212" y="-78"/>
                  </a:lnTo>
                </a:path>
              </a:pathLst>
            </a:custGeom>
            <a:solidFill>
              <a:srgbClr val="CB3C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7" name="Google Shape;2947;p18"/>
            <p:cNvSpPr/>
            <p:nvPr/>
          </p:nvSpPr>
          <p:spPr>
            <a:xfrm rot="10800000" flipH="1">
              <a:off x="6773511" y="1241599"/>
              <a:ext cx="99529" cy="168630"/>
            </a:xfrm>
            <a:custGeom>
              <a:avLst/>
              <a:gdLst/>
              <a:ahLst/>
              <a:cxnLst/>
              <a:rect l="l" t="t" r="r" b="b"/>
              <a:pathLst>
                <a:path w="99529" h="168630" extrusionOk="0">
                  <a:moveTo>
                    <a:pt x="7795" y="-312"/>
                  </a:moveTo>
                  <a:cubicBezTo>
                    <a:pt x="18590" y="29876"/>
                    <a:pt x="29779" y="59162"/>
                    <a:pt x="46162" y="86848"/>
                  </a:cubicBezTo>
                  <a:cubicBezTo>
                    <a:pt x="60957" y="111829"/>
                    <a:pt x="80846" y="132898"/>
                    <a:pt x="96238" y="157307"/>
                  </a:cubicBezTo>
                  <a:cubicBezTo>
                    <a:pt x="98638" y="161105"/>
                    <a:pt x="93647" y="166680"/>
                    <a:pt x="89761" y="163785"/>
                  </a:cubicBezTo>
                  <a:cubicBezTo>
                    <a:pt x="42390" y="128364"/>
                    <a:pt x="10069" y="59035"/>
                    <a:pt x="-2504" y="2533"/>
                  </a:cubicBezTo>
                  <a:cubicBezTo>
                    <a:pt x="-4003" y="-4237"/>
                    <a:pt x="5484" y="-6751"/>
                    <a:pt x="7795" y="-312"/>
                  </a:cubicBezTo>
                  <a:lnTo>
                    <a:pt x="7795" y="-312"/>
                  </a:lnTo>
                </a:path>
              </a:pathLst>
            </a:custGeom>
            <a:solidFill>
              <a:srgbClr val="CB3C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8" name="Google Shape;2948;p18"/>
            <p:cNvSpPr/>
            <p:nvPr/>
          </p:nvSpPr>
          <p:spPr>
            <a:xfrm rot="10800000" flipH="1">
              <a:off x="6886263" y="1277011"/>
              <a:ext cx="148736" cy="145584"/>
            </a:xfrm>
            <a:custGeom>
              <a:avLst/>
              <a:gdLst/>
              <a:ahLst/>
              <a:cxnLst/>
              <a:rect l="l" t="t" r="r" b="b"/>
              <a:pathLst>
                <a:path w="148736" h="145584" extrusionOk="0">
                  <a:moveTo>
                    <a:pt x="5301" y="-1717"/>
                  </a:moveTo>
                  <a:cubicBezTo>
                    <a:pt x="35857" y="62393"/>
                    <a:pt x="68597" y="118883"/>
                    <a:pt x="143299" y="133831"/>
                  </a:cubicBezTo>
                  <a:cubicBezTo>
                    <a:pt x="147680" y="134719"/>
                    <a:pt x="146220" y="140803"/>
                    <a:pt x="142295" y="141159"/>
                  </a:cubicBezTo>
                  <a:cubicBezTo>
                    <a:pt x="65143" y="148220"/>
                    <a:pt x="22649" y="61326"/>
                    <a:pt x="-2358" y="2766"/>
                  </a:cubicBezTo>
                  <a:cubicBezTo>
                    <a:pt x="-4542" y="-2352"/>
                    <a:pt x="2811" y="-6936"/>
                    <a:pt x="5301" y="-1717"/>
                  </a:cubicBezTo>
                  <a:lnTo>
                    <a:pt x="5301" y="-1717"/>
                  </a:lnTo>
                </a:path>
              </a:pathLst>
            </a:custGeom>
            <a:solidFill>
              <a:srgbClr val="CB3C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9" name="Google Shape;2949;p18"/>
            <p:cNvSpPr/>
            <p:nvPr/>
          </p:nvSpPr>
          <p:spPr>
            <a:xfrm rot="10800000" flipH="1">
              <a:off x="7007988" y="1324027"/>
              <a:ext cx="163828" cy="136936"/>
            </a:xfrm>
            <a:custGeom>
              <a:avLst/>
              <a:gdLst/>
              <a:ahLst/>
              <a:cxnLst/>
              <a:rect l="l" t="t" r="r" b="b"/>
              <a:pathLst>
                <a:path w="163828" h="136936" extrusionOk="0">
                  <a:moveTo>
                    <a:pt x="5369" y="-1804"/>
                  </a:moveTo>
                  <a:cubicBezTo>
                    <a:pt x="42173" y="61366"/>
                    <a:pt x="93722" y="92735"/>
                    <a:pt x="158061" y="122542"/>
                  </a:cubicBezTo>
                  <a:cubicBezTo>
                    <a:pt x="164220" y="125387"/>
                    <a:pt x="159610" y="133972"/>
                    <a:pt x="153730" y="132854"/>
                  </a:cubicBezTo>
                  <a:cubicBezTo>
                    <a:pt x="86166" y="120015"/>
                    <a:pt x="28012" y="61773"/>
                    <a:pt x="-2302" y="2679"/>
                  </a:cubicBezTo>
                  <a:cubicBezTo>
                    <a:pt x="-4893" y="-2375"/>
                    <a:pt x="2460" y="-6770"/>
                    <a:pt x="5369" y="-1804"/>
                  </a:cubicBezTo>
                  <a:lnTo>
                    <a:pt x="5369" y="-1804"/>
                  </a:lnTo>
                </a:path>
              </a:pathLst>
            </a:custGeom>
            <a:solidFill>
              <a:srgbClr val="CB3C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0" name="Google Shape;2950;p18"/>
            <p:cNvSpPr/>
            <p:nvPr/>
          </p:nvSpPr>
          <p:spPr>
            <a:xfrm rot="10800000" flipH="1">
              <a:off x="7126007" y="1435452"/>
              <a:ext cx="130119" cy="92324"/>
            </a:xfrm>
            <a:custGeom>
              <a:avLst/>
              <a:gdLst/>
              <a:ahLst/>
              <a:cxnLst/>
              <a:rect l="l" t="t" r="r" b="b"/>
              <a:pathLst>
                <a:path w="130119" h="92324" extrusionOk="0">
                  <a:moveTo>
                    <a:pt x="7207" y="-1522"/>
                  </a:moveTo>
                  <a:cubicBezTo>
                    <a:pt x="34855" y="37632"/>
                    <a:pt x="75216" y="64111"/>
                    <a:pt x="122002" y="74221"/>
                  </a:cubicBezTo>
                  <a:cubicBezTo>
                    <a:pt x="131108" y="76176"/>
                    <a:pt x="127260" y="90337"/>
                    <a:pt x="118154" y="88203"/>
                  </a:cubicBezTo>
                  <a:cubicBezTo>
                    <a:pt x="67989" y="76468"/>
                    <a:pt x="26079" y="47005"/>
                    <a:pt x="-2013" y="3862"/>
                  </a:cubicBezTo>
                  <a:cubicBezTo>
                    <a:pt x="-5798" y="-1967"/>
                    <a:pt x="3308" y="-7059"/>
                    <a:pt x="7207" y="-1522"/>
                  </a:cubicBezTo>
                  <a:lnTo>
                    <a:pt x="7207" y="-1522"/>
                  </a:lnTo>
                </a:path>
              </a:pathLst>
            </a:custGeom>
            <a:solidFill>
              <a:srgbClr val="CB3C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1" name="Google Shape;2951;p18"/>
            <p:cNvSpPr/>
            <p:nvPr/>
          </p:nvSpPr>
          <p:spPr>
            <a:xfrm rot="10800000" flipH="1">
              <a:off x="7174079" y="1543775"/>
              <a:ext cx="129187" cy="93637"/>
            </a:xfrm>
            <a:custGeom>
              <a:avLst/>
              <a:gdLst/>
              <a:ahLst/>
              <a:cxnLst/>
              <a:rect l="l" t="t" r="r" b="b"/>
              <a:pathLst>
                <a:path w="129187" h="93637" extrusionOk="0">
                  <a:moveTo>
                    <a:pt x="6270" y="-2000"/>
                  </a:moveTo>
                  <a:cubicBezTo>
                    <a:pt x="40179" y="35732"/>
                    <a:pt x="80019" y="55150"/>
                    <a:pt x="123389" y="79191"/>
                  </a:cubicBezTo>
                  <a:cubicBezTo>
                    <a:pt x="129282" y="82455"/>
                    <a:pt x="125167" y="91015"/>
                    <a:pt x="118957" y="89694"/>
                  </a:cubicBezTo>
                  <a:cubicBezTo>
                    <a:pt x="71459" y="79496"/>
                    <a:pt x="28698" y="42183"/>
                    <a:pt x="-1566" y="5836"/>
                  </a:cubicBezTo>
                  <a:cubicBezTo>
                    <a:pt x="-6062" y="438"/>
                    <a:pt x="1444" y="-7372"/>
                    <a:pt x="6270" y="-2000"/>
                  </a:cubicBezTo>
                  <a:lnTo>
                    <a:pt x="6270" y="-2000"/>
                  </a:lnTo>
                </a:path>
              </a:pathLst>
            </a:custGeom>
            <a:solidFill>
              <a:srgbClr val="CB3C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2" name="Google Shape;2952;p18"/>
            <p:cNvSpPr/>
            <p:nvPr/>
          </p:nvSpPr>
          <p:spPr>
            <a:xfrm rot="10800000" flipH="1">
              <a:off x="7207600" y="1678105"/>
              <a:ext cx="87171" cy="63890"/>
            </a:xfrm>
            <a:custGeom>
              <a:avLst/>
              <a:gdLst/>
              <a:ahLst/>
              <a:cxnLst/>
              <a:rect l="l" t="t" r="r" b="b"/>
              <a:pathLst>
                <a:path w="87171" h="63890" extrusionOk="0">
                  <a:moveTo>
                    <a:pt x="8796" y="-1069"/>
                  </a:moveTo>
                  <a:cubicBezTo>
                    <a:pt x="18397" y="11656"/>
                    <a:pt x="30043" y="22629"/>
                    <a:pt x="43606" y="31049"/>
                  </a:cubicBezTo>
                  <a:cubicBezTo>
                    <a:pt x="55557" y="38466"/>
                    <a:pt x="68981" y="41971"/>
                    <a:pt x="81224" y="48537"/>
                  </a:cubicBezTo>
                  <a:cubicBezTo>
                    <a:pt x="86583" y="51407"/>
                    <a:pt x="84259" y="60513"/>
                    <a:pt x="78074" y="60183"/>
                  </a:cubicBezTo>
                  <a:cubicBezTo>
                    <a:pt x="45981" y="58430"/>
                    <a:pt x="15578" y="30033"/>
                    <a:pt x="-1821" y="5128"/>
                  </a:cubicBezTo>
                  <a:cubicBezTo>
                    <a:pt x="-6419" y="-1438"/>
                    <a:pt x="4135" y="-7254"/>
                    <a:pt x="8796" y="-1069"/>
                  </a:cubicBezTo>
                  <a:lnTo>
                    <a:pt x="8796" y="-1069"/>
                  </a:lnTo>
                </a:path>
              </a:pathLst>
            </a:custGeom>
            <a:solidFill>
              <a:srgbClr val="CB3C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3" name="Google Shape;2953;p18"/>
            <p:cNvSpPr/>
            <p:nvPr/>
          </p:nvSpPr>
          <p:spPr>
            <a:xfrm rot="10800000" flipH="1">
              <a:off x="7236968" y="1957706"/>
              <a:ext cx="47578" cy="92570"/>
            </a:xfrm>
            <a:custGeom>
              <a:avLst/>
              <a:gdLst/>
              <a:ahLst/>
              <a:cxnLst/>
              <a:rect l="l" t="t" r="r" b="b"/>
              <a:pathLst>
                <a:path w="47578" h="92570" extrusionOk="0">
                  <a:moveTo>
                    <a:pt x="9901" y="64612"/>
                  </a:moveTo>
                  <a:cubicBezTo>
                    <a:pt x="10904" y="69831"/>
                    <a:pt x="11908" y="75013"/>
                    <a:pt x="13076" y="80194"/>
                  </a:cubicBezTo>
                  <a:cubicBezTo>
                    <a:pt x="10130" y="78518"/>
                    <a:pt x="7196" y="76854"/>
                    <a:pt x="4262" y="75178"/>
                  </a:cubicBezTo>
                  <a:cubicBezTo>
                    <a:pt x="18296" y="69501"/>
                    <a:pt x="29802" y="55836"/>
                    <a:pt x="27706" y="40024"/>
                  </a:cubicBezTo>
                  <a:cubicBezTo>
                    <a:pt x="25700" y="24924"/>
                    <a:pt x="13762" y="17304"/>
                    <a:pt x="973" y="11614"/>
                  </a:cubicBezTo>
                  <a:cubicBezTo>
                    <a:pt x="-6253" y="8401"/>
                    <a:pt x="-2723" y="-4095"/>
                    <a:pt x="5050" y="-3410"/>
                  </a:cubicBezTo>
                  <a:cubicBezTo>
                    <a:pt x="56345" y="1150"/>
                    <a:pt x="58199" y="79877"/>
                    <a:pt x="8072" y="88995"/>
                  </a:cubicBezTo>
                  <a:cubicBezTo>
                    <a:pt x="3627" y="89796"/>
                    <a:pt x="-1097" y="87078"/>
                    <a:pt x="-996" y="82087"/>
                  </a:cubicBezTo>
                  <a:cubicBezTo>
                    <a:pt x="-894" y="76753"/>
                    <a:pt x="-945" y="71432"/>
                    <a:pt x="-996" y="66098"/>
                  </a:cubicBezTo>
                  <a:cubicBezTo>
                    <a:pt x="-1059" y="60002"/>
                    <a:pt x="8682" y="58350"/>
                    <a:pt x="9901" y="64612"/>
                  </a:cubicBezTo>
                  <a:lnTo>
                    <a:pt x="9901" y="64612"/>
                  </a:lnTo>
                </a:path>
              </a:pathLst>
            </a:custGeom>
            <a:solidFill>
              <a:srgbClr val="DD537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4" name="Google Shape;2954;p18"/>
            <p:cNvSpPr/>
            <p:nvPr/>
          </p:nvSpPr>
          <p:spPr>
            <a:xfrm rot="10800000" flipH="1">
              <a:off x="6373457" y="3204528"/>
              <a:ext cx="1080196" cy="1413825"/>
            </a:xfrm>
            <a:custGeom>
              <a:avLst/>
              <a:gdLst/>
              <a:ahLst/>
              <a:cxnLst/>
              <a:rect l="l" t="t" r="r" b="b"/>
              <a:pathLst>
                <a:path w="1080196" h="1413825" extrusionOk="0">
                  <a:moveTo>
                    <a:pt x="806708" y="1411177"/>
                  </a:moveTo>
                  <a:lnTo>
                    <a:pt x="51096" y="1283555"/>
                  </a:lnTo>
                  <a:cubicBezTo>
                    <a:pt x="15930" y="1277612"/>
                    <a:pt x="-7756" y="1244299"/>
                    <a:pt x="-1812" y="1209133"/>
                  </a:cubicBezTo>
                  <a:lnTo>
                    <a:pt x="193616" y="52087"/>
                  </a:lnTo>
                  <a:cubicBezTo>
                    <a:pt x="199546" y="16921"/>
                    <a:pt x="232858" y="-6765"/>
                    <a:pt x="268025" y="-821"/>
                  </a:cubicBezTo>
                  <a:lnTo>
                    <a:pt x="1023636" y="126801"/>
                  </a:lnTo>
                  <a:cubicBezTo>
                    <a:pt x="1058803" y="132745"/>
                    <a:pt x="1082501" y="166057"/>
                    <a:pt x="1076558" y="201223"/>
                  </a:cubicBezTo>
                  <a:lnTo>
                    <a:pt x="881130" y="1358269"/>
                  </a:lnTo>
                  <a:cubicBezTo>
                    <a:pt x="875199" y="1393423"/>
                    <a:pt x="841874" y="1417121"/>
                    <a:pt x="806708" y="1411177"/>
                  </a:cubicBezTo>
                </a:path>
              </a:pathLst>
            </a:custGeom>
            <a:solidFill>
              <a:srgbClr val="451C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5" name="Google Shape;2955;p18"/>
            <p:cNvSpPr/>
            <p:nvPr/>
          </p:nvSpPr>
          <p:spPr>
            <a:xfrm rot="10800000" flipH="1">
              <a:off x="6632815" y="3181366"/>
              <a:ext cx="352920" cy="202141"/>
            </a:xfrm>
            <a:custGeom>
              <a:avLst/>
              <a:gdLst/>
              <a:ahLst/>
              <a:cxnLst/>
              <a:rect l="l" t="t" r="r" b="b"/>
              <a:pathLst>
                <a:path w="352920" h="202141" extrusionOk="0">
                  <a:moveTo>
                    <a:pt x="243421" y="162169"/>
                  </a:moveTo>
                  <a:cubicBezTo>
                    <a:pt x="243395" y="162461"/>
                    <a:pt x="243472" y="162753"/>
                    <a:pt x="243421" y="163058"/>
                  </a:cubicBezTo>
                  <a:cubicBezTo>
                    <a:pt x="238887" y="189918"/>
                    <a:pt x="198666" y="205527"/>
                    <a:pt x="153594" y="197919"/>
                  </a:cubicBezTo>
                  <a:cubicBezTo>
                    <a:pt x="108521" y="190299"/>
                    <a:pt x="75667" y="162347"/>
                    <a:pt x="80200" y="135486"/>
                  </a:cubicBezTo>
                  <a:cubicBezTo>
                    <a:pt x="80251" y="135194"/>
                    <a:pt x="80429" y="134940"/>
                    <a:pt x="80492" y="134648"/>
                  </a:cubicBezTo>
                  <a:lnTo>
                    <a:pt x="-2655" y="120602"/>
                  </a:lnTo>
                  <a:lnTo>
                    <a:pt x="18085" y="-2296"/>
                  </a:lnTo>
                  <a:lnTo>
                    <a:pt x="350266" y="53812"/>
                  </a:lnTo>
                  <a:lnTo>
                    <a:pt x="329501" y="176710"/>
                  </a:lnTo>
                  <a:lnTo>
                    <a:pt x="243421" y="162169"/>
                  </a:lnTo>
                </a:path>
              </a:pathLst>
            </a:custGeom>
            <a:solidFill>
              <a:srgbClr val="6D58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6" name="Google Shape;2956;p18"/>
            <p:cNvSpPr/>
            <p:nvPr/>
          </p:nvSpPr>
          <p:spPr>
            <a:xfrm rot="10800000" flipH="1">
              <a:off x="7018121" y="3718320"/>
              <a:ext cx="791120" cy="428792"/>
            </a:xfrm>
            <a:custGeom>
              <a:avLst/>
              <a:gdLst/>
              <a:ahLst/>
              <a:cxnLst/>
              <a:rect l="l" t="t" r="r" b="b"/>
              <a:pathLst>
                <a:path w="791120" h="428792" extrusionOk="0">
                  <a:moveTo>
                    <a:pt x="459403" y="400726"/>
                  </a:moveTo>
                  <a:cubicBezTo>
                    <a:pt x="439744" y="413083"/>
                    <a:pt x="348406" y="434750"/>
                    <a:pt x="327641" y="424323"/>
                  </a:cubicBezTo>
                  <a:cubicBezTo>
                    <a:pt x="276041" y="398415"/>
                    <a:pt x="9303" y="362804"/>
                    <a:pt x="14942" y="322152"/>
                  </a:cubicBezTo>
                  <a:cubicBezTo>
                    <a:pt x="19056" y="292497"/>
                    <a:pt x="223387" y="318875"/>
                    <a:pt x="236836" y="294529"/>
                  </a:cubicBezTo>
                  <a:cubicBezTo>
                    <a:pt x="236836" y="268354"/>
                    <a:pt x="-3067" y="261801"/>
                    <a:pt x="-3067" y="230165"/>
                  </a:cubicBezTo>
                  <a:cubicBezTo>
                    <a:pt x="-3067" y="164341"/>
                    <a:pt x="236836" y="219256"/>
                    <a:pt x="254413" y="177029"/>
                  </a:cubicBezTo>
                  <a:cubicBezTo>
                    <a:pt x="236836" y="148733"/>
                    <a:pt x="16897" y="177067"/>
                    <a:pt x="36087" y="109122"/>
                  </a:cubicBezTo>
                  <a:cubicBezTo>
                    <a:pt x="99498" y="78515"/>
                    <a:pt x="285693" y="104321"/>
                    <a:pt x="308616" y="68698"/>
                  </a:cubicBezTo>
                  <a:cubicBezTo>
                    <a:pt x="249930" y="68698"/>
                    <a:pt x="94228" y="76394"/>
                    <a:pt x="115741" y="19599"/>
                  </a:cubicBezTo>
                  <a:cubicBezTo>
                    <a:pt x="123184" y="-48"/>
                    <a:pt x="395053" y="-6131"/>
                    <a:pt x="416096" y="1426"/>
                  </a:cubicBezTo>
                  <a:cubicBezTo>
                    <a:pt x="459162" y="16856"/>
                    <a:pt x="515614" y="58563"/>
                    <a:pt x="570681" y="71974"/>
                  </a:cubicBezTo>
                  <a:cubicBezTo>
                    <a:pt x="635527" y="87748"/>
                    <a:pt x="699548" y="75111"/>
                    <a:pt x="753536" y="92434"/>
                  </a:cubicBezTo>
                  <a:cubicBezTo>
                    <a:pt x="806342" y="148733"/>
                    <a:pt x="786086" y="195698"/>
                    <a:pt x="773614" y="255248"/>
                  </a:cubicBezTo>
                  <a:cubicBezTo>
                    <a:pt x="757803" y="330724"/>
                    <a:pt x="755288" y="370691"/>
                    <a:pt x="678694" y="356721"/>
                  </a:cubicBezTo>
                  <a:cubicBezTo>
                    <a:pt x="606965" y="343627"/>
                    <a:pt x="539794" y="350180"/>
                    <a:pt x="459403" y="400726"/>
                  </a:cubicBezTo>
                </a:path>
              </a:pathLst>
            </a:custGeom>
            <a:solidFill>
              <a:srgbClr val="F57F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7" name="Google Shape;2957;p18"/>
            <p:cNvSpPr/>
            <p:nvPr/>
          </p:nvSpPr>
          <p:spPr>
            <a:xfrm rot="10800000" flipH="1">
              <a:off x="7560987" y="2476102"/>
              <a:ext cx="1101554" cy="1667869"/>
            </a:xfrm>
            <a:custGeom>
              <a:avLst/>
              <a:gdLst/>
              <a:ahLst/>
              <a:cxnLst/>
              <a:rect l="l" t="t" r="r" b="b"/>
              <a:pathLst>
                <a:path w="1101554" h="1667869" extrusionOk="0">
                  <a:moveTo>
                    <a:pt x="767037" y="1167005"/>
                  </a:moveTo>
                  <a:cubicBezTo>
                    <a:pt x="892869" y="925528"/>
                    <a:pt x="954133" y="758192"/>
                    <a:pt x="1036175" y="547614"/>
                  </a:cubicBezTo>
                  <a:cubicBezTo>
                    <a:pt x="1080143" y="434749"/>
                    <a:pt x="1116452" y="349608"/>
                    <a:pt x="1087814" y="231930"/>
                  </a:cubicBezTo>
                  <a:cubicBezTo>
                    <a:pt x="1026320" y="-20775"/>
                    <a:pt x="372245" y="-44905"/>
                    <a:pt x="62339" y="46332"/>
                  </a:cubicBezTo>
                  <a:cubicBezTo>
                    <a:pt x="44013" y="161737"/>
                    <a:pt x="-9339" y="285422"/>
                    <a:pt x="-3028" y="402110"/>
                  </a:cubicBezTo>
                  <a:cubicBezTo>
                    <a:pt x="228633" y="397030"/>
                    <a:pt x="377401" y="413400"/>
                    <a:pt x="560014" y="451208"/>
                  </a:cubicBezTo>
                  <a:cubicBezTo>
                    <a:pt x="492514" y="596559"/>
                    <a:pt x="378963" y="743206"/>
                    <a:pt x="260815" y="910986"/>
                  </a:cubicBezTo>
                  <a:cubicBezTo>
                    <a:pt x="177401" y="1029464"/>
                    <a:pt x="2700" y="1678041"/>
                    <a:pt x="234628" y="1665417"/>
                  </a:cubicBezTo>
                  <a:cubicBezTo>
                    <a:pt x="518307" y="1649974"/>
                    <a:pt x="702978" y="1289929"/>
                    <a:pt x="767037" y="1167005"/>
                  </a:cubicBezTo>
                </a:path>
              </a:pathLst>
            </a:custGeom>
            <a:solidFill>
              <a:srgbClr val="FAB9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8" name="Google Shape;2958;p18"/>
            <p:cNvSpPr/>
            <p:nvPr/>
          </p:nvSpPr>
          <p:spPr>
            <a:xfrm rot="10800000" flipH="1">
              <a:off x="7690932" y="2842848"/>
              <a:ext cx="285368" cy="588822"/>
            </a:xfrm>
            <a:custGeom>
              <a:avLst/>
              <a:gdLst/>
              <a:ahLst/>
              <a:cxnLst/>
              <a:rect l="l" t="t" r="r" b="b"/>
              <a:pathLst>
                <a:path w="285368" h="588822" extrusionOk="0">
                  <a:moveTo>
                    <a:pt x="-3268" y="578680"/>
                  </a:moveTo>
                  <a:cubicBezTo>
                    <a:pt x="30197" y="363555"/>
                    <a:pt x="125396" y="168318"/>
                    <a:pt x="263711" y="1161"/>
                  </a:cubicBezTo>
                  <a:cubicBezTo>
                    <a:pt x="272564" y="-9533"/>
                    <a:pt x="288604" y="6101"/>
                    <a:pt x="279104" y="16553"/>
                  </a:cubicBezTo>
                  <a:cubicBezTo>
                    <a:pt x="134806" y="175100"/>
                    <a:pt x="45691" y="371569"/>
                    <a:pt x="8581" y="581944"/>
                  </a:cubicBezTo>
                  <a:cubicBezTo>
                    <a:pt x="7210" y="589780"/>
                    <a:pt x="-4462" y="586377"/>
                    <a:pt x="-3268" y="578680"/>
                  </a:cubicBezTo>
                  <a:lnTo>
                    <a:pt x="-3268" y="578680"/>
                  </a:lnTo>
                </a:path>
              </a:pathLst>
            </a:custGeom>
            <a:solidFill>
              <a:srgbClr val="DA93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9" name="Google Shape;2959;p18"/>
            <p:cNvSpPr/>
            <p:nvPr/>
          </p:nvSpPr>
          <p:spPr>
            <a:xfrm rot="10800000" flipH="1">
              <a:off x="7733141" y="3245328"/>
              <a:ext cx="193925" cy="194445"/>
            </a:xfrm>
            <a:custGeom>
              <a:avLst/>
              <a:gdLst/>
              <a:ahLst/>
              <a:cxnLst/>
              <a:rect l="l" t="t" r="r" b="b"/>
              <a:pathLst>
                <a:path w="193925" h="194445" extrusionOk="0">
                  <a:moveTo>
                    <a:pt x="-2422" y="184440"/>
                  </a:moveTo>
                  <a:cubicBezTo>
                    <a:pt x="22140" y="147889"/>
                    <a:pt x="49331" y="113434"/>
                    <a:pt x="80014" y="81799"/>
                  </a:cubicBezTo>
                  <a:cubicBezTo>
                    <a:pt x="109135" y="51763"/>
                    <a:pt x="143234" y="15568"/>
                    <a:pt x="181868" y="-1679"/>
                  </a:cubicBezTo>
                  <a:cubicBezTo>
                    <a:pt x="187544" y="-4219"/>
                    <a:pt x="193653" y="2360"/>
                    <a:pt x="188827" y="7339"/>
                  </a:cubicBezTo>
                  <a:cubicBezTo>
                    <a:pt x="160341" y="36790"/>
                    <a:pt x="123892" y="58494"/>
                    <a:pt x="94187" y="87196"/>
                  </a:cubicBezTo>
                  <a:cubicBezTo>
                    <a:pt x="61726" y="118540"/>
                    <a:pt x="32846" y="153008"/>
                    <a:pt x="6811" y="189838"/>
                  </a:cubicBezTo>
                  <a:cubicBezTo>
                    <a:pt x="2887" y="195375"/>
                    <a:pt x="-6283" y="190206"/>
                    <a:pt x="-2422" y="184440"/>
                  </a:cubicBezTo>
                  <a:lnTo>
                    <a:pt x="-2422" y="184440"/>
                  </a:lnTo>
                </a:path>
              </a:pathLst>
            </a:custGeom>
            <a:solidFill>
              <a:srgbClr val="DA93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0" name="Google Shape;2960;p18"/>
            <p:cNvSpPr/>
            <p:nvPr/>
          </p:nvSpPr>
          <p:spPr>
            <a:xfrm rot="10800000" flipH="1">
              <a:off x="7763310" y="3393290"/>
              <a:ext cx="157346" cy="111998"/>
            </a:xfrm>
            <a:custGeom>
              <a:avLst/>
              <a:gdLst/>
              <a:ahLst/>
              <a:cxnLst/>
              <a:rect l="l" t="t" r="r" b="b"/>
              <a:pathLst>
                <a:path w="157346" h="111998" extrusionOk="0">
                  <a:moveTo>
                    <a:pt x="-1572" y="100583"/>
                  </a:moveTo>
                  <a:cubicBezTo>
                    <a:pt x="43728" y="65353"/>
                    <a:pt x="92027" y="24789"/>
                    <a:pt x="143182" y="-1360"/>
                  </a:cubicBezTo>
                  <a:cubicBezTo>
                    <a:pt x="149990" y="-4852"/>
                    <a:pt x="157965" y="4076"/>
                    <a:pt x="151742" y="9715"/>
                  </a:cubicBezTo>
                  <a:cubicBezTo>
                    <a:pt x="109057" y="48335"/>
                    <a:pt x="54143" y="79234"/>
                    <a:pt x="5019" y="109130"/>
                  </a:cubicBezTo>
                  <a:cubicBezTo>
                    <a:pt x="-112" y="112254"/>
                    <a:pt x="-6538" y="104444"/>
                    <a:pt x="-1572" y="100583"/>
                  </a:cubicBezTo>
                  <a:lnTo>
                    <a:pt x="-1572" y="100583"/>
                  </a:lnTo>
                </a:path>
              </a:pathLst>
            </a:custGeom>
            <a:solidFill>
              <a:srgbClr val="DA93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1" name="Google Shape;2961;p18"/>
            <p:cNvSpPr/>
            <p:nvPr/>
          </p:nvSpPr>
          <p:spPr>
            <a:xfrm rot="10800000" flipH="1">
              <a:off x="8145409" y="3668594"/>
              <a:ext cx="254309" cy="44560"/>
            </a:xfrm>
            <a:custGeom>
              <a:avLst/>
              <a:gdLst/>
              <a:ahLst/>
              <a:cxnLst/>
              <a:rect l="l" t="t" r="r" b="b"/>
              <a:pathLst>
                <a:path w="254309" h="44560" extrusionOk="0">
                  <a:moveTo>
                    <a:pt x="4413" y="7701"/>
                  </a:moveTo>
                  <a:cubicBezTo>
                    <a:pt x="47288" y="13645"/>
                    <a:pt x="88373" y="21201"/>
                    <a:pt x="131807" y="17988"/>
                  </a:cubicBezTo>
                  <a:cubicBezTo>
                    <a:pt x="169996" y="15169"/>
                    <a:pt x="205632" y="1326"/>
                    <a:pt x="243300" y="-1900"/>
                  </a:cubicBezTo>
                  <a:cubicBezTo>
                    <a:pt x="251403" y="-2599"/>
                    <a:pt x="252990" y="8527"/>
                    <a:pt x="247174" y="12362"/>
                  </a:cubicBezTo>
                  <a:cubicBezTo>
                    <a:pt x="183585" y="54297"/>
                    <a:pt x="68789" y="48468"/>
                    <a:pt x="921" y="20325"/>
                  </a:cubicBezTo>
                  <a:cubicBezTo>
                    <a:pt x="-6915" y="17074"/>
                    <a:pt x="-3981" y="6533"/>
                    <a:pt x="4413" y="7701"/>
                  </a:cubicBezTo>
                  <a:lnTo>
                    <a:pt x="4413" y="7701"/>
                  </a:lnTo>
                </a:path>
              </a:pathLst>
            </a:custGeom>
            <a:solidFill>
              <a:srgbClr val="F6B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2" name="Google Shape;2962;p18"/>
            <p:cNvSpPr/>
            <p:nvPr/>
          </p:nvSpPr>
          <p:spPr>
            <a:xfrm rot="10800000" flipH="1">
              <a:off x="8154678" y="3600558"/>
              <a:ext cx="211673" cy="60033"/>
            </a:xfrm>
            <a:custGeom>
              <a:avLst/>
              <a:gdLst/>
              <a:ahLst/>
              <a:cxnLst/>
              <a:rect l="l" t="t" r="r" b="b"/>
              <a:pathLst>
                <a:path w="211673" h="60033" extrusionOk="0">
                  <a:moveTo>
                    <a:pt x="7306" y="-847"/>
                  </a:moveTo>
                  <a:cubicBezTo>
                    <a:pt x="39996" y="17543"/>
                    <a:pt x="72736" y="30814"/>
                    <a:pt x="110493" y="33811"/>
                  </a:cubicBezTo>
                  <a:cubicBezTo>
                    <a:pt x="141012" y="36237"/>
                    <a:pt x="169981" y="28757"/>
                    <a:pt x="200143" y="26598"/>
                  </a:cubicBezTo>
                  <a:cubicBezTo>
                    <a:pt x="208246" y="26014"/>
                    <a:pt x="210951" y="37850"/>
                    <a:pt x="204220" y="41609"/>
                  </a:cubicBezTo>
                  <a:cubicBezTo>
                    <a:pt x="143158" y="75645"/>
                    <a:pt x="52340" y="52404"/>
                    <a:pt x="-327" y="12209"/>
                  </a:cubicBezTo>
                  <a:cubicBezTo>
                    <a:pt x="-7832" y="6481"/>
                    <a:pt x="-1444" y="-5762"/>
                    <a:pt x="7306" y="-847"/>
                  </a:cubicBezTo>
                  <a:lnTo>
                    <a:pt x="7306" y="-847"/>
                  </a:lnTo>
                </a:path>
              </a:pathLst>
            </a:custGeom>
            <a:solidFill>
              <a:srgbClr val="F6B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3" name="Google Shape;2963;p18"/>
            <p:cNvSpPr/>
            <p:nvPr/>
          </p:nvSpPr>
          <p:spPr>
            <a:xfrm rot="10800000" flipH="1">
              <a:off x="7640140" y="3774254"/>
              <a:ext cx="52966" cy="165473"/>
            </a:xfrm>
            <a:custGeom>
              <a:avLst/>
              <a:gdLst/>
              <a:ahLst/>
              <a:cxnLst/>
              <a:rect l="l" t="t" r="r" b="b"/>
              <a:pathLst>
                <a:path w="52966" h="165473" extrusionOk="0">
                  <a:moveTo>
                    <a:pt x="-1461" y="157143"/>
                  </a:moveTo>
                  <a:cubicBezTo>
                    <a:pt x="-5411" y="127882"/>
                    <a:pt x="-2489" y="98608"/>
                    <a:pt x="4407" y="69970"/>
                  </a:cubicBezTo>
                  <a:cubicBezTo>
                    <a:pt x="10300" y="45535"/>
                    <a:pt x="17437" y="15220"/>
                    <a:pt x="38036" y="-553"/>
                  </a:cubicBezTo>
                  <a:cubicBezTo>
                    <a:pt x="42735" y="-4135"/>
                    <a:pt x="49974" y="717"/>
                    <a:pt x="49720" y="6140"/>
                  </a:cubicBezTo>
                  <a:cubicBezTo>
                    <a:pt x="48615" y="29088"/>
                    <a:pt x="34582" y="49116"/>
                    <a:pt x="28333" y="71215"/>
                  </a:cubicBezTo>
                  <a:cubicBezTo>
                    <a:pt x="20574" y="98646"/>
                    <a:pt x="18694" y="126472"/>
                    <a:pt x="16345" y="154730"/>
                  </a:cubicBezTo>
                  <a:cubicBezTo>
                    <a:pt x="15557" y="164077"/>
                    <a:pt x="0" y="167988"/>
                    <a:pt x="-1461" y="157143"/>
                  </a:cubicBezTo>
                  <a:lnTo>
                    <a:pt x="-1461" y="157143"/>
                  </a:lnTo>
                </a:path>
              </a:pathLst>
            </a:custGeom>
            <a:solidFill>
              <a:srgbClr val="F6B31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4" name="Google Shape;2964;p18"/>
            <p:cNvSpPr/>
            <p:nvPr/>
          </p:nvSpPr>
          <p:spPr>
            <a:xfrm rot="10800000" flipH="1">
              <a:off x="3317348" y="3828672"/>
              <a:ext cx="1898858" cy="2083708"/>
            </a:xfrm>
            <a:custGeom>
              <a:avLst/>
              <a:gdLst/>
              <a:ahLst/>
              <a:cxnLst/>
              <a:rect l="l" t="t" r="r" b="b"/>
              <a:pathLst>
                <a:path w="1898858" h="2083708" extrusionOk="0">
                  <a:moveTo>
                    <a:pt x="245312" y="-879"/>
                  </a:moveTo>
                  <a:lnTo>
                    <a:pt x="-919" y="1733202"/>
                  </a:lnTo>
                  <a:cubicBezTo>
                    <a:pt x="-919" y="1733202"/>
                    <a:pt x="-919" y="1886732"/>
                    <a:pt x="159944" y="1933519"/>
                  </a:cubicBezTo>
                  <a:cubicBezTo>
                    <a:pt x="320807" y="1980319"/>
                    <a:pt x="1381404" y="2179683"/>
                    <a:pt x="1553845" y="2024985"/>
                  </a:cubicBezTo>
                  <a:cubicBezTo>
                    <a:pt x="1726273" y="1870261"/>
                    <a:pt x="1897939" y="-879"/>
                    <a:pt x="1897939" y="-879"/>
                  </a:cubicBezTo>
                  <a:lnTo>
                    <a:pt x="245312" y="-879"/>
                  </a:lnTo>
                </a:path>
              </a:pathLst>
            </a:custGeom>
            <a:solidFill>
              <a:srgbClr val="5C46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5" name="Google Shape;2965;p18"/>
            <p:cNvSpPr/>
            <p:nvPr/>
          </p:nvSpPr>
          <p:spPr>
            <a:xfrm rot="10800000" flipH="1">
              <a:off x="4957378" y="3977973"/>
              <a:ext cx="1176890" cy="1794501"/>
            </a:xfrm>
            <a:custGeom>
              <a:avLst/>
              <a:gdLst/>
              <a:ahLst/>
              <a:cxnLst/>
              <a:rect l="l" t="t" r="r" b="b"/>
              <a:pathLst>
                <a:path w="1176890" h="1794501" extrusionOk="0">
                  <a:moveTo>
                    <a:pt x="256478" y="1790544"/>
                  </a:moveTo>
                  <a:cubicBezTo>
                    <a:pt x="579515" y="1649561"/>
                    <a:pt x="500077" y="766594"/>
                    <a:pt x="587237" y="670455"/>
                  </a:cubicBezTo>
                  <a:cubicBezTo>
                    <a:pt x="656502" y="594026"/>
                    <a:pt x="841707" y="500135"/>
                    <a:pt x="964681" y="448065"/>
                  </a:cubicBezTo>
                  <a:cubicBezTo>
                    <a:pt x="1284390" y="312734"/>
                    <a:pt x="1195859" y="-13275"/>
                    <a:pt x="989662" y="-510"/>
                  </a:cubicBezTo>
                  <a:cubicBezTo>
                    <a:pt x="528169" y="-828"/>
                    <a:pt x="274893" y="250846"/>
                    <a:pt x="195416" y="539531"/>
                  </a:cubicBezTo>
                  <a:cubicBezTo>
                    <a:pt x="131827" y="770505"/>
                    <a:pt x="-43052" y="1469310"/>
                    <a:pt x="7139" y="1549930"/>
                  </a:cubicBezTo>
                  <a:cubicBezTo>
                    <a:pt x="46991" y="1613938"/>
                    <a:pt x="186120" y="1821253"/>
                    <a:pt x="256478" y="1790544"/>
                  </a:cubicBezTo>
                </a:path>
              </a:pathLst>
            </a:custGeom>
            <a:solidFill>
              <a:srgbClr val="6DBF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6" name="Google Shape;2966;p18"/>
            <p:cNvSpPr/>
            <p:nvPr/>
          </p:nvSpPr>
          <p:spPr>
            <a:xfrm rot="10800000" flipH="1">
              <a:off x="5667957" y="5377870"/>
              <a:ext cx="445203" cy="347185"/>
            </a:xfrm>
            <a:custGeom>
              <a:avLst/>
              <a:gdLst/>
              <a:ahLst/>
              <a:cxnLst/>
              <a:rect l="l" t="t" r="r" b="b"/>
              <a:pathLst>
                <a:path w="445203" h="347185" extrusionOk="0">
                  <a:moveTo>
                    <a:pt x="294214" y="343031"/>
                  </a:moveTo>
                  <a:cubicBezTo>
                    <a:pt x="220223" y="360410"/>
                    <a:pt x="33368" y="320543"/>
                    <a:pt x="4768" y="201426"/>
                  </a:cubicBezTo>
                  <a:cubicBezTo>
                    <a:pt x="-20683" y="95422"/>
                    <a:pt x="27044" y="24683"/>
                    <a:pt x="119665" y="5048"/>
                  </a:cubicBezTo>
                  <a:cubicBezTo>
                    <a:pt x="212286" y="-14597"/>
                    <a:pt x="379786" y="19375"/>
                    <a:pt x="431082" y="120236"/>
                  </a:cubicBezTo>
                  <a:cubicBezTo>
                    <a:pt x="482377" y="221102"/>
                    <a:pt x="357853" y="328100"/>
                    <a:pt x="294214" y="343031"/>
                  </a:cubicBezTo>
                </a:path>
              </a:pathLst>
            </a:custGeom>
            <a:solidFill>
              <a:srgbClr val="F46C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7" name="Google Shape;2967;p18"/>
            <p:cNvSpPr/>
            <p:nvPr/>
          </p:nvSpPr>
          <p:spPr>
            <a:xfrm rot="10800000" flipH="1">
              <a:off x="5650741" y="5426672"/>
              <a:ext cx="487276" cy="355755"/>
            </a:xfrm>
            <a:custGeom>
              <a:avLst/>
              <a:gdLst/>
              <a:ahLst/>
              <a:cxnLst/>
              <a:rect l="l" t="t" r="r" b="b"/>
              <a:pathLst>
                <a:path w="487276" h="355755" extrusionOk="0">
                  <a:moveTo>
                    <a:pt x="-726" y="141271"/>
                  </a:moveTo>
                  <a:cubicBezTo>
                    <a:pt x="1077" y="129018"/>
                    <a:pt x="43749" y="46820"/>
                    <a:pt x="54531" y="13994"/>
                  </a:cubicBezTo>
                  <a:cubicBezTo>
                    <a:pt x="58811" y="936"/>
                    <a:pt x="135888" y="39874"/>
                    <a:pt x="89444" y="124102"/>
                  </a:cubicBezTo>
                  <a:cubicBezTo>
                    <a:pt x="80719" y="139952"/>
                    <a:pt x="102665" y="177655"/>
                    <a:pt x="122693" y="197330"/>
                  </a:cubicBezTo>
                  <a:cubicBezTo>
                    <a:pt x="130668" y="138975"/>
                    <a:pt x="114539" y="94778"/>
                    <a:pt x="135888" y="39874"/>
                  </a:cubicBezTo>
                  <a:cubicBezTo>
                    <a:pt x="142631" y="22541"/>
                    <a:pt x="153376" y="2882"/>
                    <a:pt x="171892" y="1254"/>
                  </a:cubicBezTo>
                  <a:cubicBezTo>
                    <a:pt x="197165" y="-943"/>
                    <a:pt x="209128" y="134907"/>
                    <a:pt x="230706" y="168055"/>
                  </a:cubicBezTo>
                  <a:cubicBezTo>
                    <a:pt x="248334" y="150895"/>
                    <a:pt x="219809" y="10169"/>
                    <a:pt x="276426" y="10169"/>
                  </a:cubicBezTo>
                  <a:cubicBezTo>
                    <a:pt x="335329" y="-13628"/>
                    <a:pt x="320292" y="149541"/>
                    <a:pt x="332166" y="191576"/>
                  </a:cubicBezTo>
                  <a:cubicBezTo>
                    <a:pt x="342352" y="117320"/>
                    <a:pt x="335329" y="-1042"/>
                    <a:pt x="383589" y="-220"/>
                  </a:cubicBezTo>
                  <a:cubicBezTo>
                    <a:pt x="414868" y="17373"/>
                    <a:pt x="415135" y="126716"/>
                    <a:pt x="431607" y="186660"/>
                  </a:cubicBezTo>
                  <a:cubicBezTo>
                    <a:pt x="431607" y="186660"/>
                    <a:pt x="410881" y="15442"/>
                    <a:pt x="466774" y="31189"/>
                  </a:cubicBezTo>
                  <a:cubicBezTo>
                    <a:pt x="486039" y="36610"/>
                    <a:pt x="492681" y="186431"/>
                    <a:pt x="474787" y="237890"/>
                  </a:cubicBezTo>
                  <a:cubicBezTo>
                    <a:pt x="456906" y="289356"/>
                    <a:pt x="433576" y="328572"/>
                    <a:pt x="383347" y="349665"/>
                  </a:cubicBezTo>
                  <a:cubicBezTo>
                    <a:pt x="344790" y="365858"/>
                    <a:pt x="180858" y="343559"/>
                    <a:pt x="139063" y="342021"/>
                  </a:cubicBezTo>
                  <a:cubicBezTo>
                    <a:pt x="108634" y="340905"/>
                    <a:pt x="-16080" y="245387"/>
                    <a:pt x="-726" y="141271"/>
                  </a:cubicBezTo>
                </a:path>
              </a:pathLst>
            </a:custGeom>
            <a:solidFill>
              <a:srgbClr val="F57F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8" name="Google Shape;2968;p18"/>
            <p:cNvSpPr/>
            <p:nvPr/>
          </p:nvSpPr>
          <p:spPr>
            <a:xfrm rot="10800000" flipH="1">
              <a:off x="5394298" y="5129894"/>
              <a:ext cx="132792" cy="104516"/>
            </a:xfrm>
            <a:custGeom>
              <a:avLst/>
              <a:gdLst/>
              <a:ahLst/>
              <a:cxnLst/>
              <a:rect l="l" t="t" r="r" b="b"/>
              <a:pathLst>
                <a:path w="132792" h="104516" extrusionOk="0">
                  <a:moveTo>
                    <a:pt x="11487" y="3087"/>
                  </a:moveTo>
                  <a:cubicBezTo>
                    <a:pt x="33877" y="51207"/>
                    <a:pt x="67989" y="76341"/>
                    <a:pt x="120770" y="82437"/>
                  </a:cubicBezTo>
                  <a:cubicBezTo>
                    <a:pt x="134169" y="83986"/>
                    <a:pt x="134804" y="103074"/>
                    <a:pt x="120770" y="103798"/>
                  </a:cubicBezTo>
                  <a:cubicBezTo>
                    <a:pt x="67265" y="106541"/>
                    <a:pt x="9010" y="60986"/>
                    <a:pt x="-1594" y="8599"/>
                  </a:cubicBezTo>
                  <a:cubicBezTo>
                    <a:pt x="-3093" y="1169"/>
                    <a:pt x="7855" y="-4711"/>
                    <a:pt x="11487" y="3087"/>
                  </a:cubicBezTo>
                  <a:lnTo>
                    <a:pt x="11487" y="3087"/>
                  </a:lnTo>
                </a:path>
              </a:pathLst>
            </a:custGeom>
            <a:solidFill>
              <a:srgbClr val="5EB8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9" name="Google Shape;2969;p18"/>
            <p:cNvSpPr/>
            <p:nvPr/>
          </p:nvSpPr>
          <p:spPr>
            <a:xfrm rot="10800000" flipH="1">
              <a:off x="5433147" y="5183052"/>
              <a:ext cx="111878" cy="102620"/>
            </a:xfrm>
            <a:custGeom>
              <a:avLst/>
              <a:gdLst/>
              <a:ahLst/>
              <a:cxnLst/>
              <a:rect l="l" t="t" r="r" b="b"/>
              <a:pathLst>
                <a:path w="111878" h="102620" extrusionOk="0">
                  <a:moveTo>
                    <a:pt x="11556" y="2580"/>
                  </a:moveTo>
                  <a:cubicBezTo>
                    <a:pt x="24777" y="21694"/>
                    <a:pt x="37477" y="40249"/>
                    <a:pt x="55321" y="55463"/>
                  </a:cubicBezTo>
                  <a:cubicBezTo>
                    <a:pt x="71666" y="69408"/>
                    <a:pt x="93218" y="76596"/>
                    <a:pt x="108356" y="91556"/>
                  </a:cubicBezTo>
                  <a:cubicBezTo>
                    <a:pt x="112242" y="95392"/>
                    <a:pt x="109245" y="101881"/>
                    <a:pt x="104013" y="102047"/>
                  </a:cubicBezTo>
                  <a:cubicBezTo>
                    <a:pt x="80441" y="102758"/>
                    <a:pt x="58051" y="84483"/>
                    <a:pt x="41439" y="69344"/>
                  </a:cubicBezTo>
                  <a:cubicBezTo>
                    <a:pt x="23024" y="52529"/>
                    <a:pt x="6807" y="31752"/>
                    <a:pt x="-1334" y="8016"/>
                  </a:cubicBezTo>
                  <a:cubicBezTo>
                    <a:pt x="-4065" y="40"/>
                    <a:pt x="7264" y="-3643"/>
                    <a:pt x="11556" y="2580"/>
                  </a:cubicBezTo>
                  <a:lnTo>
                    <a:pt x="11556" y="2580"/>
                  </a:lnTo>
                </a:path>
              </a:pathLst>
            </a:custGeom>
            <a:solidFill>
              <a:srgbClr val="5EB8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0" name="Google Shape;2970;p18"/>
            <p:cNvSpPr/>
            <p:nvPr/>
          </p:nvSpPr>
          <p:spPr>
            <a:xfrm rot="10800000" flipH="1">
              <a:off x="5540982" y="5234241"/>
              <a:ext cx="61568" cy="65091"/>
            </a:xfrm>
            <a:custGeom>
              <a:avLst/>
              <a:gdLst/>
              <a:ahLst/>
              <a:cxnLst/>
              <a:rect l="l" t="t" r="r" b="b"/>
              <a:pathLst>
                <a:path w="61568" h="65091" extrusionOk="0">
                  <a:moveTo>
                    <a:pt x="10028" y="2451"/>
                  </a:moveTo>
                  <a:cubicBezTo>
                    <a:pt x="16937" y="12852"/>
                    <a:pt x="24836" y="22428"/>
                    <a:pt x="33891" y="31052"/>
                  </a:cubicBezTo>
                  <a:cubicBezTo>
                    <a:pt x="41829" y="38608"/>
                    <a:pt x="53157" y="44691"/>
                    <a:pt x="58770" y="54191"/>
                  </a:cubicBezTo>
                  <a:cubicBezTo>
                    <a:pt x="62022" y="59690"/>
                    <a:pt x="56688" y="65595"/>
                    <a:pt x="50922" y="64414"/>
                  </a:cubicBezTo>
                  <a:cubicBezTo>
                    <a:pt x="39047" y="61963"/>
                    <a:pt x="29014" y="49886"/>
                    <a:pt x="21407" y="41135"/>
                  </a:cubicBezTo>
                  <a:cubicBezTo>
                    <a:pt x="12784" y="31204"/>
                    <a:pt x="5367" y="20384"/>
                    <a:pt x="-932" y="8852"/>
                  </a:cubicBezTo>
                  <a:cubicBezTo>
                    <a:pt x="-4882" y="1626"/>
                    <a:pt x="5519" y="-4331"/>
                    <a:pt x="10028" y="2451"/>
                  </a:cubicBezTo>
                  <a:lnTo>
                    <a:pt x="10028" y="2451"/>
                  </a:lnTo>
                </a:path>
              </a:pathLst>
            </a:custGeom>
            <a:solidFill>
              <a:srgbClr val="5EB8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1" name="Google Shape;2971;p18"/>
            <p:cNvSpPr/>
            <p:nvPr/>
          </p:nvSpPr>
          <p:spPr>
            <a:xfrm rot="10800000" flipH="1">
              <a:off x="5604349" y="5264728"/>
              <a:ext cx="45943" cy="50641"/>
            </a:xfrm>
            <a:custGeom>
              <a:avLst/>
              <a:gdLst/>
              <a:ahLst/>
              <a:cxnLst/>
              <a:rect l="l" t="t" r="r" b="b"/>
              <a:pathLst>
                <a:path w="45943" h="50641" extrusionOk="0">
                  <a:moveTo>
                    <a:pt x="12879" y="2342"/>
                  </a:moveTo>
                  <a:cubicBezTo>
                    <a:pt x="23928" y="14090"/>
                    <a:pt x="38799" y="25888"/>
                    <a:pt x="43765" y="41699"/>
                  </a:cubicBezTo>
                  <a:cubicBezTo>
                    <a:pt x="45696" y="47859"/>
                    <a:pt x="38762" y="51821"/>
                    <a:pt x="33694" y="49434"/>
                  </a:cubicBezTo>
                  <a:cubicBezTo>
                    <a:pt x="19420" y="42741"/>
                    <a:pt x="10021" y="26777"/>
                    <a:pt x="331" y="14890"/>
                  </a:cubicBezTo>
                  <a:cubicBezTo>
                    <a:pt x="-6717" y="6216"/>
                    <a:pt x="4903" y="-6142"/>
                    <a:pt x="12879" y="2342"/>
                  </a:cubicBezTo>
                  <a:lnTo>
                    <a:pt x="12879" y="2342"/>
                  </a:lnTo>
                </a:path>
              </a:pathLst>
            </a:custGeom>
            <a:solidFill>
              <a:srgbClr val="5EB8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2" name="Google Shape;2972;p18"/>
            <p:cNvSpPr/>
            <p:nvPr/>
          </p:nvSpPr>
          <p:spPr>
            <a:xfrm rot="10800000" flipH="1">
              <a:off x="5668807" y="5300753"/>
              <a:ext cx="48744" cy="41097"/>
            </a:xfrm>
            <a:custGeom>
              <a:avLst/>
              <a:gdLst/>
              <a:ahLst/>
              <a:cxnLst/>
              <a:rect l="l" t="t" r="r" b="b"/>
              <a:pathLst>
                <a:path w="48744" h="41097" extrusionOk="0">
                  <a:moveTo>
                    <a:pt x="15901" y="4061"/>
                  </a:moveTo>
                  <a:cubicBezTo>
                    <a:pt x="19966" y="10347"/>
                    <a:pt x="25706" y="15007"/>
                    <a:pt x="32678" y="17725"/>
                  </a:cubicBezTo>
                  <a:cubicBezTo>
                    <a:pt x="36768" y="19325"/>
                    <a:pt x="41721" y="20227"/>
                    <a:pt x="44527" y="23847"/>
                  </a:cubicBezTo>
                  <a:cubicBezTo>
                    <a:pt x="47067" y="27161"/>
                    <a:pt x="47791" y="31987"/>
                    <a:pt x="45353" y="35569"/>
                  </a:cubicBezTo>
                  <a:cubicBezTo>
                    <a:pt x="42419" y="39874"/>
                    <a:pt x="38406" y="41169"/>
                    <a:pt x="33440" y="40420"/>
                  </a:cubicBezTo>
                  <a:cubicBezTo>
                    <a:pt x="18822" y="38198"/>
                    <a:pt x="6084" y="26437"/>
                    <a:pt x="-634" y="13725"/>
                  </a:cubicBezTo>
                  <a:cubicBezTo>
                    <a:pt x="-6412" y="2815"/>
                    <a:pt x="9196" y="-6278"/>
                    <a:pt x="15901" y="4061"/>
                  </a:cubicBezTo>
                  <a:lnTo>
                    <a:pt x="15901" y="4061"/>
                  </a:lnTo>
                </a:path>
              </a:pathLst>
            </a:custGeom>
            <a:solidFill>
              <a:srgbClr val="5EB8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3" name="Google Shape;2973;p18"/>
            <p:cNvSpPr/>
            <p:nvPr/>
          </p:nvSpPr>
          <p:spPr>
            <a:xfrm rot="10800000" flipH="1">
              <a:off x="3744641" y="3823238"/>
              <a:ext cx="1612793" cy="2041091"/>
            </a:xfrm>
            <a:custGeom>
              <a:avLst/>
              <a:gdLst/>
              <a:ahLst/>
              <a:cxnLst/>
              <a:rect l="l" t="t" r="r" b="b"/>
              <a:pathLst>
                <a:path w="1612793" h="2041091" extrusionOk="0">
                  <a:moveTo>
                    <a:pt x="114911" y="1866763"/>
                  </a:moveTo>
                  <a:cubicBezTo>
                    <a:pt x="76916" y="1838277"/>
                    <a:pt x="-2831" y="1646761"/>
                    <a:pt x="-1085" y="1596825"/>
                  </a:cubicBezTo>
                  <a:cubicBezTo>
                    <a:pt x="3682" y="1460795"/>
                    <a:pt x="18033" y="1325108"/>
                    <a:pt x="41827" y="1191098"/>
                  </a:cubicBezTo>
                  <a:cubicBezTo>
                    <a:pt x="112341" y="793956"/>
                    <a:pt x="291783" y="388125"/>
                    <a:pt x="185113" y="-862"/>
                  </a:cubicBezTo>
                  <a:cubicBezTo>
                    <a:pt x="642882" y="-2107"/>
                    <a:pt x="1100717" y="25212"/>
                    <a:pt x="1555098" y="80904"/>
                  </a:cubicBezTo>
                  <a:cubicBezTo>
                    <a:pt x="1556609" y="431767"/>
                    <a:pt x="1603218" y="433975"/>
                    <a:pt x="1610216" y="784761"/>
                  </a:cubicBezTo>
                  <a:cubicBezTo>
                    <a:pt x="1621074" y="1329121"/>
                    <a:pt x="1571265" y="1808064"/>
                    <a:pt x="1469894" y="1882372"/>
                  </a:cubicBezTo>
                  <a:cubicBezTo>
                    <a:pt x="1372218" y="1953974"/>
                    <a:pt x="1256330" y="1982448"/>
                    <a:pt x="1218522" y="1993230"/>
                  </a:cubicBezTo>
                  <a:cubicBezTo>
                    <a:pt x="1074263" y="2034327"/>
                    <a:pt x="1043529" y="2004749"/>
                    <a:pt x="894444" y="2025081"/>
                  </a:cubicBezTo>
                  <a:cubicBezTo>
                    <a:pt x="617508" y="2062851"/>
                    <a:pt x="341581" y="2036753"/>
                    <a:pt x="114911" y="1866763"/>
                  </a:cubicBezTo>
                </a:path>
              </a:pathLst>
            </a:custGeom>
            <a:solidFill>
              <a:srgbClr val="5EB8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4" name="Google Shape;2974;p18"/>
            <p:cNvSpPr/>
            <p:nvPr/>
          </p:nvSpPr>
          <p:spPr>
            <a:xfrm rot="10800000" flipH="1">
              <a:off x="4669915" y="4190118"/>
              <a:ext cx="91618" cy="1582264"/>
            </a:xfrm>
            <a:custGeom>
              <a:avLst/>
              <a:gdLst/>
              <a:ahLst/>
              <a:cxnLst/>
              <a:rect l="l" t="t" r="r" b="b"/>
              <a:pathLst>
                <a:path w="91618" h="1582264" extrusionOk="0">
                  <a:moveTo>
                    <a:pt x="-1225" y="1573467"/>
                  </a:moveTo>
                  <a:cubicBezTo>
                    <a:pt x="1836" y="1319175"/>
                    <a:pt x="28188" y="1064159"/>
                    <a:pt x="40126" y="810108"/>
                  </a:cubicBezTo>
                  <a:cubicBezTo>
                    <a:pt x="52610" y="544081"/>
                    <a:pt x="61233" y="277891"/>
                    <a:pt x="64802" y="11584"/>
                  </a:cubicBezTo>
                  <a:cubicBezTo>
                    <a:pt x="65018" y="-4877"/>
                    <a:pt x="90507" y="-4926"/>
                    <a:pt x="90393" y="11584"/>
                  </a:cubicBezTo>
                  <a:cubicBezTo>
                    <a:pt x="88513" y="281964"/>
                    <a:pt x="79801" y="552260"/>
                    <a:pt x="66593" y="822325"/>
                  </a:cubicBezTo>
                  <a:cubicBezTo>
                    <a:pt x="54350" y="1072604"/>
                    <a:pt x="48292" y="1327125"/>
                    <a:pt x="14802" y="1575626"/>
                  </a:cubicBezTo>
                  <a:cubicBezTo>
                    <a:pt x="13558" y="1584846"/>
                    <a:pt x="-1339" y="1582471"/>
                    <a:pt x="-1225" y="1573467"/>
                  </a:cubicBezTo>
                  <a:lnTo>
                    <a:pt x="-1225" y="1573467"/>
                  </a:lnTo>
                </a:path>
              </a:pathLst>
            </a:custGeom>
            <a:solidFill>
              <a:srgbClr val="6DBF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5" name="Google Shape;2975;p18"/>
            <p:cNvSpPr/>
            <p:nvPr/>
          </p:nvSpPr>
          <p:spPr>
            <a:xfrm rot="10800000" flipH="1">
              <a:off x="5285130" y="4178304"/>
              <a:ext cx="83535" cy="1118551"/>
            </a:xfrm>
            <a:custGeom>
              <a:avLst/>
              <a:gdLst/>
              <a:ahLst/>
              <a:cxnLst/>
              <a:rect l="l" t="t" r="r" b="b"/>
              <a:pathLst>
                <a:path w="83535" h="1118551" extrusionOk="0">
                  <a:moveTo>
                    <a:pt x="-1542" y="1111895"/>
                  </a:moveTo>
                  <a:cubicBezTo>
                    <a:pt x="34755" y="927021"/>
                    <a:pt x="51036" y="739011"/>
                    <a:pt x="55849" y="550822"/>
                  </a:cubicBezTo>
                  <a:cubicBezTo>
                    <a:pt x="60459" y="370126"/>
                    <a:pt x="39454" y="186726"/>
                    <a:pt x="50198" y="6767"/>
                  </a:cubicBezTo>
                  <a:cubicBezTo>
                    <a:pt x="50833" y="-3838"/>
                    <a:pt x="65031" y="-3330"/>
                    <a:pt x="66327" y="6767"/>
                  </a:cubicBezTo>
                  <a:cubicBezTo>
                    <a:pt x="90038" y="191564"/>
                    <a:pt x="81211" y="389545"/>
                    <a:pt x="75064" y="575498"/>
                  </a:cubicBezTo>
                  <a:cubicBezTo>
                    <a:pt x="69057" y="757171"/>
                    <a:pt x="49233" y="937296"/>
                    <a:pt x="7208" y="1114296"/>
                  </a:cubicBezTo>
                  <a:cubicBezTo>
                    <a:pt x="5849" y="1120011"/>
                    <a:pt x="-2660" y="1117572"/>
                    <a:pt x="-1542" y="1111895"/>
                  </a:cubicBezTo>
                  <a:lnTo>
                    <a:pt x="-1542" y="1111895"/>
                  </a:lnTo>
                </a:path>
              </a:pathLst>
            </a:custGeom>
            <a:solidFill>
              <a:srgbClr val="4CA6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6" name="Google Shape;2976;p18"/>
            <p:cNvSpPr/>
            <p:nvPr/>
          </p:nvSpPr>
          <p:spPr>
            <a:xfrm rot="10800000" flipH="1">
              <a:off x="4904714" y="4550676"/>
              <a:ext cx="310934" cy="491769"/>
            </a:xfrm>
            <a:custGeom>
              <a:avLst/>
              <a:gdLst/>
              <a:ahLst/>
              <a:cxnLst/>
              <a:rect l="l" t="t" r="r" b="b"/>
              <a:pathLst>
                <a:path w="310934" h="491769" extrusionOk="0">
                  <a:moveTo>
                    <a:pt x="309473" y="-945"/>
                  </a:moveTo>
                  <a:lnTo>
                    <a:pt x="-1461" y="-945"/>
                  </a:lnTo>
                  <a:lnTo>
                    <a:pt x="-1461" y="490825"/>
                  </a:lnTo>
                  <a:lnTo>
                    <a:pt x="309473" y="490825"/>
                  </a:lnTo>
                  <a:lnTo>
                    <a:pt x="309473" y="-945"/>
                  </a:lnTo>
                </a:path>
              </a:pathLst>
            </a:custGeom>
            <a:solidFill>
              <a:srgbClr val="EDECF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7" name="Google Shape;2977;p18"/>
            <p:cNvSpPr/>
            <p:nvPr/>
          </p:nvSpPr>
          <p:spPr>
            <a:xfrm rot="10800000" flipH="1">
              <a:off x="4964277" y="4451667"/>
              <a:ext cx="189839" cy="165290"/>
            </a:xfrm>
            <a:custGeom>
              <a:avLst/>
              <a:gdLst/>
              <a:ahLst/>
              <a:cxnLst/>
              <a:rect l="l" t="t" r="r" b="b"/>
              <a:pathLst>
                <a:path w="189839" h="165290" extrusionOk="0">
                  <a:moveTo>
                    <a:pt x="139180" y="116652"/>
                  </a:moveTo>
                  <a:cubicBezTo>
                    <a:pt x="139192" y="116931"/>
                    <a:pt x="139268" y="117185"/>
                    <a:pt x="139268" y="117477"/>
                  </a:cubicBezTo>
                  <a:cubicBezTo>
                    <a:pt x="139268" y="143233"/>
                    <a:pt x="118390" y="164112"/>
                    <a:pt x="92621" y="164112"/>
                  </a:cubicBezTo>
                  <a:cubicBezTo>
                    <a:pt x="66866" y="164112"/>
                    <a:pt x="45987" y="143233"/>
                    <a:pt x="45987" y="117477"/>
                  </a:cubicBezTo>
                  <a:cubicBezTo>
                    <a:pt x="45987" y="117185"/>
                    <a:pt x="46063" y="116931"/>
                    <a:pt x="46063" y="116652"/>
                  </a:cubicBezTo>
                  <a:lnTo>
                    <a:pt x="-1460" y="116652"/>
                  </a:lnTo>
                  <a:lnTo>
                    <a:pt x="-1460" y="-1179"/>
                  </a:lnTo>
                  <a:lnTo>
                    <a:pt x="188379" y="-1179"/>
                  </a:lnTo>
                  <a:lnTo>
                    <a:pt x="188379" y="116652"/>
                  </a:lnTo>
                  <a:lnTo>
                    <a:pt x="139180" y="116652"/>
                  </a:lnTo>
                </a:path>
              </a:pathLst>
            </a:custGeom>
            <a:solidFill>
              <a:srgbClr val="6D58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8" name="Google Shape;2978;p18"/>
            <p:cNvSpPr/>
            <p:nvPr/>
          </p:nvSpPr>
          <p:spPr>
            <a:xfrm rot="10800000" flipH="1">
              <a:off x="5000548" y="4677180"/>
              <a:ext cx="108292" cy="131559"/>
            </a:xfrm>
            <a:custGeom>
              <a:avLst/>
              <a:gdLst/>
              <a:ahLst/>
              <a:cxnLst/>
              <a:rect l="l" t="t" r="r" b="b"/>
              <a:pathLst>
                <a:path w="108292" h="131559" extrusionOk="0">
                  <a:moveTo>
                    <a:pt x="106836" y="-993"/>
                  </a:moveTo>
                  <a:lnTo>
                    <a:pt x="-1457" y="-993"/>
                  </a:lnTo>
                  <a:lnTo>
                    <a:pt x="-1457" y="130567"/>
                  </a:lnTo>
                  <a:lnTo>
                    <a:pt x="106836" y="130567"/>
                  </a:lnTo>
                  <a:lnTo>
                    <a:pt x="106836" y="-993"/>
                  </a:lnTo>
                </a:path>
              </a:pathLst>
            </a:custGeom>
            <a:solidFill>
              <a:srgbClr val="F57F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9" name="Google Shape;2979;p18"/>
            <p:cNvSpPr/>
            <p:nvPr/>
          </p:nvSpPr>
          <p:spPr>
            <a:xfrm rot="10800000" flipH="1">
              <a:off x="4959781" y="4860784"/>
              <a:ext cx="189827" cy="16370"/>
            </a:xfrm>
            <a:custGeom>
              <a:avLst/>
              <a:gdLst/>
              <a:ahLst/>
              <a:cxnLst/>
              <a:rect l="l" t="t" r="r" b="b"/>
              <a:pathLst>
                <a:path w="189827" h="16370" extrusionOk="0">
                  <a:moveTo>
                    <a:pt x="188370" y="-880"/>
                  </a:moveTo>
                  <a:lnTo>
                    <a:pt x="-1457" y="-880"/>
                  </a:lnTo>
                  <a:lnTo>
                    <a:pt x="-1457" y="15490"/>
                  </a:lnTo>
                  <a:lnTo>
                    <a:pt x="188370" y="15490"/>
                  </a:lnTo>
                  <a:lnTo>
                    <a:pt x="188370" y="-880"/>
                  </a:lnTo>
                </a:path>
              </a:pathLst>
            </a:custGeom>
            <a:solidFill>
              <a:srgbClr val="6D58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0" name="Google Shape;2980;p18"/>
            <p:cNvSpPr/>
            <p:nvPr/>
          </p:nvSpPr>
          <p:spPr>
            <a:xfrm rot="10800000" flipH="1">
              <a:off x="4959781" y="4909883"/>
              <a:ext cx="189827" cy="16370"/>
            </a:xfrm>
            <a:custGeom>
              <a:avLst/>
              <a:gdLst/>
              <a:ahLst/>
              <a:cxnLst/>
              <a:rect l="l" t="t" r="r" b="b"/>
              <a:pathLst>
                <a:path w="189827" h="16370" extrusionOk="0">
                  <a:moveTo>
                    <a:pt x="188370" y="-836"/>
                  </a:moveTo>
                  <a:lnTo>
                    <a:pt x="-1457" y="-836"/>
                  </a:lnTo>
                  <a:lnTo>
                    <a:pt x="-1457" y="15534"/>
                  </a:lnTo>
                  <a:lnTo>
                    <a:pt x="188370" y="15534"/>
                  </a:lnTo>
                  <a:lnTo>
                    <a:pt x="188370" y="-836"/>
                  </a:lnTo>
                </a:path>
              </a:pathLst>
            </a:custGeom>
            <a:solidFill>
              <a:srgbClr val="6D58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1" name="Google Shape;2981;p18"/>
            <p:cNvSpPr/>
            <p:nvPr/>
          </p:nvSpPr>
          <p:spPr>
            <a:xfrm rot="10800000" flipH="1">
              <a:off x="4959781" y="4958981"/>
              <a:ext cx="189827" cy="16370"/>
            </a:xfrm>
            <a:custGeom>
              <a:avLst/>
              <a:gdLst/>
              <a:ahLst/>
              <a:cxnLst/>
              <a:rect l="l" t="t" r="r" b="b"/>
              <a:pathLst>
                <a:path w="189827" h="16370" extrusionOk="0">
                  <a:moveTo>
                    <a:pt x="188370" y="-793"/>
                  </a:moveTo>
                  <a:lnTo>
                    <a:pt x="-1457" y="-793"/>
                  </a:lnTo>
                  <a:lnTo>
                    <a:pt x="-1457" y="15578"/>
                  </a:lnTo>
                  <a:lnTo>
                    <a:pt x="188370" y="15578"/>
                  </a:lnTo>
                  <a:lnTo>
                    <a:pt x="188370" y="-793"/>
                  </a:lnTo>
                </a:path>
              </a:pathLst>
            </a:custGeom>
            <a:solidFill>
              <a:srgbClr val="6D58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2" name="Google Shape;2982;p18"/>
            <p:cNvSpPr/>
            <p:nvPr/>
          </p:nvSpPr>
          <p:spPr>
            <a:xfrm rot="10800000" flipH="1">
              <a:off x="4273573" y="3399510"/>
              <a:ext cx="659739" cy="690349"/>
            </a:xfrm>
            <a:custGeom>
              <a:avLst/>
              <a:gdLst/>
              <a:ahLst/>
              <a:cxnLst/>
              <a:rect l="l" t="t" r="r" b="b"/>
              <a:pathLst>
                <a:path w="659739" h="690349" extrusionOk="0">
                  <a:moveTo>
                    <a:pt x="-1148" y="230339"/>
                  </a:moveTo>
                  <a:cubicBezTo>
                    <a:pt x="-1884" y="219709"/>
                    <a:pt x="272867" y="-6313"/>
                    <a:pt x="417813" y="-1817"/>
                  </a:cubicBezTo>
                  <a:cubicBezTo>
                    <a:pt x="523464" y="1459"/>
                    <a:pt x="676689" y="135927"/>
                    <a:pt x="656839" y="147776"/>
                  </a:cubicBezTo>
                  <a:cubicBezTo>
                    <a:pt x="605963" y="178142"/>
                    <a:pt x="607843" y="248360"/>
                    <a:pt x="615844" y="305218"/>
                  </a:cubicBezTo>
                  <a:cubicBezTo>
                    <a:pt x="626029" y="377646"/>
                    <a:pt x="636214" y="450061"/>
                    <a:pt x="646400" y="522490"/>
                  </a:cubicBezTo>
                  <a:cubicBezTo>
                    <a:pt x="568396" y="498169"/>
                    <a:pt x="483764" y="522439"/>
                    <a:pt x="406471" y="548753"/>
                  </a:cubicBezTo>
                  <a:cubicBezTo>
                    <a:pt x="283853" y="590485"/>
                    <a:pt x="166264" y="642886"/>
                    <a:pt x="45588" y="688466"/>
                  </a:cubicBezTo>
                  <a:cubicBezTo>
                    <a:pt x="78202" y="542835"/>
                    <a:pt x="66912" y="432891"/>
                    <a:pt x="53094" y="369658"/>
                  </a:cubicBezTo>
                  <a:cubicBezTo>
                    <a:pt x="45360" y="334237"/>
                    <a:pt x="1507" y="268871"/>
                    <a:pt x="-1148" y="230339"/>
                  </a:cubicBezTo>
                </a:path>
              </a:pathLst>
            </a:custGeom>
            <a:solidFill>
              <a:srgbClr val="F46C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3" name="Google Shape;2983;p18"/>
            <p:cNvSpPr/>
            <p:nvPr/>
          </p:nvSpPr>
          <p:spPr>
            <a:xfrm rot="10800000" flipH="1">
              <a:off x="4202426" y="3718318"/>
              <a:ext cx="779503" cy="568959"/>
            </a:xfrm>
            <a:custGeom>
              <a:avLst/>
              <a:gdLst/>
              <a:ahLst/>
              <a:cxnLst/>
              <a:rect l="l" t="t" r="r" b="b"/>
              <a:pathLst>
                <a:path w="779503" h="568959" extrusionOk="0">
                  <a:moveTo>
                    <a:pt x="-313" y="402029"/>
                  </a:moveTo>
                  <a:cubicBezTo>
                    <a:pt x="13949" y="308354"/>
                    <a:pt x="196804" y="11009"/>
                    <a:pt x="236390" y="10272"/>
                  </a:cubicBezTo>
                  <a:cubicBezTo>
                    <a:pt x="265917" y="9726"/>
                    <a:pt x="462386" y="172070"/>
                    <a:pt x="470527" y="164907"/>
                  </a:cubicBezTo>
                  <a:cubicBezTo>
                    <a:pt x="509719" y="130414"/>
                    <a:pt x="624426" y="48055"/>
                    <a:pt x="691939" y="-1653"/>
                  </a:cubicBezTo>
                  <a:cubicBezTo>
                    <a:pt x="742485" y="65657"/>
                    <a:pt x="785538" y="270432"/>
                    <a:pt x="777359" y="352943"/>
                  </a:cubicBezTo>
                  <a:cubicBezTo>
                    <a:pt x="770590" y="421282"/>
                    <a:pt x="743704" y="445819"/>
                    <a:pt x="686998" y="502867"/>
                  </a:cubicBezTo>
                  <a:cubicBezTo>
                    <a:pt x="678794" y="433068"/>
                    <a:pt x="629455" y="323073"/>
                    <a:pt x="578439" y="272578"/>
                  </a:cubicBezTo>
                  <a:cubicBezTo>
                    <a:pt x="553864" y="248245"/>
                    <a:pt x="527550" y="222921"/>
                    <a:pt x="493438" y="214018"/>
                  </a:cubicBezTo>
                  <a:cubicBezTo>
                    <a:pt x="427665" y="196899"/>
                    <a:pt x="365257" y="246175"/>
                    <a:pt x="315993" y="291222"/>
                  </a:cubicBezTo>
                  <a:cubicBezTo>
                    <a:pt x="191292" y="405306"/>
                    <a:pt x="124249" y="567307"/>
                    <a:pt x="124249" y="567307"/>
                  </a:cubicBezTo>
                  <a:cubicBezTo>
                    <a:pt x="58882" y="528674"/>
                    <a:pt x="-9470" y="462126"/>
                    <a:pt x="-313" y="402029"/>
                  </a:cubicBezTo>
                </a:path>
              </a:pathLst>
            </a:custGeom>
            <a:solidFill>
              <a:srgbClr val="6DBF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4" name="Google Shape;2984;p18"/>
            <p:cNvSpPr/>
            <p:nvPr/>
          </p:nvSpPr>
          <p:spPr>
            <a:xfrm rot="10800000" flipH="1">
              <a:off x="4838915" y="5404253"/>
              <a:ext cx="747291" cy="400583"/>
            </a:xfrm>
            <a:custGeom>
              <a:avLst/>
              <a:gdLst/>
              <a:ahLst/>
              <a:cxnLst/>
              <a:rect l="l" t="t" r="r" b="b"/>
              <a:pathLst>
                <a:path w="747291" h="400583" extrusionOk="0">
                  <a:moveTo>
                    <a:pt x="496466" y="398655"/>
                  </a:moveTo>
                  <a:cubicBezTo>
                    <a:pt x="546059" y="383048"/>
                    <a:pt x="585213" y="345797"/>
                    <a:pt x="625929" y="313451"/>
                  </a:cubicBezTo>
                  <a:cubicBezTo>
                    <a:pt x="675637" y="273967"/>
                    <a:pt x="695818" y="243918"/>
                    <a:pt x="728685" y="189600"/>
                  </a:cubicBezTo>
                  <a:cubicBezTo>
                    <a:pt x="761553" y="135294"/>
                    <a:pt x="744852" y="36348"/>
                    <a:pt x="695957" y="60542"/>
                  </a:cubicBezTo>
                  <a:cubicBezTo>
                    <a:pt x="680095" y="73307"/>
                    <a:pt x="706702" y="200064"/>
                    <a:pt x="568538" y="242901"/>
                  </a:cubicBezTo>
                  <a:cubicBezTo>
                    <a:pt x="633765" y="166691"/>
                    <a:pt x="660232" y="92713"/>
                    <a:pt x="634413" y="16172"/>
                  </a:cubicBezTo>
                  <a:cubicBezTo>
                    <a:pt x="594497" y="23589"/>
                    <a:pt x="580781" y="84062"/>
                    <a:pt x="561769" y="109973"/>
                  </a:cubicBezTo>
                  <a:cubicBezTo>
                    <a:pt x="524533" y="160684"/>
                    <a:pt x="489760" y="189969"/>
                    <a:pt x="444281" y="208179"/>
                  </a:cubicBezTo>
                  <a:cubicBezTo>
                    <a:pt x="506435" y="150331"/>
                    <a:pt x="519313" y="88343"/>
                    <a:pt x="538845" y="23589"/>
                  </a:cubicBezTo>
                  <a:cubicBezTo>
                    <a:pt x="493024" y="-14397"/>
                    <a:pt x="458175" y="83606"/>
                    <a:pt x="430845" y="109973"/>
                  </a:cubicBezTo>
                  <a:cubicBezTo>
                    <a:pt x="403514" y="136325"/>
                    <a:pt x="403514" y="136325"/>
                    <a:pt x="349019" y="163427"/>
                  </a:cubicBezTo>
                  <a:cubicBezTo>
                    <a:pt x="398536" y="110732"/>
                    <a:pt x="445488" y="23217"/>
                    <a:pt x="414474" y="-224"/>
                  </a:cubicBezTo>
                  <a:cubicBezTo>
                    <a:pt x="352930" y="32642"/>
                    <a:pt x="313636" y="127421"/>
                    <a:pt x="245082" y="145493"/>
                  </a:cubicBezTo>
                  <a:cubicBezTo>
                    <a:pt x="175727" y="60542"/>
                    <a:pt x="112037" y="132754"/>
                    <a:pt x="45565" y="138379"/>
                  </a:cubicBezTo>
                  <a:cubicBezTo>
                    <a:pt x="29855" y="218911"/>
                    <a:pt x="14145" y="299442"/>
                    <a:pt x="-1565" y="379972"/>
                  </a:cubicBezTo>
                  <a:cubicBezTo>
                    <a:pt x="-1565" y="357976"/>
                    <a:pt x="459572" y="410263"/>
                    <a:pt x="496466" y="398655"/>
                  </a:cubicBezTo>
                </a:path>
              </a:pathLst>
            </a:custGeom>
            <a:solidFill>
              <a:srgbClr val="F57F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5" name="Google Shape;2985;p18"/>
            <p:cNvSpPr/>
            <p:nvPr/>
          </p:nvSpPr>
          <p:spPr>
            <a:xfrm rot="10800000" flipH="1">
              <a:off x="3563574" y="3990786"/>
              <a:ext cx="1467136" cy="1790246"/>
            </a:xfrm>
            <a:custGeom>
              <a:avLst/>
              <a:gdLst/>
              <a:ahLst/>
              <a:cxnLst/>
              <a:rect l="l" t="t" r="r" b="b"/>
              <a:pathLst>
                <a:path w="1467136" h="1790246" extrusionOk="0">
                  <a:moveTo>
                    <a:pt x="7246" y="1394986"/>
                  </a:moveTo>
                  <a:cubicBezTo>
                    <a:pt x="-33038" y="1220246"/>
                    <a:pt x="82071" y="264306"/>
                    <a:pt x="205633" y="155354"/>
                  </a:cubicBezTo>
                  <a:cubicBezTo>
                    <a:pt x="472890" y="-80311"/>
                    <a:pt x="1387126" y="17569"/>
                    <a:pt x="1405135" y="28581"/>
                  </a:cubicBezTo>
                  <a:cubicBezTo>
                    <a:pt x="1428058" y="42616"/>
                    <a:pt x="1494682" y="279724"/>
                    <a:pt x="1452506" y="396688"/>
                  </a:cubicBezTo>
                  <a:cubicBezTo>
                    <a:pt x="1179976" y="523092"/>
                    <a:pt x="554452" y="521454"/>
                    <a:pt x="554710" y="538282"/>
                  </a:cubicBezTo>
                  <a:cubicBezTo>
                    <a:pt x="556387" y="646816"/>
                    <a:pt x="595141" y="1016335"/>
                    <a:pt x="591580" y="1146650"/>
                  </a:cubicBezTo>
                  <a:cubicBezTo>
                    <a:pt x="588414" y="1262182"/>
                    <a:pt x="600122" y="1417884"/>
                    <a:pt x="561264" y="1526723"/>
                  </a:cubicBezTo>
                  <a:cubicBezTo>
                    <a:pt x="531721" y="1609476"/>
                    <a:pt x="436883" y="1827840"/>
                    <a:pt x="296152" y="1783504"/>
                  </a:cubicBezTo>
                  <a:cubicBezTo>
                    <a:pt x="153782" y="1738660"/>
                    <a:pt x="44260" y="1555526"/>
                    <a:pt x="7246" y="1394986"/>
                  </a:cubicBezTo>
                </a:path>
              </a:pathLst>
            </a:custGeom>
            <a:solidFill>
              <a:srgbClr val="6DBF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6" name="Google Shape;2986;p18"/>
            <p:cNvSpPr/>
            <p:nvPr/>
          </p:nvSpPr>
          <p:spPr>
            <a:xfrm rot="10800000" flipH="1">
              <a:off x="4071398" y="4140516"/>
              <a:ext cx="865273" cy="1220081"/>
            </a:xfrm>
            <a:custGeom>
              <a:avLst/>
              <a:gdLst/>
              <a:ahLst/>
              <a:cxnLst/>
              <a:rect l="l" t="t" r="r" b="b"/>
              <a:pathLst>
                <a:path w="865273" h="1220081" extrusionOk="0">
                  <a:moveTo>
                    <a:pt x="-618" y="1210091"/>
                  </a:moveTo>
                  <a:cubicBezTo>
                    <a:pt x="138890" y="865781"/>
                    <a:pt x="70845" y="463889"/>
                    <a:pt x="32690" y="106016"/>
                  </a:cubicBezTo>
                  <a:cubicBezTo>
                    <a:pt x="31985" y="99450"/>
                    <a:pt x="38554" y="94967"/>
                    <a:pt x="44204" y="94497"/>
                  </a:cubicBezTo>
                  <a:cubicBezTo>
                    <a:pt x="313909" y="71853"/>
                    <a:pt x="583530" y="54060"/>
                    <a:pt x="849188" y="-701"/>
                  </a:cubicBezTo>
                  <a:cubicBezTo>
                    <a:pt x="864251" y="-3801"/>
                    <a:pt x="870690" y="19337"/>
                    <a:pt x="855564" y="22422"/>
                  </a:cubicBezTo>
                  <a:cubicBezTo>
                    <a:pt x="688305" y="56537"/>
                    <a:pt x="519293" y="77543"/>
                    <a:pt x="349329" y="92427"/>
                  </a:cubicBezTo>
                  <a:cubicBezTo>
                    <a:pt x="267097" y="99615"/>
                    <a:pt x="171821" y="93900"/>
                    <a:pt x="91735" y="113534"/>
                  </a:cubicBezTo>
                  <a:cubicBezTo>
                    <a:pt x="58169" y="121751"/>
                    <a:pt x="61404" y="116963"/>
                    <a:pt x="60273" y="148129"/>
                  </a:cubicBezTo>
                  <a:cubicBezTo>
                    <a:pt x="59544" y="168043"/>
                    <a:pt x="65080" y="192313"/>
                    <a:pt x="67214" y="212150"/>
                  </a:cubicBezTo>
                  <a:cubicBezTo>
                    <a:pt x="71495" y="251952"/>
                    <a:pt x="75701" y="291766"/>
                    <a:pt x="79620" y="331606"/>
                  </a:cubicBezTo>
                  <a:cubicBezTo>
                    <a:pt x="108201" y="622182"/>
                    <a:pt x="133620" y="941346"/>
                    <a:pt x="12459" y="1215602"/>
                  </a:cubicBezTo>
                  <a:cubicBezTo>
                    <a:pt x="9224" y="1222918"/>
                    <a:pt x="-3669" y="1217609"/>
                    <a:pt x="-618" y="1210091"/>
                  </a:cubicBezTo>
                  <a:lnTo>
                    <a:pt x="-618" y="1210091"/>
                  </a:lnTo>
                </a:path>
              </a:pathLst>
            </a:custGeom>
            <a:solidFill>
              <a:srgbClr val="4CA6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7" name="Google Shape;2987;p18"/>
            <p:cNvSpPr/>
            <p:nvPr/>
          </p:nvSpPr>
          <p:spPr>
            <a:xfrm rot="10800000" flipH="1">
              <a:off x="3863351" y="5259568"/>
              <a:ext cx="202766" cy="181874"/>
            </a:xfrm>
            <a:custGeom>
              <a:avLst/>
              <a:gdLst/>
              <a:ahLst/>
              <a:cxnLst/>
              <a:rect l="l" t="t" r="r" b="b"/>
              <a:pathLst>
                <a:path w="202766" h="181874" extrusionOk="0">
                  <a:moveTo>
                    <a:pt x="188926" y="179992"/>
                  </a:moveTo>
                  <a:cubicBezTo>
                    <a:pt x="152760" y="158758"/>
                    <a:pt x="119071" y="133853"/>
                    <a:pt x="87276" y="106511"/>
                  </a:cubicBezTo>
                  <a:cubicBezTo>
                    <a:pt x="57054" y="80510"/>
                    <a:pt x="19738" y="51455"/>
                    <a:pt x="474" y="16058"/>
                  </a:cubicBezTo>
                  <a:cubicBezTo>
                    <a:pt x="-4228" y="7427"/>
                    <a:pt x="5942" y="-5288"/>
                    <a:pt x="15084" y="1444"/>
                  </a:cubicBezTo>
                  <a:cubicBezTo>
                    <a:pt x="44836" y="23336"/>
                    <a:pt x="67914" y="55201"/>
                    <a:pt x="95164" y="80387"/>
                  </a:cubicBezTo>
                  <a:cubicBezTo>
                    <a:pt x="127737" y="110498"/>
                    <a:pt x="162703" y="137612"/>
                    <a:pt x="198079" y="164346"/>
                  </a:cubicBezTo>
                  <a:cubicBezTo>
                    <a:pt x="207128" y="171166"/>
                    <a:pt x="199289" y="186088"/>
                    <a:pt x="188926" y="179992"/>
                  </a:cubicBezTo>
                  <a:lnTo>
                    <a:pt x="188926" y="179992"/>
                  </a:lnTo>
                </a:path>
              </a:pathLst>
            </a:custGeom>
            <a:solidFill>
              <a:srgbClr val="5EB8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8" name="Google Shape;2988;p18"/>
            <p:cNvSpPr/>
            <p:nvPr/>
          </p:nvSpPr>
          <p:spPr>
            <a:xfrm rot="10800000" flipH="1">
              <a:off x="3969077" y="5306848"/>
              <a:ext cx="112187" cy="264777"/>
            </a:xfrm>
            <a:custGeom>
              <a:avLst/>
              <a:gdLst/>
              <a:ahLst/>
              <a:cxnLst/>
              <a:rect l="l" t="t" r="r" b="b"/>
              <a:pathLst>
                <a:path w="112187" h="264777" extrusionOk="0">
                  <a:moveTo>
                    <a:pt x="95909" y="260166"/>
                  </a:moveTo>
                  <a:cubicBezTo>
                    <a:pt x="55740" y="189388"/>
                    <a:pt x="-695" y="90586"/>
                    <a:pt x="-755" y="7360"/>
                  </a:cubicBezTo>
                  <a:cubicBezTo>
                    <a:pt x="-760" y="-399"/>
                    <a:pt x="9986" y="-3370"/>
                    <a:pt x="13895" y="3396"/>
                  </a:cubicBezTo>
                  <a:cubicBezTo>
                    <a:pt x="33396" y="37256"/>
                    <a:pt x="40391" y="77732"/>
                    <a:pt x="53314" y="114536"/>
                  </a:cubicBezTo>
                  <a:cubicBezTo>
                    <a:pt x="69741" y="161308"/>
                    <a:pt x="89579" y="206726"/>
                    <a:pt x="110529" y="251619"/>
                  </a:cubicBezTo>
                  <a:cubicBezTo>
                    <a:pt x="115058" y="261335"/>
                    <a:pt x="101381" y="269793"/>
                    <a:pt x="95909" y="260166"/>
                  </a:cubicBezTo>
                  <a:lnTo>
                    <a:pt x="95909" y="260166"/>
                  </a:lnTo>
                </a:path>
              </a:pathLst>
            </a:custGeom>
            <a:solidFill>
              <a:srgbClr val="5EB8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9" name="Google Shape;2989;p18"/>
            <p:cNvSpPr/>
            <p:nvPr/>
          </p:nvSpPr>
          <p:spPr>
            <a:xfrm rot="10800000" flipH="1">
              <a:off x="4895097" y="5421754"/>
              <a:ext cx="65188" cy="264897"/>
            </a:xfrm>
            <a:custGeom>
              <a:avLst/>
              <a:gdLst/>
              <a:ahLst/>
              <a:cxnLst/>
              <a:rect l="l" t="t" r="r" b="b"/>
              <a:pathLst>
                <a:path w="65188" h="264897" extrusionOk="0">
                  <a:moveTo>
                    <a:pt x="45381" y="257883"/>
                  </a:moveTo>
                  <a:cubicBezTo>
                    <a:pt x="47832" y="212634"/>
                    <a:pt x="46092" y="167411"/>
                    <a:pt x="36402" y="122995"/>
                  </a:cubicBezTo>
                  <a:cubicBezTo>
                    <a:pt x="27740" y="83308"/>
                    <a:pt x="9833" y="47355"/>
                    <a:pt x="-1038" y="8531"/>
                  </a:cubicBezTo>
                  <a:cubicBezTo>
                    <a:pt x="-3413" y="88"/>
                    <a:pt x="7547" y="-3291"/>
                    <a:pt x="12221" y="2931"/>
                  </a:cubicBezTo>
                  <a:cubicBezTo>
                    <a:pt x="63237" y="71004"/>
                    <a:pt x="70247" y="176538"/>
                    <a:pt x="59490" y="257883"/>
                  </a:cubicBezTo>
                  <a:cubicBezTo>
                    <a:pt x="58335" y="266570"/>
                    <a:pt x="44885" y="267179"/>
                    <a:pt x="45381" y="257883"/>
                  </a:cubicBezTo>
                  <a:lnTo>
                    <a:pt x="45381" y="257883"/>
                  </a:lnTo>
                </a:path>
              </a:pathLst>
            </a:custGeom>
            <a:solidFill>
              <a:srgbClr val="5EB8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0" name="Google Shape;2990;p18"/>
            <p:cNvSpPr/>
            <p:nvPr/>
          </p:nvSpPr>
          <p:spPr>
            <a:xfrm rot="10800000" flipH="1">
              <a:off x="4140336" y="5568609"/>
              <a:ext cx="27878" cy="120978"/>
            </a:xfrm>
            <a:custGeom>
              <a:avLst/>
              <a:gdLst/>
              <a:ahLst/>
              <a:cxnLst/>
              <a:rect l="l" t="t" r="r" b="b"/>
              <a:pathLst>
                <a:path w="27878" h="120978" extrusionOk="0">
                  <a:moveTo>
                    <a:pt x="9885" y="112563"/>
                  </a:moveTo>
                  <a:cubicBezTo>
                    <a:pt x="7528" y="93781"/>
                    <a:pt x="4934" y="75008"/>
                    <a:pt x="2826" y="56187"/>
                  </a:cubicBezTo>
                  <a:cubicBezTo>
                    <a:pt x="980" y="39702"/>
                    <a:pt x="-3444" y="21758"/>
                    <a:pt x="1238" y="5719"/>
                  </a:cubicBezTo>
                  <a:cubicBezTo>
                    <a:pt x="3094" y="-646"/>
                    <a:pt x="12916" y="-2739"/>
                    <a:pt x="16156" y="3760"/>
                  </a:cubicBezTo>
                  <a:cubicBezTo>
                    <a:pt x="23557" y="18657"/>
                    <a:pt x="22560" y="35739"/>
                    <a:pt x="23702" y="52174"/>
                  </a:cubicBezTo>
                  <a:cubicBezTo>
                    <a:pt x="25100" y="72280"/>
                    <a:pt x="25954" y="92431"/>
                    <a:pt x="27020" y="112563"/>
                  </a:cubicBezTo>
                  <a:cubicBezTo>
                    <a:pt x="27616" y="123829"/>
                    <a:pt x="11224" y="123194"/>
                    <a:pt x="9885" y="112563"/>
                  </a:cubicBezTo>
                  <a:lnTo>
                    <a:pt x="9885" y="112563"/>
                  </a:lnTo>
                </a:path>
              </a:pathLst>
            </a:custGeom>
            <a:solidFill>
              <a:srgbClr val="5EB8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1" name="Google Shape;2991;p18"/>
            <p:cNvSpPr/>
            <p:nvPr/>
          </p:nvSpPr>
          <p:spPr>
            <a:xfrm rot="10800000" flipH="1">
              <a:off x="4235409" y="5607119"/>
              <a:ext cx="24148" cy="90982"/>
            </a:xfrm>
            <a:custGeom>
              <a:avLst/>
              <a:gdLst/>
              <a:ahLst/>
              <a:cxnLst/>
              <a:rect l="l" t="t" r="r" b="b"/>
              <a:pathLst>
                <a:path w="24148" h="90982" extrusionOk="0">
                  <a:moveTo>
                    <a:pt x="4696" y="81882"/>
                  </a:moveTo>
                  <a:cubicBezTo>
                    <a:pt x="3452" y="67605"/>
                    <a:pt x="2207" y="53342"/>
                    <a:pt x="950" y="39069"/>
                  </a:cubicBezTo>
                  <a:cubicBezTo>
                    <a:pt x="-117" y="26875"/>
                    <a:pt x="-3508" y="14646"/>
                    <a:pt x="2880" y="3663"/>
                  </a:cubicBezTo>
                  <a:cubicBezTo>
                    <a:pt x="6144" y="-1927"/>
                    <a:pt x="13192" y="-975"/>
                    <a:pt x="16634" y="3663"/>
                  </a:cubicBezTo>
                  <a:cubicBezTo>
                    <a:pt x="24026" y="13669"/>
                    <a:pt x="21828" y="27119"/>
                    <a:pt x="22133" y="39069"/>
                  </a:cubicBezTo>
                  <a:cubicBezTo>
                    <a:pt x="22502" y="53342"/>
                    <a:pt x="22870" y="67605"/>
                    <a:pt x="23238" y="81882"/>
                  </a:cubicBezTo>
                  <a:cubicBezTo>
                    <a:pt x="23556" y="93958"/>
                    <a:pt x="5737" y="93591"/>
                    <a:pt x="4696" y="81882"/>
                  </a:cubicBezTo>
                  <a:lnTo>
                    <a:pt x="4696" y="81882"/>
                  </a:lnTo>
                </a:path>
              </a:pathLst>
            </a:custGeom>
            <a:solidFill>
              <a:srgbClr val="5EB8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2" name="Google Shape;2992;p18"/>
            <p:cNvSpPr/>
            <p:nvPr/>
          </p:nvSpPr>
          <p:spPr>
            <a:xfrm rot="10800000" flipH="1">
              <a:off x="4329387" y="5616960"/>
              <a:ext cx="22860" cy="67417"/>
            </a:xfrm>
            <a:custGeom>
              <a:avLst/>
              <a:gdLst/>
              <a:ahLst/>
              <a:cxnLst/>
              <a:rect l="l" t="t" r="r" b="b"/>
              <a:pathLst>
                <a:path w="22860" h="67417" extrusionOk="0">
                  <a:moveTo>
                    <a:pt x="-966" y="59301"/>
                  </a:moveTo>
                  <a:cubicBezTo>
                    <a:pt x="-496" y="43189"/>
                    <a:pt x="-77" y="27070"/>
                    <a:pt x="228" y="10942"/>
                  </a:cubicBezTo>
                  <a:cubicBezTo>
                    <a:pt x="291" y="7425"/>
                    <a:pt x="2184" y="3030"/>
                    <a:pt x="5638" y="1506"/>
                  </a:cubicBezTo>
                  <a:cubicBezTo>
                    <a:pt x="9855" y="-364"/>
                    <a:pt x="12547" y="-1098"/>
                    <a:pt x="16674" y="1506"/>
                  </a:cubicBezTo>
                  <a:cubicBezTo>
                    <a:pt x="21234" y="4399"/>
                    <a:pt x="22402" y="8818"/>
                    <a:pt x="21704" y="13864"/>
                  </a:cubicBezTo>
                  <a:cubicBezTo>
                    <a:pt x="19570" y="28990"/>
                    <a:pt x="17551" y="44141"/>
                    <a:pt x="15570" y="59301"/>
                  </a:cubicBezTo>
                  <a:cubicBezTo>
                    <a:pt x="14236" y="69486"/>
                    <a:pt x="-1258" y="70265"/>
                    <a:pt x="-966" y="59301"/>
                  </a:cubicBezTo>
                  <a:lnTo>
                    <a:pt x="-966" y="59301"/>
                  </a:lnTo>
                </a:path>
              </a:pathLst>
            </a:custGeom>
            <a:solidFill>
              <a:srgbClr val="5EB8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3" name="Google Shape;2993;p18"/>
            <p:cNvSpPr/>
            <p:nvPr/>
          </p:nvSpPr>
          <p:spPr>
            <a:xfrm rot="10800000" flipH="1">
              <a:off x="3631943" y="4697674"/>
              <a:ext cx="80569" cy="27427"/>
            </a:xfrm>
            <a:custGeom>
              <a:avLst/>
              <a:gdLst/>
              <a:ahLst/>
              <a:cxnLst/>
              <a:rect l="l" t="t" r="r" b="b"/>
              <a:pathLst>
                <a:path w="80569" h="27427" extrusionOk="0">
                  <a:moveTo>
                    <a:pt x="7749" y="-979"/>
                  </a:moveTo>
                  <a:cubicBezTo>
                    <a:pt x="21996" y="469"/>
                    <a:pt x="36239" y="1866"/>
                    <a:pt x="50487" y="3339"/>
                  </a:cubicBezTo>
                  <a:cubicBezTo>
                    <a:pt x="61620" y="4483"/>
                    <a:pt x="72038" y="3873"/>
                    <a:pt x="79033" y="13411"/>
                  </a:cubicBezTo>
                  <a:cubicBezTo>
                    <a:pt x="81404" y="16649"/>
                    <a:pt x="79260" y="20738"/>
                    <a:pt x="76572" y="22783"/>
                  </a:cubicBezTo>
                  <a:cubicBezTo>
                    <a:pt x="67548" y="29654"/>
                    <a:pt x="55612" y="24993"/>
                    <a:pt x="45274" y="23075"/>
                  </a:cubicBezTo>
                  <a:cubicBezTo>
                    <a:pt x="32007" y="20611"/>
                    <a:pt x="18758" y="18122"/>
                    <a:pt x="5496" y="15646"/>
                  </a:cubicBezTo>
                  <a:cubicBezTo>
                    <a:pt x="-3771" y="13906"/>
                    <a:pt x="-1776" y="-1944"/>
                    <a:pt x="7749" y="-979"/>
                  </a:cubicBezTo>
                  <a:lnTo>
                    <a:pt x="7749" y="-979"/>
                  </a:lnTo>
                </a:path>
              </a:pathLst>
            </a:custGeom>
            <a:solidFill>
              <a:srgbClr val="5EB8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4" name="Google Shape;2994;p18"/>
            <p:cNvSpPr/>
            <p:nvPr/>
          </p:nvSpPr>
          <p:spPr>
            <a:xfrm rot="10800000" flipH="1">
              <a:off x="3656254" y="4767519"/>
              <a:ext cx="57841" cy="27094"/>
            </a:xfrm>
            <a:custGeom>
              <a:avLst/>
              <a:gdLst/>
              <a:ahLst/>
              <a:cxnLst/>
              <a:rect l="l" t="t" r="r" b="b"/>
              <a:pathLst>
                <a:path w="57841" h="27094" extrusionOk="0">
                  <a:moveTo>
                    <a:pt x="6801" y="5007"/>
                  </a:moveTo>
                  <a:cubicBezTo>
                    <a:pt x="20463" y="-111"/>
                    <a:pt x="34701" y="-2270"/>
                    <a:pt x="49148" y="-149"/>
                  </a:cubicBezTo>
                  <a:cubicBezTo>
                    <a:pt x="62011" y="1743"/>
                    <a:pt x="58692" y="22368"/>
                    <a:pt x="46121" y="22228"/>
                  </a:cubicBezTo>
                  <a:cubicBezTo>
                    <a:pt x="34488" y="22089"/>
                    <a:pt x="23727" y="22279"/>
                    <a:pt x="12481" y="25619"/>
                  </a:cubicBezTo>
                  <a:cubicBezTo>
                    <a:pt x="-913" y="29569"/>
                    <a:pt x="-5850" y="9744"/>
                    <a:pt x="6801" y="5007"/>
                  </a:cubicBezTo>
                  <a:lnTo>
                    <a:pt x="6801" y="5007"/>
                  </a:lnTo>
                </a:path>
              </a:pathLst>
            </a:custGeom>
            <a:solidFill>
              <a:srgbClr val="5EB8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5" name="Google Shape;2995;p18"/>
            <p:cNvSpPr/>
            <p:nvPr/>
          </p:nvSpPr>
          <p:spPr>
            <a:xfrm rot="10800000" flipH="1">
              <a:off x="3661065" y="4861880"/>
              <a:ext cx="57857" cy="26004"/>
            </a:xfrm>
            <a:custGeom>
              <a:avLst/>
              <a:gdLst/>
              <a:ahLst/>
              <a:cxnLst/>
              <a:rect l="l" t="t" r="r" b="b"/>
              <a:pathLst>
                <a:path w="57857" h="26004" extrusionOk="0">
                  <a:moveTo>
                    <a:pt x="9284" y="2438"/>
                  </a:moveTo>
                  <a:cubicBezTo>
                    <a:pt x="17370" y="3086"/>
                    <a:pt x="25224" y="2604"/>
                    <a:pt x="33171" y="952"/>
                  </a:cubicBezTo>
                  <a:cubicBezTo>
                    <a:pt x="41540" y="-787"/>
                    <a:pt x="47537" y="-2807"/>
                    <a:pt x="54840" y="2832"/>
                  </a:cubicBezTo>
                  <a:cubicBezTo>
                    <a:pt x="57252" y="4699"/>
                    <a:pt x="57718" y="8534"/>
                    <a:pt x="57062" y="11265"/>
                  </a:cubicBezTo>
                  <a:cubicBezTo>
                    <a:pt x="52612" y="29985"/>
                    <a:pt x="20144" y="25375"/>
                    <a:pt x="6605" y="22225"/>
                  </a:cubicBezTo>
                  <a:cubicBezTo>
                    <a:pt x="-4270" y="19710"/>
                    <a:pt x="-2175" y="1524"/>
                    <a:pt x="9284" y="2438"/>
                  </a:cubicBezTo>
                  <a:lnTo>
                    <a:pt x="9284" y="2438"/>
                  </a:lnTo>
                </a:path>
              </a:pathLst>
            </a:custGeom>
            <a:solidFill>
              <a:srgbClr val="5EB8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6" name="Google Shape;2996;p18"/>
            <p:cNvSpPr/>
            <p:nvPr/>
          </p:nvSpPr>
          <p:spPr>
            <a:xfrm rot="10800000" flipH="1">
              <a:off x="3680741" y="4958472"/>
              <a:ext cx="64987" cy="27478"/>
            </a:xfrm>
            <a:custGeom>
              <a:avLst/>
              <a:gdLst/>
              <a:ahLst/>
              <a:cxnLst/>
              <a:rect l="l" t="t" r="r" b="b"/>
              <a:pathLst>
                <a:path w="64987" h="27478" extrusionOk="0">
                  <a:moveTo>
                    <a:pt x="11345" y="2877"/>
                  </a:moveTo>
                  <a:cubicBezTo>
                    <a:pt x="26203" y="1036"/>
                    <a:pt x="42892" y="-3308"/>
                    <a:pt x="57531" y="1175"/>
                  </a:cubicBezTo>
                  <a:cubicBezTo>
                    <a:pt x="65122" y="3487"/>
                    <a:pt x="67290" y="14612"/>
                    <a:pt x="59823" y="18676"/>
                  </a:cubicBezTo>
                  <a:cubicBezTo>
                    <a:pt x="45551" y="26398"/>
                    <a:pt x="27186" y="25471"/>
                    <a:pt x="11345" y="26664"/>
                  </a:cubicBezTo>
                  <a:cubicBezTo>
                    <a:pt x="4891" y="27147"/>
                    <a:pt x="-481" y="20848"/>
                    <a:pt x="-541" y="14777"/>
                  </a:cubicBezTo>
                  <a:cubicBezTo>
                    <a:pt x="-616" y="7691"/>
                    <a:pt x="5005" y="3677"/>
                    <a:pt x="11345" y="2877"/>
                  </a:cubicBezTo>
                  <a:lnTo>
                    <a:pt x="11345" y="2877"/>
                  </a:lnTo>
                </a:path>
              </a:pathLst>
            </a:custGeom>
            <a:solidFill>
              <a:srgbClr val="5EB8E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7" name="Google Shape;2997;p18"/>
            <p:cNvSpPr/>
            <p:nvPr/>
          </p:nvSpPr>
          <p:spPr>
            <a:xfrm rot="10800000" flipH="1">
              <a:off x="4231273" y="2618572"/>
              <a:ext cx="936701" cy="1217841"/>
            </a:xfrm>
            <a:custGeom>
              <a:avLst/>
              <a:gdLst/>
              <a:ahLst/>
              <a:cxnLst/>
              <a:rect l="l" t="t" r="r" b="b"/>
              <a:pathLst>
                <a:path w="936701" h="1217841" extrusionOk="0">
                  <a:moveTo>
                    <a:pt x="426645" y="42116"/>
                  </a:moveTo>
                  <a:cubicBezTo>
                    <a:pt x="507951" y="14163"/>
                    <a:pt x="574842" y="-23784"/>
                    <a:pt x="652731" y="12639"/>
                  </a:cubicBezTo>
                  <a:cubicBezTo>
                    <a:pt x="746254" y="56353"/>
                    <a:pt x="862382" y="184775"/>
                    <a:pt x="891554" y="283810"/>
                  </a:cubicBezTo>
                  <a:cubicBezTo>
                    <a:pt x="955677" y="501628"/>
                    <a:pt x="953213" y="751564"/>
                    <a:pt x="860173" y="958675"/>
                  </a:cubicBezTo>
                  <a:cubicBezTo>
                    <a:pt x="824181" y="1038799"/>
                    <a:pt x="774435" y="1116701"/>
                    <a:pt x="699314" y="1162218"/>
                  </a:cubicBezTo>
                  <a:cubicBezTo>
                    <a:pt x="651232" y="1191339"/>
                    <a:pt x="595378" y="1205500"/>
                    <a:pt x="539536" y="1211812"/>
                  </a:cubicBezTo>
                  <a:cubicBezTo>
                    <a:pt x="388609" y="1228880"/>
                    <a:pt x="227751" y="1186818"/>
                    <a:pt x="117705" y="1082119"/>
                  </a:cubicBezTo>
                  <a:cubicBezTo>
                    <a:pt x="-62569" y="910606"/>
                    <a:pt x="-214" y="710962"/>
                    <a:pt x="61025" y="506073"/>
                  </a:cubicBezTo>
                  <a:cubicBezTo>
                    <a:pt x="122468" y="300523"/>
                    <a:pt x="220613" y="112969"/>
                    <a:pt x="426645" y="42116"/>
                  </a:cubicBezTo>
                </a:path>
              </a:pathLst>
            </a:custGeom>
            <a:solidFill>
              <a:srgbClr val="F57F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8" name="Google Shape;2998;p18"/>
            <p:cNvSpPr/>
            <p:nvPr/>
          </p:nvSpPr>
          <p:spPr>
            <a:xfrm rot="10800000" flipH="1">
              <a:off x="4131991" y="2476468"/>
              <a:ext cx="1084212" cy="943770"/>
            </a:xfrm>
            <a:custGeom>
              <a:avLst/>
              <a:gdLst/>
              <a:ahLst/>
              <a:cxnLst/>
              <a:rect l="l" t="t" r="r" b="b"/>
              <a:pathLst>
                <a:path w="1084212" h="943770" extrusionOk="0">
                  <a:moveTo>
                    <a:pt x="388887" y="607948"/>
                  </a:moveTo>
                  <a:cubicBezTo>
                    <a:pt x="538595" y="450329"/>
                    <a:pt x="773329" y="378827"/>
                    <a:pt x="985482" y="426224"/>
                  </a:cubicBezTo>
                  <a:cubicBezTo>
                    <a:pt x="971220" y="340372"/>
                    <a:pt x="990067" y="249453"/>
                    <a:pt x="1037260" y="176326"/>
                  </a:cubicBezTo>
                  <a:cubicBezTo>
                    <a:pt x="1098855" y="414489"/>
                    <a:pt x="1102856" y="536092"/>
                    <a:pt x="1020928" y="702513"/>
                  </a:cubicBezTo>
                  <a:cubicBezTo>
                    <a:pt x="1002234" y="740473"/>
                    <a:pt x="875754" y="942415"/>
                    <a:pt x="524472" y="941171"/>
                  </a:cubicBezTo>
                  <a:cubicBezTo>
                    <a:pt x="442075" y="940891"/>
                    <a:pt x="355512" y="926871"/>
                    <a:pt x="293282" y="872870"/>
                  </a:cubicBezTo>
                  <a:cubicBezTo>
                    <a:pt x="277889" y="859510"/>
                    <a:pt x="264186" y="844219"/>
                    <a:pt x="248057" y="831748"/>
                  </a:cubicBezTo>
                  <a:cubicBezTo>
                    <a:pt x="227889" y="816165"/>
                    <a:pt x="204483" y="805420"/>
                    <a:pt x="182652" y="792251"/>
                  </a:cubicBezTo>
                  <a:cubicBezTo>
                    <a:pt x="71666" y="725296"/>
                    <a:pt x="7234" y="595883"/>
                    <a:pt x="-911" y="466534"/>
                  </a:cubicBezTo>
                  <a:cubicBezTo>
                    <a:pt x="-6879" y="371919"/>
                    <a:pt x="80671" y="-81408"/>
                    <a:pt x="250533" y="9346"/>
                  </a:cubicBezTo>
                  <a:cubicBezTo>
                    <a:pt x="218936" y="110362"/>
                    <a:pt x="184773" y="181050"/>
                    <a:pt x="247803" y="276961"/>
                  </a:cubicBezTo>
                  <a:cubicBezTo>
                    <a:pt x="282563" y="329843"/>
                    <a:pt x="329337" y="370877"/>
                    <a:pt x="356642" y="429246"/>
                  </a:cubicBezTo>
                  <a:cubicBezTo>
                    <a:pt x="371437" y="460908"/>
                    <a:pt x="417310" y="578027"/>
                    <a:pt x="388887" y="607948"/>
                  </a:cubicBezTo>
                </a:path>
              </a:pathLst>
            </a:custGeom>
            <a:solidFill>
              <a:srgbClr val="281E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9" name="Google Shape;2999;p18"/>
            <p:cNvSpPr/>
            <p:nvPr/>
          </p:nvSpPr>
          <p:spPr>
            <a:xfrm rot="10800000" flipH="1">
              <a:off x="4158123" y="3177778"/>
              <a:ext cx="225100" cy="335189"/>
            </a:xfrm>
            <a:custGeom>
              <a:avLst/>
              <a:gdLst/>
              <a:ahLst/>
              <a:cxnLst/>
              <a:rect l="l" t="t" r="r" b="b"/>
              <a:pathLst>
                <a:path w="225100" h="335189" extrusionOk="0">
                  <a:moveTo>
                    <a:pt x="207887" y="216412"/>
                  </a:moveTo>
                  <a:lnTo>
                    <a:pt x="206896" y="222458"/>
                  </a:lnTo>
                  <a:cubicBezTo>
                    <a:pt x="190297" y="284281"/>
                    <a:pt x="129972" y="331563"/>
                    <a:pt x="65977" y="332922"/>
                  </a:cubicBezTo>
                  <a:cubicBezTo>
                    <a:pt x="55982" y="333125"/>
                    <a:pt x="45708" y="332274"/>
                    <a:pt x="36665" y="328007"/>
                  </a:cubicBezTo>
                  <a:cubicBezTo>
                    <a:pt x="19506" y="319905"/>
                    <a:pt x="9976" y="301198"/>
                    <a:pt x="4981" y="282909"/>
                  </a:cubicBezTo>
                  <a:cubicBezTo>
                    <a:pt x="-18589" y="196727"/>
                    <a:pt x="32182" y="108069"/>
                    <a:pt x="90615" y="40492"/>
                  </a:cubicBezTo>
                  <a:cubicBezTo>
                    <a:pt x="109843" y="18242"/>
                    <a:pt x="134671" y="-4911"/>
                    <a:pt x="163957" y="-1989"/>
                  </a:cubicBezTo>
                  <a:cubicBezTo>
                    <a:pt x="204966" y="2113"/>
                    <a:pt x="222581" y="52468"/>
                    <a:pt x="223965" y="93667"/>
                  </a:cubicBezTo>
                  <a:cubicBezTo>
                    <a:pt x="225362" y="135094"/>
                    <a:pt x="219901" y="176738"/>
                    <a:pt x="207887" y="216412"/>
                  </a:cubicBezTo>
                </a:path>
              </a:pathLst>
            </a:custGeom>
            <a:solidFill>
              <a:srgbClr val="F57F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0" name="Google Shape;3000;p18"/>
            <p:cNvSpPr/>
            <p:nvPr/>
          </p:nvSpPr>
          <p:spPr>
            <a:xfrm rot="10800000" flipH="1">
              <a:off x="4781824" y="3166352"/>
              <a:ext cx="126043" cy="368402"/>
            </a:xfrm>
            <a:custGeom>
              <a:avLst/>
              <a:gdLst/>
              <a:ahLst/>
              <a:cxnLst/>
              <a:rect l="l" t="t" r="r" b="b"/>
              <a:pathLst>
                <a:path w="126043" h="368402" extrusionOk="0">
                  <a:moveTo>
                    <a:pt x="5676" y="358079"/>
                  </a:moveTo>
                  <a:cubicBezTo>
                    <a:pt x="-6529" y="308105"/>
                    <a:pt x="-3163" y="258575"/>
                    <a:pt x="19036" y="211521"/>
                  </a:cubicBezTo>
                  <a:cubicBezTo>
                    <a:pt x="30974" y="186223"/>
                    <a:pt x="49173" y="169941"/>
                    <a:pt x="64807" y="147805"/>
                  </a:cubicBezTo>
                  <a:cubicBezTo>
                    <a:pt x="113562" y="78742"/>
                    <a:pt x="59841" y="61775"/>
                    <a:pt x="21081" y="20399"/>
                  </a:cubicBezTo>
                  <a:cubicBezTo>
                    <a:pt x="11226" y="9870"/>
                    <a:pt x="23951" y="-8380"/>
                    <a:pt x="36956" y="-175"/>
                  </a:cubicBezTo>
                  <a:cubicBezTo>
                    <a:pt x="74434" y="23510"/>
                    <a:pt x="136029" y="63972"/>
                    <a:pt x="122935" y="115407"/>
                  </a:cubicBezTo>
                  <a:cubicBezTo>
                    <a:pt x="115277" y="145506"/>
                    <a:pt x="86384" y="165534"/>
                    <a:pt x="68033" y="188648"/>
                  </a:cubicBezTo>
                  <a:cubicBezTo>
                    <a:pt x="30098" y="236425"/>
                    <a:pt x="18376" y="292064"/>
                    <a:pt x="27240" y="352135"/>
                  </a:cubicBezTo>
                  <a:cubicBezTo>
                    <a:pt x="29285" y="365953"/>
                    <a:pt x="9181" y="372430"/>
                    <a:pt x="5676" y="358079"/>
                  </a:cubicBezTo>
                  <a:lnTo>
                    <a:pt x="5676" y="358079"/>
                  </a:lnTo>
                </a:path>
              </a:pathLst>
            </a:custGeom>
            <a:solidFill>
              <a:srgbClr val="DD537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1" name="Google Shape;3001;p18"/>
            <p:cNvSpPr/>
            <p:nvPr/>
          </p:nvSpPr>
          <p:spPr>
            <a:xfrm rot="10800000" flipH="1">
              <a:off x="4697034" y="3562942"/>
              <a:ext cx="238263" cy="58108"/>
            </a:xfrm>
            <a:custGeom>
              <a:avLst/>
              <a:gdLst/>
              <a:ahLst/>
              <a:cxnLst/>
              <a:rect l="l" t="t" r="r" b="b"/>
              <a:pathLst>
                <a:path w="238263" h="58108" extrusionOk="0">
                  <a:moveTo>
                    <a:pt x="4988" y="16486"/>
                  </a:moveTo>
                  <a:cubicBezTo>
                    <a:pt x="78674" y="-12838"/>
                    <a:pt x="160233" y="-6729"/>
                    <a:pt x="230032" y="30672"/>
                  </a:cubicBezTo>
                  <a:cubicBezTo>
                    <a:pt x="245793" y="39118"/>
                    <a:pt x="231912" y="62308"/>
                    <a:pt x="216088" y="54510"/>
                  </a:cubicBezTo>
                  <a:cubicBezTo>
                    <a:pt x="149921" y="21884"/>
                    <a:pt x="81214" y="15851"/>
                    <a:pt x="9878" y="34177"/>
                  </a:cubicBezTo>
                  <a:cubicBezTo>
                    <a:pt x="-1832" y="37174"/>
                    <a:pt x="-5731" y="20753"/>
                    <a:pt x="4988" y="16486"/>
                  </a:cubicBezTo>
                  <a:lnTo>
                    <a:pt x="4988" y="16486"/>
                  </a:lnTo>
                </a:path>
              </a:pathLst>
            </a:custGeom>
            <a:solidFill>
              <a:srgbClr val="DD537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2" name="Google Shape;3002;p18"/>
            <p:cNvSpPr/>
            <p:nvPr/>
          </p:nvSpPr>
          <p:spPr>
            <a:xfrm rot="10800000" flipH="1">
              <a:off x="4795830" y="3643372"/>
              <a:ext cx="73724" cy="38218"/>
            </a:xfrm>
            <a:custGeom>
              <a:avLst/>
              <a:gdLst/>
              <a:ahLst/>
              <a:cxnLst/>
              <a:rect l="l" t="t" r="r" b="b"/>
              <a:pathLst>
                <a:path w="73724" h="38218" extrusionOk="0">
                  <a:moveTo>
                    <a:pt x="9559" y="-596"/>
                  </a:moveTo>
                  <a:cubicBezTo>
                    <a:pt x="18170" y="6046"/>
                    <a:pt x="27022" y="11926"/>
                    <a:pt x="38071" y="13310"/>
                  </a:cubicBezTo>
                  <a:cubicBezTo>
                    <a:pt x="48319" y="14568"/>
                    <a:pt x="57552" y="11443"/>
                    <a:pt x="67624" y="14110"/>
                  </a:cubicBezTo>
                  <a:cubicBezTo>
                    <a:pt x="71675" y="15190"/>
                    <a:pt x="73707" y="20130"/>
                    <a:pt x="71535" y="23737"/>
                  </a:cubicBezTo>
                  <a:cubicBezTo>
                    <a:pt x="55927" y="49670"/>
                    <a:pt x="10956" y="30557"/>
                    <a:pt x="-512" y="9475"/>
                  </a:cubicBezTo>
                  <a:cubicBezTo>
                    <a:pt x="-3700" y="3595"/>
                    <a:pt x="3336" y="-5397"/>
                    <a:pt x="9559" y="-596"/>
                  </a:cubicBezTo>
                  <a:lnTo>
                    <a:pt x="9559" y="-596"/>
                  </a:lnTo>
                </a:path>
              </a:pathLst>
            </a:custGeom>
            <a:solidFill>
              <a:srgbClr val="DD537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3" name="Google Shape;3003;p18"/>
            <p:cNvSpPr/>
            <p:nvPr/>
          </p:nvSpPr>
          <p:spPr>
            <a:xfrm rot="10800000" flipH="1">
              <a:off x="4203685" y="3228498"/>
              <a:ext cx="147863" cy="235263"/>
            </a:xfrm>
            <a:custGeom>
              <a:avLst/>
              <a:gdLst/>
              <a:ahLst/>
              <a:cxnLst/>
              <a:rect l="l" t="t" r="r" b="b"/>
              <a:pathLst>
                <a:path w="147863" h="235263" extrusionOk="0">
                  <a:moveTo>
                    <a:pt x="129554" y="155192"/>
                  </a:moveTo>
                  <a:cubicBezTo>
                    <a:pt x="110047" y="182624"/>
                    <a:pt x="81243" y="214654"/>
                    <a:pt x="50026" y="228535"/>
                  </a:cubicBezTo>
                  <a:cubicBezTo>
                    <a:pt x="9933" y="246365"/>
                    <a:pt x="1157" y="207516"/>
                    <a:pt x="-646" y="174585"/>
                  </a:cubicBezTo>
                  <a:cubicBezTo>
                    <a:pt x="-3606" y="120293"/>
                    <a:pt x="16930" y="61974"/>
                    <a:pt x="57481" y="24852"/>
                  </a:cubicBezTo>
                  <a:cubicBezTo>
                    <a:pt x="79135" y="5015"/>
                    <a:pt x="123496" y="-18252"/>
                    <a:pt x="145835" y="13092"/>
                  </a:cubicBezTo>
                  <a:cubicBezTo>
                    <a:pt x="149518" y="18261"/>
                    <a:pt x="143283" y="26833"/>
                    <a:pt x="137187" y="24331"/>
                  </a:cubicBezTo>
                  <a:cubicBezTo>
                    <a:pt x="62688" y="-6110"/>
                    <a:pt x="16473" y="105269"/>
                    <a:pt x="15800" y="163650"/>
                  </a:cubicBezTo>
                  <a:cubicBezTo>
                    <a:pt x="15610" y="180148"/>
                    <a:pt x="14733" y="218641"/>
                    <a:pt x="38533" y="215327"/>
                  </a:cubicBezTo>
                  <a:cubicBezTo>
                    <a:pt x="52274" y="213409"/>
                    <a:pt x="68416" y="196455"/>
                    <a:pt x="77979" y="187819"/>
                  </a:cubicBezTo>
                  <a:cubicBezTo>
                    <a:pt x="92191" y="174991"/>
                    <a:pt x="105475" y="160768"/>
                    <a:pt x="118010" y="146290"/>
                  </a:cubicBezTo>
                  <a:cubicBezTo>
                    <a:pt x="123407" y="140041"/>
                    <a:pt x="134418" y="148360"/>
                    <a:pt x="129554" y="155192"/>
                  </a:cubicBezTo>
                  <a:lnTo>
                    <a:pt x="129554" y="155192"/>
                  </a:lnTo>
                </a:path>
              </a:pathLst>
            </a:custGeom>
            <a:solidFill>
              <a:srgbClr val="DD537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4" name="Google Shape;3004;p18"/>
            <p:cNvSpPr/>
            <p:nvPr/>
          </p:nvSpPr>
          <p:spPr>
            <a:xfrm rot="10800000" flipH="1">
              <a:off x="4471648" y="3066826"/>
              <a:ext cx="231306" cy="81713"/>
            </a:xfrm>
            <a:custGeom>
              <a:avLst/>
              <a:gdLst/>
              <a:ahLst/>
              <a:cxnLst/>
              <a:rect l="l" t="t" r="r" b="b"/>
              <a:pathLst>
                <a:path w="231306" h="81713" extrusionOk="0">
                  <a:moveTo>
                    <a:pt x="12002" y="-616"/>
                  </a:moveTo>
                  <a:cubicBezTo>
                    <a:pt x="42584" y="24784"/>
                    <a:pt x="73165" y="43809"/>
                    <a:pt x="113577" y="48673"/>
                  </a:cubicBezTo>
                  <a:cubicBezTo>
                    <a:pt x="151893" y="53283"/>
                    <a:pt x="180214" y="38754"/>
                    <a:pt x="216028" y="30321"/>
                  </a:cubicBezTo>
                  <a:cubicBezTo>
                    <a:pt x="226683" y="27807"/>
                    <a:pt x="235040" y="40913"/>
                    <a:pt x="226899" y="49016"/>
                  </a:cubicBezTo>
                  <a:cubicBezTo>
                    <a:pt x="167463" y="108211"/>
                    <a:pt x="41428" y="72917"/>
                    <a:pt x="128" y="8528"/>
                  </a:cubicBezTo>
                  <a:cubicBezTo>
                    <a:pt x="-4787" y="857"/>
                    <a:pt x="5767" y="-5797"/>
                    <a:pt x="12002" y="-616"/>
                  </a:cubicBezTo>
                  <a:lnTo>
                    <a:pt x="12002" y="-616"/>
                  </a:lnTo>
                </a:path>
              </a:pathLst>
            </a:custGeom>
            <a:solidFill>
              <a:srgbClr val="281E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5" name="Google Shape;3005;p18"/>
            <p:cNvSpPr/>
            <p:nvPr/>
          </p:nvSpPr>
          <p:spPr>
            <a:xfrm rot="10800000" flipH="1">
              <a:off x="4872107" y="3056191"/>
              <a:ext cx="188944" cy="58129"/>
            </a:xfrm>
            <a:custGeom>
              <a:avLst/>
              <a:gdLst/>
              <a:ahLst/>
              <a:cxnLst/>
              <a:rect l="l" t="t" r="r" b="b"/>
              <a:pathLst>
                <a:path w="188944" h="58129" extrusionOk="0">
                  <a:moveTo>
                    <a:pt x="14954" y="401"/>
                  </a:moveTo>
                  <a:cubicBezTo>
                    <a:pt x="62579" y="51163"/>
                    <a:pt x="123018" y="11171"/>
                    <a:pt x="180879" y="23794"/>
                  </a:cubicBezTo>
                  <a:cubicBezTo>
                    <a:pt x="189134" y="25598"/>
                    <a:pt x="189541" y="36824"/>
                    <a:pt x="183115" y="40927"/>
                  </a:cubicBezTo>
                  <a:cubicBezTo>
                    <a:pt x="151162" y="61361"/>
                    <a:pt x="98329" y="55862"/>
                    <a:pt x="62274" y="51760"/>
                  </a:cubicBezTo>
                  <a:cubicBezTo>
                    <a:pt x="33026" y="48445"/>
                    <a:pt x="15170" y="37612"/>
                    <a:pt x="-83" y="11996"/>
                  </a:cubicBezTo>
                  <a:cubicBezTo>
                    <a:pt x="-5569" y="2763"/>
                    <a:pt x="7423" y="-7626"/>
                    <a:pt x="14954" y="401"/>
                  </a:cubicBezTo>
                  <a:lnTo>
                    <a:pt x="14954" y="401"/>
                  </a:lnTo>
                </a:path>
              </a:pathLst>
            </a:custGeom>
            <a:solidFill>
              <a:srgbClr val="281E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6" name="Google Shape;3006;p18"/>
            <p:cNvSpPr/>
            <p:nvPr/>
          </p:nvSpPr>
          <p:spPr>
            <a:xfrm rot="10800000" flipH="1">
              <a:off x="4585613" y="3213366"/>
              <a:ext cx="54025" cy="100723"/>
            </a:xfrm>
            <a:custGeom>
              <a:avLst/>
              <a:gdLst/>
              <a:ahLst/>
              <a:cxnLst/>
              <a:rect l="l" t="t" r="r" b="b"/>
              <a:pathLst>
                <a:path w="54025" h="100723" extrusionOk="0">
                  <a:moveTo>
                    <a:pt x="52870" y="48043"/>
                  </a:moveTo>
                  <a:cubicBezTo>
                    <a:pt x="52870" y="20230"/>
                    <a:pt x="40780" y="-2313"/>
                    <a:pt x="25857" y="-2313"/>
                  </a:cubicBezTo>
                  <a:cubicBezTo>
                    <a:pt x="10935" y="-2313"/>
                    <a:pt x="-1155" y="20230"/>
                    <a:pt x="-1155" y="48043"/>
                  </a:cubicBezTo>
                  <a:cubicBezTo>
                    <a:pt x="-1155" y="75856"/>
                    <a:pt x="10935" y="98411"/>
                    <a:pt x="25857" y="98411"/>
                  </a:cubicBezTo>
                  <a:cubicBezTo>
                    <a:pt x="40780" y="98411"/>
                    <a:pt x="52870" y="75856"/>
                    <a:pt x="52870" y="48043"/>
                  </a:cubicBezTo>
                </a:path>
              </a:pathLst>
            </a:custGeom>
            <a:solidFill>
              <a:srgbClr val="281E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7" name="Google Shape;3007;p18"/>
            <p:cNvSpPr/>
            <p:nvPr/>
          </p:nvSpPr>
          <p:spPr>
            <a:xfrm rot="10800000" flipH="1">
              <a:off x="4954917" y="3192919"/>
              <a:ext cx="54025" cy="100710"/>
            </a:xfrm>
            <a:custGeom>
              <a:avLst/>
              <a:gdLst/>
              <a:ahLst/>
              <a:cxnLst/>
              <a:rect l="l" t="t" r="r" b="b"/>
              <a:pathLst>
                <a:path w="54025" h="100710" extrusionOk="0">
                  <a:moveTo>
                    <a:pt x="52618" y="48037"/>
                  </a:moveTo>
                  <a:cubicBezTo>
                    <a:pt x="52618" y="20212"/>
                    <a:pt x="40528" y="-2331"/>
                    <a:pt x="25605" y="-2331"/>
                  </a:cubicBezTo>
                  <a:cubicBezTo>
                    <a:pt x="10696" y="-2331"/>
                    <a:pt x="-1407" y="20212"/>
                    <a:pt x="-1407" y="48037"/>
                  </a:cubicBezTo>
                  <a:cubicBezTo>
                    <a:pt x="-1407" y="75837"/>
                    <a:pt x="10696" y="98380"/>
                    <a:pt x="25605" y="98380"/>
                  </a:cubicBezTo>
                  <a:cubicBezTo>
                    <a:pt x="40528" y="98380"/>
                    <a:pt x="52618" y="75837"/>
                    <a:pt x="52618" y="48037"/>
                  </a:cubicBezTo>
                </a:path>
              </a:pathLst>
            </a:custGeom>
            <a:solidFill>
              <a:srgbClr val="281E5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8" name="Google Shape;3008;p18"/>
            <p:cNvSpPr/>
            <p:nvPr/>
          </p:nvSpPr>
          <p:spPr>
            <a:xfrm rot="10800000" flipH="1">
              <a:off x="4498387" y="3366374"/>
              <a:ext cx="104201" cy="32645"/>
            </a:xfrm>
            <a:custGeom>
              <a:avLst/>
              <a:gdLst/>
              <a:ahLst/>
              <a:cxnLst/>
              <a:rect l="l" t="t" r="r" b="b"/>
              <a:pathLst>
                <a:path w="104201" h="32645" extrusionOk="0">
                  <a:moveTo>
                    <a:pt x="3881" y="3743"/>
                  </a:moveTo>
                  <a:cubicBezTo>
                    <a:pt x="15946" y="-2556"/>
                    <a:pt x="29027" y="-487"/>
                    <a:pt x="42336" y="-728"/>
                  </a:cubicBezTo>
                  <a:cubicBezTo>
                    <a:pt x="57462" y="-1020"/>
                    <a:pt x="72626" y="-2303"/>
                    <a:pt x="87752" y="-2201"/>
                  </a:cubicBezTo>
                  <a:cubicBezTo>
                    <a:pt x="108592" y="-2036"/>
                    <a:pt x="107805" y="27720"/>
                    <a:pt x="87752" y="29651"/>
                  </a:cubicBezTo>
                  <a:cubicBezTo>
                    <a:pt x="72728" y="31086"/>
                    <a:pt x="57386" y="30311"/>
                    <a:pt x="42336" y="29308"/>
                  </a:cubicBezTo>
                  <a:cubicBezTo>
                    <a:pt x="29433" y="28457"/>
                    <a:pt x="14701" y="29269"/>
                    <a:pt x="3881" y="21485"/>
                  </a:cubicBezTo>
                  <a:cubicBezTo>
                    <a:pt x="-1974" y="17281"/>
                    <a:pt x="-3536" y="7604"/>
                    <a:pt x="3881" y="3743"/>
                  </a:cubicBezTo>
                  <a:lnTo>
                    <a:pt x="3881" y="3743"/>
                  </a:lnTo>
                </a:path>
              </a:pathLst>
            </a:custGeom>
            <a:solidFill>
              <a:srgbClr val="F46C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9" name="Google Shape;3009;p18"/>
            <p:cNvSpPr/>
            <p:nvPr/>
          </p:nvSpPr>
          <p:spPr>
            <a:xfrm rot="10800000" flipH="1">
              <a:off x="5003476" y="3339672"/>
              <a:ext cx="87189" cy="33021"/>
            </a:xfrm>
            <a:custGeom>
              <a:avLst/>
              <a:gdLst/>
              <a:ahLst/>
              <a:cxnLst/>
              <a:rect l="l" t="t" r="r" b="b"/>
              <a:pathLst>
                <a:path w="87189" h="33021" extrusionOk="0">
                  <a:moveTo>
                    <a:pt x="7799" y="2182"/>
                  </a:moveTo>
                  <a:cubicBezTo>
                    <a:pt x="21426" y="-1589"/>
                    <a:pt x="35472" y="-2758"/>
                    <a:pt x="49595" y="-2021"/>
                  </a:cubicBezTo>
                  <a:cubicBezTo>
                    <a:pt x="61888" y="-1386"/>
                    <a:pt x="78500" y="-1628"/>
                    <a:pt x="84278" y="11263"/>
                  </a:cubicBezTo>
                  <a:cubicBezTo>
                    <a:pt x="86247" y="15644"/>
                    <a:pt x="86742" y="22109"/>
                    <a:pt x="82437" y="25550"/>
                  </a:cubicBezTo>
                  <a:cubicBezTo>
                    <a:pt x="71604" y="34212"/>
                    <a:pt x="62549" y="29906"/>
                    <a:pt x="49798" y="28243"/>
                  </a:cubicBezTo>
                  <a:cubicBezTo>
                    <a:pt x="37034" y="26579"/>
                    <a:pt x="24093" y="27252"/>
                    <a:pt x="11279" y="27913"/>
                  </a:cubicBezTo>
                  <a:cubicBezTo>
                    <a:pt x="-3669" y="28674"/>
                    <a:pt x="-6247" y="6069"/>
                    <a:pt x="7799" y="2182"/>
                  </a:cubicBezTo>
                  <a:lnTo>
                    <a:pt x="7799" y="2182"/>
                  </a:lnTo>
                </a:path>
              </a:pathLst>
            </a:custGeom>
            <a:solidFill>
              <a:srgbClr val="F46C9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0" name="Google Shape;3010;p18"/>
            <p:cNvSpPr/>
            <p:nvPr/>
          </p:nvSpPr>
          <p:spPr>
            <a:xfrm rot="10800000" flipH="1">
              <a:off x="4575084" y="2718255"/>
              <a:ext cx="432348" cy="177237"/>
            </a:xfrm>
            <a:custGeom>
              <a:avLst/>
              <a:gdLst/>
              <a:ahLst/>
              <a:cxnLst/>
              <a:rect l="l" t="t" r="r" b="b"/>
              <a:pathLst>
                <a:path w="432348" h="177237" extrusionOk="0">
                  <a:moveTo>
                    <a:pt x="311" y="163289"/>
                  </a:moveTo>
                  <a:cubicBezTo>
                    <a:pt x="98495" y="43705"/>
                    <a:pt x="273006" y="-30196"/>
                    <a:pt x="427082" y="6914"/>
                  </a:cubicBezTo>
                  <a:cubicBezTo>
                    <a:pt x="433153" y="8374"/>
                    <a:pt x="432010" y="18445"/>
                    <a:pt x="425584" y="18001"/>
                  </a:cubicBezTo>
                  <a:cubicBezTo>
                    <a:pt x="262795" y="6558"/>
                    <a:pt x="121101" y="48087"/>
                    <a:pt x="9430" y="172407"/>
                  </a:cubicBezTo>
                  <a:cubicBezTo>
                    <a:pt x="3804" y="178668"/>
                    <a:pt x="-4870" y="169601"/>
                    <a:pt x="311" y="163289"/>
                  </a:cubicBezTo>
                  <a:lnTo>
                    <a:pt x="311" y="163289"/>
                  </a:lnTo>
                </a:path>
              </a:pathLst>
            </a:custGeom>
            <a:solidFill>
              <a:srgbClr val="3C2B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1" name="Google Shape;3011;p18"/>
            <p:cNvSpPr/>
            <p:nvPr/>
          </p:nvSpPr>
          <p:spPr>
            <a:xfrm rot="10800000" flipH="1">
              <a:off x="4604703" y="2664459"/>
              <a:ext cx="422377" cy="124746"/>
            </a:xfrm>
            <a:custGeom>
              <a:avLst/>
              <a:gdLst/>
              <a:ahLst/>
              <a:cxnLst/>
              <a:rect l="l" t="t" r="r" b="b"/>
              <a:pathLst>
                <a:path w="422377" h="124746" extrusionOk="0">
                  <a:moveTo>
                    <a:pt x="1003" y="112327"/>
                  </a:moveTo>
                  <a:cubicBezTo>
                    <a:pt x="114973" y="27872"/>
                    <a:pt x="272199" y="-14190"/>
                    <a:pt x="413220" y="-119"/>
                  </a:cubicBezTo>
                  <a:cubicBezTo>
                    <a:pt x="423469" y="910"/>
                    <a:pt x="423938" y="16277"/>
                    <a:pt x="413220" y="16214"/>
                  </a:cubicBezTo>
                  <a:cubicBezTo>
                    <a:pt x="262509" y="15261"/>
                    <a:pt x="138011" y="48243"/>
                    <a:pt x="6197" y="121205"/>
                  </a:cubicBezTo>
                  <a:cubicBezTo>
                    <a:pt x="266" y="124481"/>
                    <a:pt x="-4204" y="116188"/>
                    <a:pt x="1003" y="112327"/>
                  </a:cubicBezTo>
                  <a:lnTo>
                    <a:pt x="1003" y="112327"/>
                  </a:lnTo>
                </a:path>
              </a:pathLst>
            </a:custGeom>
            <a:solidFill>
              <a:srgbClr val="3C2B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2" name="Google Shape;3012;p18"/>
            <p:cNvSpPr/>
            <p:nvPr/>
          </p:nvSpPr>
          <p:spPr>
            <a:xfrm rot="10800000" flipH="1">
              <a:off x="4633507" y="2604318"/>
              <a:ext cx="388738" cy="93116"/>
            </a:xfrm>
            <a:custGeom>
              <a:avLst/>
              <a:gdLst/>
              <a:ahLst/>
              <a:cxnLst/>
              <a:rect l="l" t="t" r="r" b="b"/>
              <a:pathLst>
                <a:path w="388738" h="93116" extrusionOk="0">
                  <a:moveTo>
                    <a:pt x="4246" y="77779"/>
                  </a:moveTo>
                  <a:cubicBezTo>
                    <a:pt x="139056" y="75849"/>
                    <a:pt x="250816" y="26560"/>
                    <a:pt x="379188" y="-2701"/>
                  </a:cubicBezTo>
                  <a:cubicBezTo>
                    <a:pt x="385957" y="-4237"/>
                    <a:pt x="391050" y="5796"/>
                    <a:pt x="384154" y="9085"/>
                  </a:cubicBezTo>
                  <a:cubicBezTo>
                    <a:pt x="270044" y="63644"/>
                    <a:pt x="130801" y="96512"/>
                    <a:pt x="4246" y="89260"/>
                  </a:cubicBezTo>
                  <a:cubicBezTo>
                    <a:pt x="-3095" y="88854"/>
                    <a:pt x="-3209" y="77881"/>
                    <a:pt x="4246" y="77779"/>
                  </a:cubicBezTo>
                  <a:lnTo>
                    <a:pt x="4246" y="77779"/>
                  </a:lnTo>
                </a:path>
              </a:pathLst>
            </a:custGeom>
            <a:solidFill>
              <a:srgbClr val="3C2B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3" name="Google Shape;3013;p18"/>
            <p:cNvSpPr/>
            <p:nvPr/>
          </p:nvSpPr>
          <p:spPr>
            <a:xfrm rot="10800000" flipH="1">
              <a:off x="4599261" y="2520223"/>
              <a:ext cx="451976" cy="115477"/>
            </a:xfrm>
            <a:custGeom>
              <a:avLst/>
              <a:gdLst/>
              <a:ahLst/>
              <a:cxnLst/>
              <a:rect l="l" t="t" r="r" b="b"/>
              <a:pathLst>
                <a:path w="451976" h="115477" extrusionOk="0">
                  <a:moveTo>
                    <a:pt x="4152" y="101184"/>
                  </a:moveTo>
                  <a:cubicBezTo>
                    <a:pt x="158750" y="99673"/>
                    <a:pt x="300697" y="62779"/>
                    <a:pt x="440283" y="-2206"/>
                  </a:cubicBezTo>
                  <a:cubicBezTo>
                    <a:pt x="448157" y="-5864"/>
                    <a:pt x="455091" y="5426"/>
                    <a:pt x="447192" y="9630"/>
                  </a:cubicBezTo>
                  <a:cubicBezTo>
                    <a:pt x="311340" y="81855"/>
                    <a:pt x="157391" y="114367"/>
                    <a:pt x="4152" y="112475"/>
                  </a:cubicBezTo>
                  <a:cubicBezTo>
                    <a:pt x="-3112" y="112386"/>
                    <a:pt x="-3125" y="101260"/>
                    <a:pt x="4152" y="101184"/>
                  </a:cubicBezTo>
                  <a:lnTo>
                    <a:pt x="4152" y="101184"/>
                  </a:lnTo>
                </a:path>
              </a:pathLst>
            </a:custGeom>
            <a:solidFill>
              <a:srgbClr val="3C2B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4" name="Google Shape;3014;p18"/>
            <p:cNvSpPr/>
            <p:nvPr/>
          </p:nvSpPr>
          <p:spPr>
            <a:xfrm rot="10800000" flipH="1">
              <a:off x="4336171" y="2820924"/>
              <a:ext cx="93560" cy="237717"/>
            </a:xfrm>
            <a:custGeom>
              <a:avLst/>
              <a:gdLst/>
              <a:ahLst/>
              <a:cxnLst/>
              <a:rect l="l" t="t" r="r" b="b"/>
              <a:pathLst>
                <a:path w="93560" h="237717" extrusionOk="0">
                  <a:moveTo>
                    <a:pt x="7258" y="-1738"/>
                  </a:moveTo>
                  <a:cubicBezTo>
                    <a:pt x="91624" y="52389"/>
                    <a:pt x="77489" y="140743"/>
                    <a:pt x="92437" y="226278"/>
                  </a:cubicBezTo>
                  <a:cubicBezTo>
                    <a:pt x="93973" y="235066"/>
                    <a:pt x="80841" y="239003"/>
                    <a:pt x="78835" y="230024"/>
                  </a:cubicBezTo>
                  <a:cubicBezTo>
                    <a:pt x="70135" y="191213"/>
                    <a:pt x="75063" y="151081"/>
                    <a:pt x="66211" y="112384"/>
                  </a:cubicBezTo>
                  <a:cubicBezTo>
                    <a:pt x="56267" y="69001"/>
                    <a:pt x="31019" y="37797"/>
                    <a:pt x="539" y="6974"/>
                  </a:cubicBezTo>
                  <a:cubicBezTo>
                    <a:pt x="-3791" y="2593"/>
                    <a:pt x="1848" y="-5205"/>
                    <a:pt x="7258" y="-1738"/>
                  </a:cubicBezTo>
                  <a:lnTo>
                    <a:pt x="7258" y="-1738"/>
                  </a:lnTo>
                </a:path>
              </a:pathLst>
            </a:custGeom>
            <a:solidFill>
              <a:srgbClr val="3C2B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5" name="Google Shape;3015;p18"/>
            <p:cNvSpPr/>
            <p:nvPr/>
          </p:nvSpPr>
          <p:spPr>
            <a:xfrm rot="10800000" flipH="1">
              <a:off x="4287841" y="2799239"/>
              <a:ext cx="80629" cy="242426"/>
            </a:xfrm>
            <a:custGeom>
              <a:avLst/>
              <a:gdLst/>
              <a:ahLst/>
              <a:cxnLst/>
              <a:rect l="l" t="t" r="r" b="b"/>
              <a:pathLst>
                <a:path w="80629" h="242426" extrusionOk="0">
                  <a:moveTo>
                    <a:pt x="7925" y="1639"/>
                  </a:moveTo>
                  <a:cubicBezTo>
                    <a:pt x="17805" y="89053"/>
                    <a:pt x="32055" y="157303"/>
                    <a:pt x="78892" y="232347"/>
                  </a:cubicBezTo>
                  <a:cubicBezTo>
                    <a:pt x="81991" y="237313"/>
                    <a:pt x="75082" y="242279"/>
                    <a:pt x="70980" y="238443"/>
                  </a:cubicBezTo>
                  <a:cubicBezTo>
                    <a:pt x="9766" y="181192"/>
                    <a:pt x="3441" y="79947"/>
                    <a:pt x="-953" y="1639"/>
                  </a:cubicBezTo>
                  <a:cubicBezTo>
                    <a:pt x="-1270" y="-4165"/>
                    <a:pt x="7290" y="-3911"/>
                    <a:pt x="7925" y="1639"/>
                  </a:cubicBezTo>
                  <a:lnTo>
                    <a:pt x="7925" y="1639"/>
                  </a:lnTo>
                </a:path>
              </a:pathLst>
            </a:custGeom>
            <a:solidFill>
              <a:srgbClr val="3C2B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6" name="Google Shape;3016;p18"/>
            <p:cNvSpPr/>
            <p:nvPr/>
          </p:nvSpPr>
          <p:spPr>
            <a:xfrm rot="10800000" flipH="1">
              <a:off x="4231787" y="2765617"/>
              <a:ext cx="69835" cy="258178"/>
            </a:xfrm>
            <a:custGeom>
              <a:avLst/>
              <a:gdLst/>
              <a:ahLst/>
              <a:cxnLst/>
              <a:rect l="l" t="t" r="r" b="b"/>
              <a:pathLst>
                <a:path w="69835" h="258178" extrusionOk="0">
                  <a:moveTo>
                    <a:pt x="15569" y="3164"/>
                  </a:moveTo>
                  <a:cubicBezTo>
                    <a:pt x="-1969" y="95824"/>
                    <a:pt x="23215" y="169750"/>
                    <a:pt x="68414" y="249557"/>
                  </a:cubicBezTo>
                  <a:cubicBezTo>
                    <a:pt x="70560" y="253329"/>
                    <a:pt x="65315" y="257711"/>
                    <a:pt x="62242" y="254320"/>
                  </a:cubicBezTo>
                  <a:cubicBezTo>
                    <a:pt x="2044" y="187733"/>
                    <a:pt x="-11698" y="85664"/>
                    <a:pt x="6628" y="701"/>
                  </a:cubicBezTo>
                  <a:cubicBezTo>
                    <a:pt x="7898" y="-5167"/>
                    <a:pt x="16661" y="-2652"/>
                    <a:pt x="15569" y="3164"/>
                  </a:cubicBezTo>
                  <a:lnTo>
                    <a:pt x="15569" y="3164"/>
                  </a:lnTo>
                </a:path>
              </a:pathLst>
            </a:custGeom>
            <a:solidFill>
              <a:srgbClr val="3C2B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7" name="Google Shape;3017;p18"/>
            <p:cNvSpPr/>
            <p:nvPr/>
          </p:nvSpPr>
          <p:spPr>
            <a:xfrm rot="10800000" flipH="1">
              <a:off x="4168444" y="2676571"/>
              <a:ext cx="135934" cy="311591"/>
            </a:xfrm>
            <a:custGeom>
              <a:avLst/>
              <a:gdLst/>
              <a:ahLst/>
              <a:cxnLst/>
              <a:rect l="l" t="t" r="r" b="b"/>
              <a:pathLst>
                <a:path w="135934" h="311591" extrusionOk="0">
                  <a:moveTo>
                    <a:pt x="11690" y="1981"/>
                  </a:moveTo>
                  <a:cubicBezTo>
                    <a:pt x="-7270" y="105283"/>
                    <a:pt x="41773" y="246952"/>
                    <a:pt x="132883" y="300419"/>
                  </a:cubicBezTo>
                  <a:cubicBezTo>
                    <a:pt x="137265" y="302997"/>
                    <a:pt x="134382" y="310160"/>
                    <a:pt x="129378" y="308699"/>
                  </a:cubicBezTo>
                  <a:cubicBezTo>
                    <a:pt x="21390" y="277279"/>
                    <a:pt x="-16066" y="95187"/>
                    <a:pt x="4502" y="-13"/>
                  </a:cubicBezTo>
                  <a:cubicBezTo>
                    <a:pt x="5524" y="-4737"/>
                    <a:pt x="12548" y="-2692"/>
                    <a:pt x="11690" y="1981"/>
                  </a:cubicBezTo>
                  <a:lnTo>
                    <a:pt x="11690" y="1981"/>
                  </a:lnTo>
                </a:path>
              </a:pathLst>
            </a:custGeom>
            <a:solidFill>
              <a:srgbClr val="3C2B8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8" name="Google Shape;3018;p18"/>
            <p:cNvSpPr/>
            <p:nvPr/>
          </p:nvSpPr>
          <p:spPr>
            <a:xfrm rot="10800000" flipH="1">
              <a:off x="4279735" y="3332752"/>
              <a:ext cx="55358" cy="86494"/>
            </a:xfrm>
            <a:custGeom>
              <a:avLst/>
              <a:gdLst/>
              <a:ahLst/>
              <a:cxnLst/>
              <a:rect l="l" t="t" r="r" b="b"/>
              <a:pathLst>
                <a:path w="55358" h="86494" extrusionOk="0">
                  <a:moveTo>
                    <a:pt x="32885" y="84212"/>
                  </a:moveTo>
                  <a:cubicBezTo>
                    <a:pt x="10977" y="85698"/>
                    <a:pt x="-3234" y="63321"/>
                    <a:pt x="-643" y="43153"/>
                  </a:cubicBezTo>
                  <a:cubicBezTo>
                    <a:pt x="1935" y="23011"/>
                    <a:pt x="28757" y="-5615"/>
                    <a:pt x="50296" y="-1881"/>
                  </a:cubicBezTo>
                  <a:cubicBezTo>
                    <a:pt x="54132" y="-1208"/>
                    <a:pt x="55313" y="3580"/>
                    <a:pt x="53726" y="6565"/>
                  </a:cubicBezTo>
                  <a:cubicBezTo>
                    <a:pt x="47337" y="18604"/>
                    <a:pt x="30383" y="22020"/>
                    <a:pt x="22001" y="33387"/>
                  </a:cubicBezTo>
                  <a:cubicBezTo>
                    <a:pt x="13466" y="44957"/>
                    <a:pt x="13619" y="70420"/>
                    <a:pt x="32885" y="70915"/>
                  </a:cubicBezTo>
                  <a:cubicBezTo>
                    <a:pt x="41508" y="71131"/>
                    <a:pt x="41368" y="83641"/>
                    <a:pt x="32885" y="84212"/>
                  </a:cubicBezTo>
                  <a:lnTo>
                    <a:pt x="32885" y="84212"/>
                  </a:lnTo>
                </a:path>
              </a:pathLst>
            </a:custGeom>
            <a:solidFill>
              <a:srgbClr val="DD537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9" name="Google Shape;3019;p18"/>
            <p:cNvSpPr/>
            <p:nvPr/>
          </p:nvSpPr>
          <p:spPr>
            <a:xfrm rot="10800000" flipH="1">
              <a:off x="3253848" y="5813375"/>
              <a:ext cx="5655733" cy="332953"/>
            </a:xfrm>
            <a:custGeom>
              <a:avLst/>
              <a:gdLst/>
              <a:ahLst/>
              <a:cxnLst/>
              <a:rect l="l" t="t" r="r" b="b"/>
              <a:pathLst>
                <a:path w="5655733" h="332953" extrusionOk="0">
                  <a:moveTo>
                    <a:pt x="5653576" y="111"/>
                  </a:moveTo>
                  <a:lnTo>
                    <a:pt x="-2158" y="111"/>
                  </a:lnTo>
                  <a:lnTo>
                    <a:pt x="-2158" y="333064"/>
                  </a:lnTo>
                  <a:lnTo>
                    <a:pt x="5653576" y="333064"/>
                  </a:lnTo>
                  <a:lnTo>
                    <a:pt x="5653576" y="111"/>
                  </a:lnTo>
                </a:path>
              </a:pathLst>
            </a:custGeom>
            <a:solidFill>
              <a:srgbClr val="451C4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0" name="Google Shape;3020;p18"/>
            <p:cNvSpPr/>
            <p:nvPr/>
          </p:nvSpPr>
          <p:spPr>
            <a:xfrm rot="10800000" flipH="1">
              <a:off x="3253848" y="6015354"/>
              <a:ext cx="5655733" cy="130973"/>
            </a:xfrm>
            <a:custGeom>
              <a:avLst/>
              <a:gdLst/>
              <a:ahLst/>
              <a:cxnLst/>
              <a:rect l="l" t="t" r="r" b="b"/>
              <a:pathLst>
                <a:path w="5655733" h="130973" extrusionOk="0">
                  <a:moveTo>
                    <a:pt x="5653576" y="201"/>
                  </a:moveTo>
                  <a:lnTo>
                    <a:pt x="-2158" y="201"/>
                  </a:lnTo>
                  <a:lnTo>
                    <a:pt x="-2158" y="131175"/>
                  </a:lnTo>
                  <a:lnTo>
                    <a:pt x="5653576" y="131175"/>
                  </a:lnTo>
                  <a:lnTo>
                    <a:pt x="5653576" y="201"/>
                  </a:lnTo>
                </a:path>
              </a:pathLst>
            </a:custGeom>
            <a:solidFill>
              <a:srgbClr val="2C18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1" name="Google Shape;3021;p18"/>
            <p:cNvSpPr/>
            <p:nvPr/>
          </p:nvSpPr>
          <p:spPr>
            <a:xfrm rot="10800000" flipH="1">
              <a:off x="4516246" y="5686841"/>
              <a:ext cx="1947253" cy="126533"/>
            </a:xfrm>
            <a:custGeom>
              <a:avLst/>
              <a:gdLst/>
              <a:ahLst/>
              <a:cxnLst/>
              <a:rect l="l" t="t" r="r" b="b"/>
              <a:pathLst>
                <a:path w="1947253" h="126533" extrusionOk="0">
                  <a:moveTo>
                    <a:pt x="1945499" y="126440"/>
                  </a:moveTo>
                  <a:lnTo>
                    <a:pt x="-1754" y="126440"/>
                  </a:lnTo>
                  <a:lnTo>
                    <a:pt x="-1754" y="-94"/>
                  </a:lnTo>
                  <a:lnTo>
                    <a:pt x="1945499" y="-94"/>
                  </a:lnTo>
                  <a:lnTo>
                    <a:pt x="1945499" y="126440"/>
                  </a:lnTo>
                </a:path>
              </a:pathLst>
            </a:custGeom>
            <a:solidFill>
              <a:srgbClr val="6D58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2" name="Google Shape;3022;p18"/>
            <p:cNvSpPr/>
            <p:nvPr/>
          </p:nvSpPr>
          <p:spPr>
            <a:xfrm rot="10800000" flipH="1">
              <a:off x="5835446" y="3943654"/>
              <a:ext cx="2459405" cy="1503464"/>
            </a:xfrm>
            <a:custGeom>
              <a:avLst/>
              <a:gdLst/>
              <a:ahLst/>
              <a:cxnLst/>
              <a:rect l="l" t="t" r="r" b="b"/>
              <a:pathLst>
                <a:path w="2459405" h="1503464" extrusionOk="0">
                  <a:moveTo>
                    <a:pt x="2323391" y="-1035"/>
                  </a:moveTo>
                  <a:lnTo>
                    <a:pt x="-2829" y="-1035"/>
                  </a:lnTo>
                  <a:lnTo>
                    <a:pt x="130356" y="1502429"/>
                  </a:lnTo>
                  <a:lnTo>
                    <a:pt x="2456576" y="1502429"/>
                  </a:lnTo>
                  <a:lnTo>
                    <a:pt x="2323391" y="-1035"/>
                  </a:lnTo>
                </a:path>
              </a:pathLst>
            </a:custGeom>
            <a:solidFill>
              <a:srgbClr val="5C46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3" name="Google Shape;3023;p18"/>
            <p:cNvSpPr/>
            <p:nvPr/>
          </p:nvSpPr>
          <p:spPr>
            <a:xfrm rot="10800000" flipH="1">
              <a:off x="5915354" y="3943654"/>
              <a:ext cx="2459405" cy="1503464"/>
            </a:xfrm>
            <a:custGeom>
              <a:avLst/>
              <a:gdLst/>
              <a:ahLst/>
              <a:cxnLst/>
              <a:rect l="l" t="t" r="r" b="b"/>
              <a:pathLst>
                <a:path w="2459405" h="1503464" extrusionOk="0">
                  <a:moveTo>
                    <a:pt x="2323338" y="-1035"/>
                  </a:moveTo>
                  <a:lnTo>
                    <a:pt x="-2884" y="-1035"/>
                  </a:lnTo>
                  <a:lnTo>
                    <a:pt x="130301" y="1502429"/>
                  </a:lnTo>
                  <a:lnTo>
                    <a:pt x="2456522" y="1502429"/>
                  </a:lnTo>
                  <a:lnTo>
                    <a:pt x="2323338" y="-1035"/>
                  </a:lnTo>
                </a:path>
              </a:pathLst>
            </a:custGeom>
            <a:solidFill>
              <a:srgbClr val="6D58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4" name="Google Shape;3024;p18"/>
            <p:cNvSpPr/>
            <p:nvPr/>
          </p:nvSpPr>
          <p:spPr>
            <a:xfrm rot="10800000" flipH="1">
              <a:off x="7720900" y="3943654"/>
              <a:ext cx="653859" cy="1503464"/>
            </a:xfrm>
            <a:custGeom>
              <a:avLst/>
              <a:gdLst/>
              <a:ahLst/>
              <a:cxnLst/>
              <a:rect l="l" t="t" r="r" b="b"/>
              <a:pathLst>
                <a:path w="653859" h="1503464" extrusionOk="0">
                  <a:moveTo>
                    <a:pt x="517175" y="-1035"/>
                  </a:moveTo>
                  <a:lnTo>
                    <a:pt x="-3500" y="-1035"/>
                  </a:lnTo>
                  <a:lnTo>
                    <a:pt x="129698" y="1502429"/>
                  </a:lnTo>
                  <a:lnTo>
                    <a:pt x="650360" y="1502429"/>
                  </a:lnTo>
                  <a:lnTo>
                    <a:pt x="517175" y="-1035"/>
                  </a:lnTo>
                </a:path>
              </a:pathLst>
            </a:custGeom>
            <a:solidFill>
              <a:srgbClr val="6554A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5" name="Google Shape;3025;p18"/>
            <p:cNvSpPr/>
            <p:nvPr/>
          </p:nvSpPr>
          <p:spPr>
            <a:xfrm rot="10800000" flipH="1">
              <a:off x="6876350" y="5083098"/>
              <a:ext cx="408419" cy="670253"/>
            </a:xfrm>
            <a:custGeom>
              <a:avLst/>
              <a:gdLst/>
              <a:ahLst/>
              <a:cxnLst/>
              <a:rect l="l" t="t" r="r" b="b"/>
              <a:pathLst>
                <a:path w="408419" h="670253" extrusionOk="0">
                  <a:moveTo>
                    <a:pt x="241331" y="669864"/>
                  </a:moveTo>
                  <a:lnTo>
                    <a:pt x="161422" y="669864"/>
                  </a:lnTo>
                  <a:cubicBezTo>
                    <a:pt x="70706" y="669864"/>
                    <a:pt x="-2840" y="596331"/>
                    <a:pt x="-2840" y="505602"/>
                  </a:cubicBezTo>
                  <a:lnTo>
                    <a:pt x="-2840" y="-390"/>
                  </a:lnTo>
                  <a:lnTo>
                    <a:pt x="405580" y="-390"/>
                  </a:lnTo>
                  <a:lnTo>
                    <a:pt x="405580" y="505602"/>
                  </a:lnTo>
                  <a:cubicBezTo>
                    <a:pt x="405580" y="596331"/>
                    <a:pt x="332034" y="669864"/>
                    <a:pt x="241331" y="669864"/>
                  </a:cubicBezTo>
                </a:path>
              </a:pathLst>
            </a:custGeom>
            <a:solidFill>
              <a:srgbClr val="5C46A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6" name="Google Shape;3026;p18"/>
            <p:cNvSpPr/>
            <p:nvPr/>
          </p:nvSpPr>
          <p:spPr>
            <a:xfrm rot="10800000" flipH="1">
              <a:off x="6567131" y="5686841"/>
              <a:ext cx="1026871" cy="126533"/>
            </a:xfrm>
            <a:custGeom>
              <a:avLst/>
              <a:gdLst/>
              <a:ahLst/>
              <a:cxnLst/>
              <a:rect l="l" t="t" r="r" b="b"/>
              <a:pathLst>
                <a:path w="1026871" h="126533" extrusionOk="0">
                  <a:moveTo>
                    <a:pt x="1024032" y="126440"/>
                  </a:moveTo>
                  <a:lnTo>
                    <a:pt x="-2840" y="126440"/>
                  </a:lnTo>
                  <a:lnTo>
                    <a:pt x="-2840" y="-94"/>
                  </a:lnTo>
                  <a:lnTo>
                    <a:pt x="1024032" y="-94"/>
                  </a:lnTo>
                  <a:lnTo>
                    <a:pt x="1024032" y="126440"/>
                  </a:lnTo>
                </a:path>
              </a:pathLst>
            </a:custGeom>
            <a:solidFill>
              <a:srgbClr val="4D3E9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endParaRPr sz="11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27" name="Google Shape;3027;p18"/>
          <p:cNvSpPr txBox="1"/>
          <p:nvPr/>
        </p:nvSpPr>
        <p:spPr>
          <a:xfrm>
            <a:off x="6675799" y="3816421"/>
            <a:ext cx="1604100" cy="4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1"/>
              <a:buFont typeface="Arial"/>
              <a:buNone/>
            </a:pPr>
            <a:r>
              <a:rPr lang="en" sz="1051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Sunbird Registry and Credentials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28" name="Google Shape;3028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180154" y="3261369"/>
            <a:ext cx="595476" cy="434588"/>
          </a:xfrm>
          <a:prstGeom prst="rect">
            <a:avLst/>
          </a:prstGeom>
          <a:noFill/>
          <a:ln>
            <a:noFill/>
          </a:ln>
        </p:spPr>
      </p:pic>
      <p:sp>
        <p:nvSpPr>
          <p:cNvPr id="3029" name="Google Shape;3029;p18"/>
          <p:cNvSpPr txBox="1"/>
          <p:nvPr/>
        </p:nvSpPr>
        <p:spPr>
          <a:xfrm>
            <a:off x="3606799" y="3687100"/>
            <a:ext cx="2097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Vidya Samiksha Kendra - CCC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System to monitor, mentor, manage the whole ecosystem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p2"/>
          <p:cNvSpPr/>
          <p:nvPr/>
        </p:nvSpPr>
        <p:spPr>
          <a:xfrm>
            <a:off x="525400" y="2139546"/>
            <a:ext cx="2369700" cy="14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rgbClr val="073763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1.3 </a:t>
            </a:r>
            <a:r>
              <a:rPr lang="en" sz="1600" b="1" i="0" u="none" strike="noStrike" cap="non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 bn. People </a:t>
            </a:r>
            <a:endParaRPr sz="1600" b="1" i="0" u="none" strike="noStrike" cap="non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rgbClr val="073763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1.5 </a:t>
            </a:r>
            <a:r>
              <a:rPr lang="en" sz="1600" b="1" i="0" u="none" strike="noStrike" cap="non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million Schools </a:t>
            </a:r>
            <a:endParaRPr sz="1600" b="1" i="0" u="none" strike="noStrike" cap="non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rgbClr val="073763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900+</a:t>
            </a:r>
            <a:r>
              <a:rPr lang="en" sz="1600" b="1" i="0" u="none" strike="noStrike" cap="non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 universities</a:t>
            </a:r>
            <a:endParaRPr sz="1600" b="1" i="0" u="none" strike="noStrike" cap="non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rgbClr val="073763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17000+</a:t>
            </a:r>
            <a:r>
              <a:rPr lang="en" sz="1600" b="0" i="0" u="none" strike="noStrike" cap="non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 TEIs</a:t>
            </a:r>
            <a:endParaRPr sz="1600" b="0" i="0" u="none" strike="noStrike" cap="non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rgbClr val="073763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330</a:t>
            </a:r>
            <a:r>
              <a:rPr lang="en" sz="1600" b="1" i="0" u="none" strike="noStrike" cap="non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 million students</a:t>
            </a:r>
            <a:endParaRPr sz="1600" b="1" i="0" u="none" strike="noStrike" cap="non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9" name="Google Shape;1169;p2"/>
          <p:cNvSpPr/>
          <p:nvPr/>
        </p:nvSpPr>
        <p:spPr>
          <a:xfrm>
            <a:off x="525388" y="945354"/>
            <a:ext cx="25680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CPD of </a:t>
            </a:r>
            <a:endParaRPr sz="1600" b="1" i="0" u="none" strike="noStrike" cap="non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rgbClr val="073763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10 million </a:t>
            </a:r>
            <a:r>
              <a:rPr lang="en" sz="1600" b="1" i="0" u="none" strike="noStrike" cap="non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Teachers </a:t>
            </a:r>
            <a:endParaRPr sz="1600" b="1" i="0" u="none" strike="noStrike" cap="non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is a challenge</a:t>
            </a:r>
            <a:endParaRPr sz="1600" b="1" i="0" u="none" strike="noStrike" cap="non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0" name="Google Shape;1170;p2"/>
          <p:cNvSpPr/>
          <p:nvPr/>
        </p:nvSpPr>
        <p:spPr>
          <a:xfrm>
            <a:off x="2625750" y="461400"/>
            <a:ext cx="4562700" cy="3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Imparting equitable quality education </a:t>
            </a:r>
            <a:endParaRPr sz="1600" b="1" i="0" u="none" strike="noStrike" cap="non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and lifelong learning is the goal</a:t>
            </a:r>
            <a:endParaRPr sz="1600" b="1" i="0" u="none" strike="noStrike" cap="non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1" name="Google Shape;1171;p2"/>
          <p:cNvSpPr/>
          <p:nvPr/>
        </p:nvSpPr>
        <p:spPr>
          <a:xfrm>
            <a:off x="5754260" y="1019147"/>
            <a:ext cx="26496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Skill training of youth </a:t>
            </a:r>
            <a:endParaRPr sz="1600" b="1" i="0" u="none" strike="noStrike" cap="non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(two third population)</a:t>
            </a:r>
            <a:endParaRPr sz="1600" b="1" i="0" u="none" strike="noStrike" cap="non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2" name="Google Shape;1172;p2"/>
          <p:cNvSpPr/>
          <p:nvPr/>
        </p:nvSpPr>
        <p:spPr>
          <a:xfrm>
            <a:off x="6325349" y="2610199"/>
            <a:ext cx="21858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Bridging the </a:t>
            </a:r>
            <a:endParaRPr sz="1600" b="1" i="0" u="none" strike="noStrike" cap="non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Digital Divide </a:t>
            </a:r>
            <a:endParaRPr sz="1600" b="1" i="0" u="none" strike="noStrike" cap="non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is the goal</a:t>
            </a:r>
            <a:endParaRPr sz="1600" b="1" i="0" u="none" strike="noStrike" cap="non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3" name="Google Shape;1173;p2"/>
          <p:cNvSpPr/>
          <p:nvPr/>
        </p:nvSpPr>
        <p:spPr>
          <a:xfrm>
            <a:off x="3093400" y="3451525"/>
            <a:ext cx="3158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300" b="0" i="0" u="none" strike="noStrike" cap="none">
                <a:solidFill>
                  <a:srgbClr val="000000"/>
                </a:solidFill>
                <a:latin typeface="Lexend Deca ExtraBold"/>
                <a:ea typeface="Lexend Deca ExtraBold"/>
                <a:cs typeface="Lexend Deca ExtraBold"/>
                <a:sym typeface="Lexend Deca ExtraBold"/>
              </a:rPr>
              <a:t>Education</a:t>
            </a:r>
            <a:endParaRPr sz="2300" b="0" i="0" u="none" strike="noStrike" cap="none">
              <a:solidFill>
                <a:srgbClr val="000000"/>
              </a:solidFill>
              <a:latin typeface="Lexend Deca ExtraBold"/>
              <a:ea typeface="Lexend Deca ExtraBold"/>
              <a:cs typeface="Lexend Deca ExtraBold"/>
              <a:sym typeface="Lexend Deca Extra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300" b="0" i="0" u="none" strike="noStrike" cap="none">
                <a:solidFill>
                  <a:srgbClr val="000000"/>
                </a:solidFill>
                <a:latin typeface="Lexend Deca ExtraBold"/>
                <a:ea typeface="Lexend Deca ExtraBold"/>
                <a:cs typeface="Lexend Deca ExtraBold"/>
                <a:sym typeface="Lexend Deca ExtraBold"/>
              </a:rPr>
              <a:t>Scenario </a:t>
            </a:r>
            <a:endParaRPr sz="2300" b="0" i="0" u="none" strike="noStrike" cap="none">
              <a:solidFill>
                <a:srgbClr val="000000"/>
              </a:solidFill>
              <a:latin typeface="Lexend Deca ExtraBold"/>
              <a:ea typeface="Lexend Deca ExtraBold"/>
              <a:cs typeface="Lexend Deca ExtraBold"/>
              <a:sym typeface="Lexend Deca Extra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300" b="0" i="0" u="none" strike="noStrike" cap="none">
                <a:solidFill>
                  <a:srgbClr val="000000"/>
                </a:solidFill>
                <a:latin typeface="Lexend Deca ExtraBold"/>
                <a:ea typeface="Lexend Deca ExtraBold"/>
                <a:cs typeface="Lexend Deca ExtraBold"/>
                <a:sym typeface="Lexend Deca ExtraBold"/>
              </a:rPr>
              <a:t>in India</a:t>
            </a:r>
            <a:endParaRPr sz="2300" b="0" i="0" u="none" strike="noStrike" cap="none">
              <a:solidFill>
                <a:srgbClr val="000000"/>
              </a:solidFill>
              <a:latin typeface="Lexend Deca ExtraBold"/>
              <a:ea typeface="Lexend Deca ExtraBold"/>
              <a:cs typeface="Lexend Deca ExtraBold"/>
              <a:sym typeface="Lexend Deca ExtraBold"/>
            </a:endParaRPr>
          </a:p>
        </p:txBody>
      </p:sp>
      <p:sp>
        <p:nvSpPr>
          <p:cNvPr id="1174" name="Google Shape;1174;p2"/>
          <p:cNvSpPr/>
          <p:nvPr/>
        </p:nvSpPr>
        <p:spPr>
          <a:xfrm>
            <a:off x="1943100" y="3495675"/>
            <a:ext cx="1117000" cy="928325"/>
          </a:xfrm>
          <a:custGeom>
            <a:avLst/>
            <a:gdLst/>
            <a:ahLst/>
            <a:cxnLst/>
            <a:rect l="l" t="t" r="r" b="b"/>
            <a:pathLst>
              <a:path w="44680" h="37133" extrusionOk="0">
                <a:moveTo>
                  <a:pt x="0" y="0"/>
                </a:moveTo>
                <a:cubicBezTo>
                  <a:pt x="2540" y="5525"/>
                  <a:pt x="7793" y="26988"/>
                  <a:pt x="15240" y="33147"/>
                </a:cubicBezTo>
                <a:cubicBezTo>
                  <a:pt x="22687" y="39306"/>
                  <a:pt x="39773" y="36318"/>
                  <a:pt x="44680" y="36952"/>
                </a:cubicBez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5" name="Google Shape;1175;p2"/>
          <p:cNvSpPr/>
          <p:nvPr/>
        </p:nvSpPr>
        <p:spPr>
          <a:xfrm>
            <a:off x="1860675" y="3395388"/>
            <a:ext cx="164700" cy="164700"/>
          </a:xfrm>
          <a:prstGeom prst="ellipse">
            <a:avLst/>
          </a:prstGeom>
          <a:solidFill>
            <a:srgbClr val="351C7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6" name="Google Shape;1176;p2"/>
          <p:cNvSpPr/>
          <p:nvPr/>
        </p:nvSpPr>
        <p:spPr>
          <a:xfrm rot="7491669">
            <a:off x="2283606" y="4284286"/>
            <a:ext cx="130671" cy="109580"/>
          </a:xfrm>
          <a:custGeom>
            <a:avLst/>
            <a:gdLst/>
            <a:ahLst/>
            <a:cxnLst/>
            <a:rect l="l" t="t" r="r" b="b"/>
            <a:pathLst>
              <a:path w="3358" h="2816" extrusionOk="0">
                <a:moveTo>
                  <a:pt x="155" y="1"/>
                </a:moveTo>
                <a:cubicBezTo>
                  <a:pt x="60" y="1"/>
                  <a:pt x="0" y="108"/>
                  <a:pt x="48" y="191"/>
                </a:cubicBezTo>
                <a:lnTo>
                  <a:pt x="1548" y="2751"/>
                </a:lnTo>
                <a:cubicBezTo>
                  <a:pt x="1573" y="2794"/>
                  <a:pt x="1613" y="2815"/>
                  <a:pt x="1654" y="2815"/>
                </a:cubicBezTo>
                <a:cubicBezTo>
                  <a:pt x="1691" y="2815"/>
                  <a:pt x="1727" y="2797"/>
                  <a:pt x="1750" y="2763"/>
                </a:cubicBezTo>
                <a:lnTo>
                  <a:pt x="3310" y="227"/>
                </a:lnTo>
                <a:cubicBezTo>
                  <a:pt x="3358" y="144"/>
                  <a:pt x="3310" y="37"/>
                  <a:pt x="3215" y="37"/>
                </a:cubicBezTo>
                <a:lnTo>
                  <a:pt x="1679" y="25"/>
                </a:lnTo>
                <a:lnTo>
                  <a:pt x="155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77" name="Google Shape;1177;p2"/>
          <p:cNvGrpSpPr/>
          <p:nvPr/>
        </p:nvGrpSpPr>
        <p:grpSpPr>
          <a:xfrm>
            <a:off x="2625750" y="1710780"/>
            <a:ext cx="1224071" cy="1375829"/>
            <a:chOff x="2321125" y="2194150"/>
            <a:chExt cx="786425" cy="883925"/>
          </a:xfrm>
        </p:grpSpPr>
        <p:sp>
          <p:nvSpPr>
            <p:cNvPr id="1178" name="Google Shape;1178;p2"/>
            <p:cNvSpPr/>
            <p:nvPr/>
          </p:nvSpPr>
          <p:spPr>
            <a:xfrm>
              <a:off x="2321125" y="2194150"/>
              <a:ext cx="786425" cy="883925"/>
            </a:xfrm>
            <a:custGeom>
              <a:avLst/>
              <a:gdLst/>
              <a:ahLst/>
              <a:cxnLst/>
              <a:rect l="l" t="t" r="r" b="b"/>
              <a:pathLst>
                <a:path w="31457" h="35357" extrusionOk="0">
                  <a:moveTo>
                    <a:pt x="3413" y="1"/>
                  </a:moveTo>
                  <a:cubicBezTo>
                    <a:pt x="2581" y="1"/>
                    <a:pt x="1750" y="40"/>
                    <a:pt x="917" y="117"/>
                  </a:cubicBezTo>
                  <a:cubicBezTo>
                    <a:pt x="869" y="129"/>
                    <a:pt x="822" y="129"/>
                    <a:pt x="774" y="129"/>
                  </a:cubicBezTo>
                  <a:cubicBezTo>
                    <a:pt x="417" y="153"/>
                    <a:pt x="107" y="176"/>
                    <a:pt x="48" y="272"/>
                  </a:cubicBezTo>
                  <a:cubicBezTo>
                    <a:pt x="0" y="367"/>
                    <a:pt x="131" y="438"/>
                    <a:pt x="429" y="486"/>
                  </a:cubicBezTo>
                  <a:cubicBezTo>
                    <a:pt x="834" y="546"/>
                    <a:pt x="1274" y="605"/>
                    <a:pt x="1738" y="641"/>
                  </a:cubicBezTo>
                  <a:cubicBezTo>
                    <a:pt x="3179" y="760"/>
                    <a:pt x="4691" y="796"/>
                    <a:pt x="6477" y="808"/>
                  </a:cubicBezTo>
                  <a:cubicBezTo>
                    <a:pt x="7439" y="808"/>
                    <a:pt x="8541" y="843"/>
                    <a:pt x="9698" y="843"/>
                  </a:cubicBezTo>
                  <a:cubicBezTo>
                    <a:pt x="10045" y="843"/>
                    <a:pt x="10397" y="840"/>
                    <a:pt x="10751" y="831"/>
                  </a:cubicBezTo>
                  <a:cubicBezTo>
                    <a:pt x="11382" y="819"/>
                    <a:pt x="12025" y="819"/>
                    <a:pt x="12656" y="808"/>
                  </a:cubicBezTo>
                  <a:cubicBezTo>
                    <a:pt x="12752" y="808"/>
                    <a:pt x="12842" y="807"/>
                    <a:pt x="12929" y="807"/>
                  </a:cubicBezTo>
                  <a:cubicBezTo>
                    <a:pt x="13146" y="807"/>
                    <a:pt x="13342" y="813"/>
                    <a:pt x="13537" y="855"/>
                  </a:cubicBezTo>
                  <a:cubicBezTo>
                    <a:pt x="13811" y="915"/>
                    <a:pt x="14085" y="998"/>
                    <a:pt x="14335" y="1129"/>
                  </a:cubicBezTo>
                  <a:cubicBezTo>
                    <a:pt x="14823" y="1403"/>
                    <a:pt x="15240" y="1820"/>
                    <a:pt x="15502" y="2320"/>
                  </a:cubicBezTo>
                  <a:cubicBezTo>
                    <a:pt x="15633" y="2570"/>
                    <a:pt x="15716" y="2843"/>
                    <a:pt x="15776" y="3117"/>
                  </a:cubicBezTo>
                  <a:cubicBezTo>
                    <a:pt x="15835" y="3391"/>
                    <a:pt x="15823" y="3665"/>
                    <a:pt x="15823" y="3998"/>
                  </a:cubicBezTo>
                  <a:lnTo>
                    <a:pt x="15835" y="6653"/>
                  </a:lnTo>
                  <a:cubicBezTo>
                    <a:pt x="15847" y="9356"/>
                    <a:pt x="15871" y="12047"/>
                    <a:pt x="15883" y="14750"/>
                  </a:cubicBezTo>
                  <a:cubicBezTo>
                    <a:pt x="15919" y="17393"/>
                    <a:pt x="15954" y="20036"/>
                    <a:pt x="15990" y="22691"/>
                  </a:cubicBezTo>
                  <a:cubicBezTo>
                    <a:pt x="16002" y="24060"/>
                    <a:pt x="16002" y="25441"/>
                    <a:pt x="16014" y="26811"/>
                  </a:cubicBezTo>
                  <a:cubicBezTo>
                    <a:pt x="16038" y="28323"/>
                    <a:pt x="16062" y="29847"/>
                    <a:pt x="16085" y="31359"/>
                  </a:cubicBezTo>
                  <a:cubicBezTo>
                    <a:pt x="16085" y="31740"/>
                    <a:pt x="16074" y="32121"/>
                    <a:pt x="16133" y="32514"/>
                  </a:cubicBezTo>
                  <a:cubicBezTo>
                    <a:pt x="16181" y="32895"/>
                    <a:pt x="16312" y="33276"/>
                    <a:pt x="16502" y="33621"/>
                  </a:cubicBezTo>
                  <a:cubicBezTo>
                    <a:pt x="16871" y="34312"/>
                    <a:pt x="17490" y="34847"/>
                    <a:pt x="18217" y="35145"/>
                  </a:cubicBezTo>
                  <a:cubicBezTo>
                    <a:pt x="18490" y="35252"/>
                    <a:pt x="18776" y="35300"/>
                    <a:pt x="19062" y="35347"/>
                  </a:cubicBezTo>
                  <a:cubicBezTo>
                    <a:pt x="19205" y="35353"/>
                    <a:pt x="19348" y="35356"/>
                    <a:pt x="19491" y="35356"/>
                  </a:cubicBezTo>
                  <a:cubicBezTo>
                    <a:pt x="19633" y="35356"/>
                    <a:pt x="19776" y="35353"/>
                    <a:pt x="19919" y="35347"/>
                  </a:cubicBezTo>
                  <a:lnTo>
                    <a:pt x="21610" y="35324"/>
                  </a:lnTo>
                  <a:cubicBezTo>
                    <a:pt x="23670" y="35300"/>
                    <a:pt x="25718" y="35276"/>
                    <a:pt x="27777" y="35252"/>
                  </a:cubicBezTo>
                  <a:cubicBezTo>
                    <a:pt x="28813" y="35228"/>
                    <a:pt x="29837" y="35205"/>
                    <a:pt x="30861" y="35181"/>
                  </a:cubicBezTo>
                  <a:cubicBezTo>
                    <a:pt x="31040" y="35181"/>
                    <a:pt x="31218" y="35145"/>
                    <a:pt x="31385" y="35121"/>
                  </a:cubicBezTo>
                  <a:cubicBezTo>
                    <a:pt x="31421" y="35121"/>
                    <a:pt x="31456" y="35109"/>
                    <a:pt x="31444" y="35097"/>
                  </a:cubicBezTo>
                  <a:cubicBezTo>
                    <a:pt x="31421" y="35074"/>
                    <a:pt x="31385" y="35050"/>
                    <a:pt x="31337" y="35050"/>
                  </a:cubicBezTo>
                  <a:cubicBezTo>
                    <a:pt x="31099" y="35038"/>
                    <a:pt x="30861" y="35026"/>
                    <a:pt x="30611" y="35026"/>
                  </a:cubicBezTo>
                  <a:lnTo>
                    <a:pt x="28266" y="35038"/>
                  </a:lnTo>
                  <a:lnTo>
                    <a:pt x="21336" y="35014"/>
                  </a:lnTo>
                  <a:lnTo>
                    <a:pt x="19419" y="35014"/>
                  </a:lnTo>
                  <a:cubicBezTo>
                    <a:pt x="18824" y="35014"/>
                    <a:pt x="18252" y="34847"/>
                    <a:pt x="17752" y="34526"/>
                  </a:cubicBezTo>
                  <a:cubicBezTo>
                    <a:pt x="17240" y="34181"/>
                    <a:pt x="16812" y="33681"/>
                    <a:pt x="16597" y="33097"/>
                  </a:cubicBezTo>
                  <a:cubicBezTo>
                    <a:pt x="16490" y="32800"/>
                    <a:pt x="16419" y="32490"/>
                    <a:pt x="16419" y="32169"/>
                  </a:cubicBezTo>
                  <a:cubicBezTo>
                    <a:pt x="16395" y="31847"/>
                    <a:pt x="16407" y="31502"/>
                    <a:pt x="16407" y="31168"/>
                  </a:cubicBezTo>
                  <a:cubicBezTo>
                    <a:pt x="16407" y="29823"/>
                    <a:pt x="16407" y="28478"/>
                    <a:pt x="16407" y="27132"/>
                  </a:cubicBezTo>
                  <a:lnTo>
                    <a:pt x="16395" y="25953"/>
                  </a:lnTo>
                  <a:lnTo>
                    <a:pt x="16383" y="20358"/>
                  </a:lnTo>
                  <a:lnTo>
                    <a:pt x="16383" y="11964"/>
                  </a:lnTo>
                  <a:lnTo>
                    <a:pt x="16383" y="4308"/>
                  </a:lnTo>
                  <a:cubicBezTo>
                    <a:pt x="16371" y="3963"/>
                    <a:pt x="16395" y="3629"/>
                    <a:pt x="16359" y="3260"/>
                  </a:cubicBezTo>
                  <a:cubicBezTo>
                    <a:pt x="16324" y="2891"/>
                    <a:pt x="16216" y="2534"/>
                    <a:pt x="16074" y="2212"/>
                  </a:cubicBezTo>
                  <a:cubicBezTo>
                    <a:pt x="15776" y="1546"/>
                    <a:pt x="15240" y="998"/>
                    <a:pt x="14609" y="653"/>
                  </a:cubicBezTo>
                  <a:cubicBezTo>
                    <a:pt x="14323" y="510"/>
                    <a:pt x="14026" y="391"/>
                    <a:pt x="13704" y="319"/>
                  </a:cubicBezTo>
                  <a:cubicBezTo>
                    <a:pt x="13407" y="260"/>
                    <a:pt x="13073" y="248"/>
                    <a:pt x="12775" y="248"/>
                  </a:cubicBezTo>
                  <a:lnTo>
                    <a:pt x="10978" y="236"/>
                  </a:lnTo>
                  <a:lnTo>
                    <a:pt x="7370" y="176"/>
                  </a:lnTo>
                  <a:cubicBezTo>
                    <a:pt x="6882" y="165"/>
                    <a:pt x="6370" y="165"/>
                    <a:pt x="5917" y="117"/>
                  </a:cubicBezTo>
                  <a:cubicBezTo>
                    <a:pt x="5078" y="40"/>
                    <a:pt x="4245" y="1"/>
                    <a:pt x="34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2"/>
            <p:cNvSpPr/>
            <p:nvPr/>
          </p:nvSpPr>
          <p:spPr>
            <a:xfrm rot="10800000">
              <a:off x="2683075" y="2568825"/>
              <a:ext cx="83950" cy="70400"/>
            </a:xfrm>
            <a:custGeom>
              <a:avLst/>
              <a:gdLst/>
              <a:ahLst/>
              <a:cxnLst/>
              <a:rect l="l" t="t" r="r" b="b"/>
              <a:pathLst>
                <a:path w="3358" h="2816" extrusionOk="0">
                  <a:moveTo>
                    <a:pt x="155" y="1"/>
                  </a:moveTo>
                  <a:cubicBezTo>
                    <a:pt x="60" y="1"/>
                    <a:pt x="0" y="108"/>
                    <a:pt x="48" y="191"/>
                  </a:cubicBezTo>
                  <a:lnTo>
                    <a:pt x="1548" y="2751"/>
                  </a:lnTo>
                  <a:cubicBezTo>
                    <a:pt x="1573" y="2794"/>
                    <a:pt x="1613" y="2815"/>
                    <a:pt x="1654" y="2815"/>
                  </a:cubicBezTo>
                  <a:cubicBezTo>
                    <a:pt x="1691" y="2815"/>
                    <a:pt x="1727" y="2797"/>
                    <a:pt x="1750" y="2763"/>
                  </a:cubicBezTo>
                  <a:lnTo>
                    <a:pt x="3310" y="227"/>
                  </a:lnTo>
                  <a:cubicBezTo>
                    <a:pt x="3358" y="144"/>
                    <a:pt x="3310" y="37"/>
                    <a:pt x="3215" y="37"/>
                  </a:cubicBezTo>
                  <a:lnTo>
                    <a:pt x="1679" y="25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80" name="Google Shape;1180;p2"/>
          <p:cNvSpPr/>
          <p:nvPr/>
        </p:nvSpPr>
        <p:spPr>
          <a:xfrm>
            <a:off x="2537241" y="1641688"/>
            <a:ext cx="164700" cy="164700"/>
          </a:xfrm>
          <a:prstGeom prst="ellipse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1" name="Google Shape;1181;p2"/>
          <p:cNvSpPr/>
          <p:nvPr/>
        </p:nvSpPr>
        <p:spPr>
          <a:xfrm flipH="1">
            <a:off x="6147450" y="3438244"/>
            <a:ext cx="1117000" cy="928325"/>
          </a:xfrm>
          <a:custGeom>
            <a:avLst/>
            <a:gdLst/>
            <a:ahLst/>
            <a:cxnLst/>
            <a:rect l="l" t="t" r="r" b="b"/>
            <a:pathLst>
              <a:path w="44680" h="37133" extrusionOk="0">
                <a:moveTo>
                  <a:pt x="0" y="0"/>
                </a:moveTo>
                <a:cubicBezTo>
                  <a:pt x="2540" y="5525"/>
                  <a:pt x="7793" y="26988"/>
                  <a:pt x="15240" y="33147"/>
                </a:cubicBezTo>
                <a:cubicBezTo>
                  <a:pt x="22687" y="39306"/>
                  <a:pt x="39773" y="36318"/>
                  <a:pt x="44680" y="36952"/>
                </a:cubicBezTo>
              </a:path>
            </a:pathLst>
          </a:cu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2" name="Google Shape;1182;p2"/>
          <p:cNvSpPr/>
          <p:nvPr/>
        </p:nvSpPr>
        <p:spPr>
          <a:xfrm flipH="1">
            <a:off x="7182175" y="3337957"/>
            <a:ext cx="164700" cy="1647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83" name="Google Shape;1183;p2"/>
          <p:cNvGrpSpPr/>
          <p:nvPr/>
        </p:nvGrpSpPr>
        <p:grpSpPr>
          <a:xfrm flipH="1">
            <a:off x="5431914" y="1729549"/>
            <a:ext cx="1224071" cy="1375829"/>
            <a:chOff x="2321125" y="2194150"/>
            <a:chExt cx="786425" cy="883925"/>
          </a:xfrm>
        </p:grpSpPr>
        <p:sp>
          <p:nvSpPr>
            <p:cNvPr id="1184" name="Google Shape;1184;p2"/>
            <p:cNvSpPr/>
            <p:nvPr/>
          </p:nvSpPr>
          <p:spPr>
            <a:xfrm>
              <a:off x="2321125" y="2194150"/>
              <a:ext cx="786425" cy="883925"/>
            </a:xfrm>
            <a:custGeom>
              <a:avLst/>
              <a:gdLst/>
              <a:ahLst/>
              <a:cxnLst/>
              <a:rect l="l" t="t" r="r" b="b"/>
              <a:pathLst>
                <a:path w="31457" h="35357" extrusionOk="0">
                  <a:moveTo>
                    <a:pt x="3413" y="1"/>
                  </a:moveTo>
                  <a:cubicBezTo>
                    <a:pt x="2581" y="1"/>
                    <a:pt x="1750" y="40"/>
                    <a:pt x="917" y="117"/>
                  </a:cubicBezTo>
                  <a:cubicBezTo>
                    <a:pt x="869" y="129"/>
                    <a:pt x="822" y="129"/>
                    <a:pt x="774" y="129"/>
                  </a:cubicBezTo>
                  <a:cubicBezTo>
                    <a:pt x="417" y="153"/>
                    <a:pt x="107" y="176"/>
                    <a:pt x="48" y="272"/>
                  </a:cubicBezTo>
                  <a:cubicBezTo>
                    <a:pt x="0" y="367"/>
                    <a:pt x="131" y="438"/>
                    <a:pt x="429" y="486"/>
                  </a:cubicBezTo>
                  <a:cubicBezTo>
                    <a:pt x="834" y="546"/>
                    <a:pt x="1274" y="605"/>
                    <a:pt x="1738" y="641"/>
                  </a:cubicBezTo>
                  <a:cubicBezTo>
                    <a:pt x="3179" y="760"/>
                    <a:pt x="4691" y="796"/>
                    <a:pt x="6477" y="808"/>
                  </a:cubicBezTo>
                  <a:cubicBezTo>
                    <a:pt x="7439" y="808"/>
                    <a:pt x="8541" y="843"/>
                    <a:pt x="9698" y="843"/>
                  </a:cubicBezTo>
                  <a:cubicBezTo>
                    <a:pt x="10045" y="843"/>
                    <a:pt x="10397" y="840"/>
                    <a:pt x="10751" y="831"/>
                  </a:cubicBezTo>
                  <a:cubicBezTo>
                    <a:pt x="11382" y="819"/>
                    <a:pt x="12025" y="819"/>
                    <a:pt x="12656" y="808"/>
                  </a:cubicBezTo>
                  <a:cubicBezTo>
                    <a:pt x="12752" y="808"/>
                    <a:pt x="12842" y="807"/>
                    <a:pt x="12929" y="807"/>
                  </a:cubicBezTo>
                  <a:cubicBezTo>
                    <a:pt x="13146" y="807"/>
                    <a:pt x="13342" y="813"/>
                    <a:pt x="13537" y="855"/>
                  </a:cubicBezTo>
                  <a:cubicBezTo>
                    <a:pt x="13811" y="915"/>
                    <a:pt x="14085" y="998"/>
                    <a:pt x="14335" y="1129"/>
                  </a:cubicBezTo>
                  <a:cubicBezTo>
                    <a:pt x="14823" y="1403"/>
                    <a:pt x="15240" y="1820"/>
                    <a:pt x="15502" y="2320"/>
                  </a:cubicBezTo>
                  <a:cubicBezTo>
                    <a:pt x="15633" y="2570"/>
                    <a:pt x="15716" y="2843"/>
                    <a:pt x="15776" y="3117"/>
                  </a:cubicBezTo>
                  <a:cubicBezTo>
                    <a:pt x="15835" y="3391"/>
                    <a:pt x="15823" y="3665"/>
                    <a:pt x="15823" y="3998"/>
                  </a:cubicBezTo>
                  <a:lnTo>
                    <a:pt x="15835" y="6653"/>
                  </a:lnTo>
                  <a:cubicBezTo>
                    <a:pt x="15847" y="9356"/>
                    <a:pt x="15871" y="12047"/>
                    <a:pt x="15883" y="14750"/>
                  </a:cubicBezTo>
                  <a:cubicBezTo>
                    <a:pt x="15919" y="17393"/>
                    <a:pt x="15954" y="20036"/>
                    <a:pt x="15990" y="22691"/>
                  </a:cubicBezTo>
                  <a:cubicBezTo>
                    <a:pt x="16002" y="24060"/>
                    <a:pt x="16002" y="25441"/>
                    <a:pt x="16014" y="26811"/>
                  </a:cubicBezTo>
                  <a:cubicBezTo>
                    <a:pt x="16038" y="28323"/>
                    <a:pt x="16062" y="29847"/>
                    <a:pt x="16085" y="31359"/>
                  </a:cubicBezTo>
                  <a:cubicBezTo>
                    <a:pt x="16085" y="31740"/>
                    <a:pt x="16074" y="32121"/>
                    <a:pt x="16133" y="32514"/>
                  </a:cubicBezTo>
                  <a:cubicBezTo>
                    <a:pt x="16181" y="32895"/>
                    <a:pt x="16312" y="33276"/>
                    <a:pt x="16502" y="33621"/>
                  </a:cubicBezTo>
                  <a:cubicBezTo>
                    <a:pt x="16871" y="34312"/>
                    <a:pt x="17490" y="34847"/>
                    <a:pt x="18217" y="35145"/>
                  </a:cubicBezTo>
                  <a:cubicBezTo>
                    <a:pt x="18490" y="35252"/>
                    <a:pt x="18776" y="35300"/>
                    <a:pt x="19062" y="35347"/>
                  </a:cubicBezTo>
                  <a:cubicBezTo>
                    <a:pt x="19205" y="35353"/>
                    <a:pt x="19348" y="35356"/>
                    <a:pt x="19491" y="35356"/>
                  </a:cubicBezTo>
                  <a:cubicBezTo>
                    <a:pt x="19633" y="35356"/>
                    <a:pt x="19776" y="35353"/>
                    <a:pt x="19919" y="35347"/>
                  </a:cubicBezTo>
                  <a:lnTo>
                    <a:pt x="21610" y="35324"/>
                  </a:lnTo>
                  <a:cubicBezTo>
                    <a:pt x="23670" y="35300"/>
                    <a:pt x="25718" y="35276"/>
                    <a:pt x="27777" y="35252"/>
                  </a:cubicBezTo>
                  <a:cubicBezTo>
                    <a:pt x="28813" y="35228"/>
                    <a:pt x="29837" y="35205"/>
                    <a:pt x="30861" y="35181"/>
                  </a:cubicBezTo>
                  <a:cubicBezTo>
                    <a:pt x="31040" y="35181"/>
                    <a:pt x="31218" y="35145"/>
                    <a:pt x="31385" y="35121"/>
                  </a:cubicBezTo>
                  <a:cubicBezTo>
                    <a:pt x="31421" y="35121"/>
                    <a:pt x="31456" y="35109"/>
                    <a:pt x="31444" y="35097"/>
                  </a:cubicBezTo>
                  <a:cubicBezTo>
                    <a:pt x="31421" y="35074"/>
                    <a:pt x="31385" y="35050"/>
                    <a:pt x="31337" y="35050"/>
                  </a:cubicBezTo>
                  <a:cubicBezTo>
                    <a:pt x="31099" y="35038"/>
                    <a:pt x="30861" y="35026"/>
                    <a:pt x="30611" y="35026"/>
                  </a:cubicBezTo>
                  <a:lnTo>
                    <a:pt x="28266" y="35038"/>
                  </a:lnTo>
                  <a:lnTo>
                    <a:pt x="21336" y="35014"/>
                  </a:lnTo>
                  <a:lnTo>
                    <a:pt x="19419" y="35014"/>
                  </a:lnTo>
                  <a:cubicBezTo>
                    <a:pt x="18824" y="35014"/>
                    <a:pt x="18252" y="34847"/>
                    <a:pt x="17752" y="34526"/>
                  </a:cubicBezTo>
                  <a:cubicBezTo>
                    <a:pt x="17240" y="34181"/>
                    <a:pt x="16812" y="33681"/>
                    <a:pt x="16597" y="33097"/>
                  </a:cubicBezTo>
                  <a:cubicBezTo>
                    <a:pt x="16490" y="32800"/>
                    <a:pt x="16419" y="32490"/>
                    <a:pt x="16419" y="32169"/>
                  </a:cubicBezTo>
                  <a:cubicBezTo>
                    <a:pt x="16395" y="31847"/>
                    <a:pt x="16407" y="31502"/>
                    <a:pt x="16407" y="31168"/>
                  </a:cubicBezTo>
                  <a:cubicBezTo>
                    <a:pt x="16407" y="29823"/>
                    <a:pt x="16407" y="28478"/>
                    <a:pt x="16407" y="27132"/>
                  </a:cubicBezTo>
                  <a:lnTo>
                    <a:pt x="16395" y="25953"/>
                  </a:lnTo>
                  <a:lnTo>
                    <a:pt x="16383" y="20358"/>
                  </a:lnTo>
                  <a:lnTo>
                    <a:pt x="16383" y="11964"/>
                  </a:lnTo>
                  <a:lnTo>
                    <a:pt x="16383" y="4308"/>
                  </a:lnTo>
                  <a:cubicBezTo>
                    <a:pt x="16371" y="3963"/>
                    <a:pt x="16395" y="3629"/>
                    <a:pt x="16359" y="3260"/>
                  </a:cubicBezTo>
                  <a:cubicBezTo>
                    <a:pt x="16324" y="2891"/>
                    <a:pt x="16216" y="2534"/>
                    <a:pt x="16074" y="2212"/>
                  </a:cubicBezTo>
                  <a:cubicBezTo>
                    <a:pt x="15776" y="1546"/>
                    <a:pt x="15240" y="998"/>
                    <a:pt x="14609" y="653"/>
                  </a:cubicBezTo>
                  <a:cubicBezTo>
                    <a:pt x="14323" y="510"/>
                    <a:pt x="14026" y="391"/>
                    <a:pt x="13704" y="319"/>
                  </a:cubicBezTo>
                  <a:cubicBezTo>
                    <a:pt x="13407" y="260"/>
                    <a:pt x="13073" y="248"/>
                    <a:pt x="12775" y="248"/>
                  </a:cubicBezTo>
                  <a:lnTo>
                    <a:pt x="10978" y="236"/>
                  </a:lnTo>
                  <a:lnTo>
                    <a:pt x="7370" y="176"/>
                  </a:lnTo>
                  <a:cubicBezTo>
                    <a:pt x="6882" y="165"/>
                    <a:pt x="6370" y="165"/>
                    <a:pt x="5917" y="117"/>
                  </a:cubicBezTo>
                  <a:cubicBezTo>
                    <a:pt x="5078" y="40"/>
                    <a:pt x="4245" y="1"/>
                    <a:pt x="34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2"/>
            <p:cNvSpPr/>
            <p:nvPr/>
          </p:nvSpPr>
          <p:spPr>
            <a:xfrm rot="10800000">
              <a:off x="2683075" y="2568825"/>
              <a:ext cx="83950" cy="70400"/>
            </a:xfrm>
            <a:custGeom>
              <a:avLst/>
              <a:gdLst/>
              <a:ahLst/>
              <a:cxnLst/>
              <a:rect l="l" t="t" r="r" b="b"/>
              <a:pathLst>
                <a:path w="3358" h="2816" extrusionOk="0">
                  <a:moveTo>
                    <a:pt x="155" y="1"/>
                  </a:moveTo>
                  <a:cubicBezTo>
                    <a:pt x="60" y="1"/>
                    <a:pt x="0" y="108"/>
                    <a:pt x="48" y="191"/>
                  </a:cubicBezTo>
                  <a:lnTo>
                    <a:pt x="1548" y="2751"/>
                  </a:lnTo>
                  <a:cubicBezTo>
                    <a:pt x="1573" y="2794"/>
                    <a:pt x="1613" y="2815"/>
                    <a:pt x="1654" y="2815"/>
                  </a:cubicBezTo>
                  <a:cubicBezTo>
                    <a:pt x="1691" y="2815"/>
                    <a:pt x="1727" y="2797"/>
                    <a:pt x="1750" y="2763"/>
                  </a:cubicBezTo>
                  <a:lnTo>
                    <a:pt x="3310" y="227"/>
                  </a:lnTo>
                  <a:cubicBezTo>
                    <a:pt x="3358" y="144"/>
                    <a:pt x="3310" y="37"/>
                    <a:pt x="3215" y="37"/>
                  </a:cubicBezTo>
                  <a:lnTo>
                    <a:pt x="1679" y="25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86" name="Google Shape;1186;p2"/>
          <p:cNvSpPr/>
          <p:nvPr/>
        </p:nvSpPr>
        <p:spPr>
          <a:xfrm flipH="1">
            <a:off x="6579794" y="1660457"/>
            <a:ext cx="164700" cy="164700"/>
          </a:xfrm>
          <a:prstGeom prst="ellipse">
            <a:avLst/>
          </a:prstGeom>
          <a:solidFill>
            <a:srgbClr val="B45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7" name="Google Shape;1187;p2"/>
          <p:cNvSpPr/>
          <p:nvPr/>
        </p:nvSpPr>
        <p:spPr>
          <a:xfrm rot="-7349915">
            <a:off x="6752264" y="4257759"/>
            <a:ext cx="130672" cy="109581"/>
          </a:xfrm>
          <a:custGeom>
            <a:avLst/>
            <a:gdLst/>
            <a:ahLst/>
            <a:cxnLst/>
            <a:rect l="l" t="t" r="r" b="b"/>
            <a:pathLst>
              <a:path w="3358" h="2816" extrusionOk="0">
                <a:moveTo>
                  <a:pt x="155" y="1"/>
                </a:moveTo>
                <a:cubicBezTo>
                  <a:pt x="60" y="1"/>
                  <a:pt x="0" y="108"/>
                  <a:pt x="48" y="191"/>
                </a:cubicBezTo>
                <a:lnTo>
                  <a:pt x="1548" y="2751"/>
                </a:lnTo>
                <a:cubicBezTo>
                  <a:pt x="1573" y="2794"/>
                  <a:pt x="1613" y="2815"/>
                  <a:pt x="1654" y="2815"/>
                </a:cubicBezTo>
                <a:cubicBezTo>
                  <a:pt x="1691" y="2815"/>
                  <a:pt x="1727" y="2797"/>
                  <a:pt x="1750" y="2763"/>
                </a:cubicBezTo>
                <a:lnTo>
                  <a:pt x="3310" y="227"/>
                </a:lnTo>
                <a:cubicBezTo>
                  <a:pt x="3358" y="144"/>
                  <a:pt x="3310" y="37"/>
                  <a:pt x="3215" y="37"/>
                </a:cubicBezTo>
                <a:lnTo>
                  <a:pt x="1679" y="25"/>
                </a:lnTo>
                <a:lnTo>
                  <a:pt x="155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88" name="Google Shape;1188;p2"/>
          <p:cNvGrpSpPr/>
          <p:nvPr/>
        </p:nvGrpSpPr>
        <p:grpSpPr>
          <a:xfrm>
            <a:off x="2556654" y="2433561"/>
            <a:ext cx="4107157" cy="2429546"/>
            <a:chOff x="2556773" y="2433508"/>
            <a:chExt cx="4107157" cy="2720351"/>
          </a:xfrm>
        </p:grpSpPr>
        <p:sp>
          <p:nvSpPr>
            <p:cNvPr id="1189" name="Google Shape;1189;p2"/>
            <p:cNvSpPr/>
            <p:nvPr/>
          </p:nvSpPr>
          <p:spPr>
            <a:xfrm rot="-6695772">
              <a:off x="2481054" y="4091575"/>
              <a:ext cx="1213655" cy="661987"/>
            </a:xfrm>
            <a:custGeom>
              <a:avLst/>
              <a:gdLst/>
              <a:ahLst/>
              <a:cxnLst/>
              <a:rect l="l" t="t" r="r" b="b"/>
              <a:pathLst>
                <a:path w="32399" h="17672" extrusionOk="0">
                  <a:moveTo>
                    <a:pt x="1" y="0"/>
                  </a:moveTo>
                  <a:lnTo>
                    <a:pt x="1" y="5985"/>
                  </a:lnTo>
                  <a:cubicBezTo>
                    <a:pt x="10990" y="5985"/>
                    <a:pt x="20966" y="10451"/>
                    <a:pt x="28186" y="17671"/>
                  </a:cubicBezTo>
                  <a:lnTo>
                    <a:pt x="32398" y="13459"/>
                  </a:lnTo>
                  <a:cubicBezTo>
                    <a:pt x="24101" y="5162"/>
                    <a:pt x="12637" y="0"/>
                    <a:pt x="1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2"/>
            <p:cNvSpPr/>
            <p:nvPr/>
          </p:nvSpPr>
          <p:spPr>
            <a:xfrm rot="-6695772">
              <a:off x="4324032" y="2357261"/>
              <a:ext cx="660825" cy="1213617"/>
            </a:xfrm>
            <a:custGeom>
              <a:avLst/>
              <a:gdLst/>
              <a:ahLst/>
              <a:cxnLst/>
              <a:rect l="l" t="t" r="r" b="b"/>
              <a:pathLst>
                <a:path w="17641" h="32398" extrusionOk="0">
                  <a:moveTo>
                    <a:pt x="11686" y="1"/>
                  </a:moveTo>
                  <a:cubicBezTo>
                    <a:pt x="11686" y="10990"/>
                    <a:pt x="7221" y="20965"/>
                    <a:pt x="0" y="28186"/>
                  </a:cubicBezTo>
                  <a:lnTo>
                    <a:pt x="4212" y="32398"/>
                  </a:lnTo>
                  <a:cubicBezTo>
                    <a:pt x="12510" y="24101"/>
                    <a:pt x="17640" y="12636"/>
                    <a:pt x="17640" y="1"/>
                  </a:cubicBezTo>
                  <a:close/>
                </a:path>
              </a:pathLst>
            </a:custGeom>
            <a:solidFill>
              <a:srgbClr val="A64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2"/>
            <p:cNvSpPr/>
            <p:nvPr/>
          </p:nvSpPr>
          <p:spPr>
            <a:xfrm rot="-4018840">
              <a:off x="5515214" y="4134954"/>
              <a:ext cx="1213590" cy="661989"/>
            </a:xfrm>
            <a:custGeom>
              <a:avLst/>
              <a:gdLst/>
              <a:ahLst/>
              <a:cxnLst/>
              <a:rect l="l" t="t" r="r" b="b"/>
              <a:pathLst>
                <a:path w="32399" h="17673" extrusionOk="0">
                  <a:moveTo>
                    <a:pt x="28186" y="1"/>
                  </a:moveTo>
                  <a:cubicBezTo>
                    <a:pt x="20966" y="7221"/>
                    <a:pt x="10990" y="11687"/>
                    <a:pt x="1" y="11687"/>
                  </a:cubicBezTo>
                  <a:lnTo>
                    <a:pt x="1" y="17672"/>
                  </a:lnTo>
                  <a:cubicBezTo>
                    <a:pt x="12637" y="17672"/>
                    <a:pt x="24101" y="12510"/>
                    <a:pt x="32398" y="4213"/>
                  </a:cubicBezTo>
                  <a:lnTo>
                    <a:pt x="28186" y="1"/>
                  </a:ln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2"/>
            <p:cNvSpPr/>
            <p:nvPr/>
          </p:nvSpPr>
          <p:spPr>
            <a:xfrm rot="-6695772">
              <a:off x="5059741" y="3070536"/>
              <a:ext cx="1213655" cy="662024"/>
            </a:xfrm>
            <a:custGeom>
              <a:avLst/>
              <a:gdLst/>
              <a:ahLst/>
              <a:cxnLst/>
              <a:rect l="l" t="t" r="r" b="b"/>
              <a:pathLst>
                <a:path w="32399" h="17673" extrusionOk="0">
                  <a:moveTo>
                    <a:pt x="28186" y="1"/>
                  </a:moveTo>
                  <a:cubicBezTo>
                    <a:pt x="20966" y="7221"/>
                    <a:pt x="10990" y="11687"/>
                    <a:pt x="1" y="11687"/>
                  </a:cubicBezTo>
                  <a:lnTo>
                    <a:pt x="1" y="17672"/>
                  </a:lnTo>
                  <a:cubicBezTo>
                    <a:pt x="12637" y="17672"/>
                    <a:pt x="24101" y="12510"/>
                    <a:pt x="32398" y="4213"/>
                  </a:cubicBezTo>
                  <a:lnTo>
                    <a:pt x="28186" y="1"/>
                  </a:ln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2"/>
            <p:cNvSpPr/>
            <p:nvPr/>
          </p:nvSpPr>
          <p:spPr>
            <a:xfrm rot="-6695772">
              <a:off x="3195344" y="2804567"/>
              <a:ext cx="662024" cy="1213617"/>
            </a:xfrm>
            <a:custGeom>
              <a:avLst/>
              <a:gdLst/>
              <a:ahLst/>
              <a:cxnLst/>
              <a:rect l="l" t="t" r="r" b="b"/>
              <a:pathLst>
                <a:path w="17673" h="32398" extrusionOk="0">
                  <a:moveTo>
                    <a:pt x="4244" y="0"/>
                  </a:moveTo>
                  <a:lnTo>
                    <a:pt x="1" y="4212"/>
                  </a:lnTo>
                  <a:cubicBezTo>
                    <a:pt x="7253" y="11433"/>
                    <a:pt x="11718" y="21409"/>
                    <a:pt x="11718" y="32398"/>
                  </a:cubicBezTo>
                  <a:lnTo>
                    <a:pt x="17672" y="32398"/>
                  </a:lnTo>
                  <a:cubicBezTo>
                    <a:pt x="17672" y="19762"/>
                    <a:pt x="12542" y="8298"/>
                    <a:pt x="4244" y="0"/>
                  </a:cubicBez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194" name="Google Shape;1194;p2"/>
          <p:cNvCxnSpPr/>
          <p:nvPr/>
        </p:nvCxnSpPr>
        <p:spPr>
          <a:xfrm>
            <a:off x="4610225" y="1308550"/>
            <a:ext cx="0" cy="1436400"/>
          </a:xfrm>
          <a:prstGeom prst="straightConnector1">
            <a:avLst/>
          </a:prstGeom>
          <a:noFill/>
          <a:ln w="19050" cap="flat" cmpd="sng">
            <a:solidFill>
              <a:srgbClr val="22222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95" name="Google Shape;1195;p2"/>
          <p:cNvSpPr/>
          <p:nvPr/>
        </p:nvSpPr>
        <p:spPr>
          <a:xfrm rot="10800000">
            <a:off x="4544893" y="1873961"/>
            <a:ext cx="130668" cy="109578"/>
          </a:xfrm>
          <a:custGeom>
            <a:avLst/>
            <a:gdLst/>
            <a:ahLst/>
            <a:cxnLst/>
            <a:rect l="l" t="t" r="r" b="b"/>
            <a:pathLst>
              <a:path w="3358" h="2816" extrusionOk="0">
                <a:moveTo>
                  <a:pt x="155" y="1"/>
                </a:moveTo>
                <a:cubicBezTo>
                  <a:pt x="60" y="1"/>
                  <a:pt x="0" y="108"/>
                  <a:pt x="48" y="191"/>
                </a:cubicBezTo>
                <a:lnTo>
                  <a:pt x="1548" y="2751"/>
                </a:lnTo>
                <a:cubicBezTo>
                  <a:pt x="1573" y="2794"/>
                  <a:pt x="1613" y="2815"/>
                  <a:pt x="1654" y="2815"/>
                </a:cubicBezTo>
                <a:cubicBezTo>
                  <a:pt x="1691" y="2815"/>
                  <a:pt x="1727" y="2797"/>
                  <a:pt x="1750" y="2763"/>
                </a:cubicBezTo>
                <a:lnTo>
                  <a:pt x="3310" y="227"/>
                </a:lnTo>
                <a:cubicBezTo>
                  <a:pt x="3358" y="144"/>
                  <a:pt x="3310" y="37"/>
                  <a:pt x="3215" y="37"/>
                </a:cubicBezTo>
                <a:lnTo>
                  <a:pt x="1679" y="25"/>
                </a:lnTo>
                <a:lnTo>
                  <a:pt x="155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6" name="Google Shape;1196;p2"/>
          <p:cNvSpPr/>
          <p:nvPr/>
        </p:nvSpPr>
        <p:spPr>
          <a:xfrm>
            <a:off x="4527875" y="1196588"/>
            <a:ext cx="164700" cy="164700"/>
          </a:xfrm>
          <a:prstGeom prst="ellipse">
            <a:avLst/>
          </a:prstGeom>
          <a:solidFill>
            <a:srgbClr val="A64D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3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4" name="Google Shape;3034;p19"/>
          <p:cNvSpPr/>
          <p:nvPr/>
        </p:nvSpPr>
        <p:spPr>
          <a:xfrm>
            <a:off x="-7350" y="-42250"/>
            <a:ext cx="6693900" cy="521400"/>
          </a:xfrm>
          <a:prstGeom prst="roundRect">
            <a:avLst>
              <a:gd name="adj" fmla="val 16667"/>
            </a:avLst>
          </a:prstGeom>
          <a:solidFill>
            <a:srgbClr val="4949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CIET - NCERT develops…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35" name="Google Shape;303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5273" y="713225"/>
            <a:ext cx="8107625" cy="39342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6" name="Google Shape;3036;p19"/>
          <p:cNvSpPr txBox="1"/>
          <p:nvPr/>
        </p:nvSpPr>
        <p:spPr>
          <a:xfrm>
            <a:off x="1289400" y="1778300"/>
            <a:ext cx="1762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Energized books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7" name="Google Shape;3037;p19"/>
          <p:cNvSpPr txBox="1"/>
          <p:nvPr/>
        </p:nvSpPr>
        <p:spPr>
          <a:xfrm>
            <a:off x="4007025" y="1798438"/>
            <a:ext cx="1762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Assessment questions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8" name="Google Shape;3038;p19"/>
          <p:cNvSpPr txBox="1"/>
          <p:nvPr/>
        </p:nvSpPr>
        <p:spPr>
          <a:xfrm>
            <a:off x="6129932" y="1778538"/>
            <a:ext cx="1591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Infographics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9" name="Google Shape;3039;p19"/>
          <p:cNvSpPr txBox="1"/>
          <p:nvPr/>
        </p:nvSpPr>
        <p:spPr>
          <a:xfrm>
            <a:off x="1333499" y="2907325"/>
            <a:ext cx="1674300" cy="2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eCourses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0" name="Google Shape;3040;p19"/>
          <p:cNvSpPr txBox="1"/>
          <p:nvPr/>
        </p:nvSpPr>
        <p:spPr>
          <a:xfrm>
            <a:off x="3272225" y="2787750"/>
            <a:ext cx="1762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Guidelines/ Handbooks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1" name="Google Shape;3041;p19"/>
          <p:cNvSpPr txBox="1"/>
          <p:nvPr/>
        </p:nvSpPr>
        <p:spPr>
          <a:xfrm>
            <a:off x="6211374" y="2738680"/>
            <a:ext cx="1591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Videos, UDL 	videos 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2" name="Google Shape;3042;p19"/>
          <p:cNvSpPr txBox="1"/>
          <p:nvPr/>
        </p:nvSpPr>
        <p:spPr>
          <a:xfrm>
            <a:off x="1289400" y="3807400"/>
            <a:ext cx="1762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Interactive &amp; Immersive content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3" name="Google Shape;3043;p19"/>
          <p:cNvSpPr txBox="1"/>
          <p:nvPr/>
        </p:nvSpPr>
        <p:spPr>
          <a:xfrm>
            <a:off x="4007026" y="3807400"/>
            <a:ext cx="1591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Audios, Talking Books, Audio Books 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4" name="Google Shape;3044;p19"/>
          <p:cNvSpPr txBox="1"/>
          <p:nvPr/>
        </p:nvSpPr>
        <p:spPr>
          <a:xfrm>
            <a:off x="6211376" y="3883600"/>
            <a:ext cx="1591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Worksheets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5" name="Google Shape;3045;p19"/>
          <p:cNvSpPr/>
          <p:nvPr/>
        </p:nvSpPr>
        <p:spPr>
          <a:xfrm>
            <a:off x="2741707" y="747325"/>
            <a:ext cx="3318900" cy="636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6" name="Google Shape;3046;p19"/>
          <p:cNvSpPr txBox="1"/>
          <p:nvPr/>
        </p:nvSpPr>
        <p:spPr>
          <a:xfrm>
            <a:off x="2714100" y="747325"/>
            <a:ext cx="3374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100" b="1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rPr>
              <a:t>variety of digital contents</a:t>
            </a:r>
            <a:endParaRPr sz="2100" b="1" i="0" u="none" strike="noStrike" cap="none">
              <a:solidFill>
                <a:srgbClr val="000000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3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" name="Google Shape;3051;p20"/>
          <p:cNvSpPr/>
          <p:nvPr/>
        </p:nvSpPr>
        <p:spPr>
          <a:xfrm>
            <a:off x="-7350" y="-42250"/>
            <a:ext cx="5542800" cy="521400"/>
          </a:xfrm>
          <a:prstGeom prst="roundRect">
            <a:avLst>
              <a:gd name="adj" fmla="val 16667"/>
            </a:avLst>
          </a:prstGeom>
          <a:solidFill>
            <a:srgbClr val="4949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"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eContents ….</a:t>
            </a:r>
            <a:endParaRPr sz="2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52" name="Google Shape;3052;p20"/>
          <p:cNvGrpSpPr/>
          <p:nvPr/>
        </p:nvGrpSpPr>
        <p:grpSpPr>
          <a:xfrm>
            <a:off x="-4254225" y="-75448"/>
            <a:ext cx="12723375" cy="5396400"/>
            <a:chOff x="-4530110" y="-694644"/>
            <a:chExt cx="12723375" cy="5396400"/>
          </a:xfrm>
        </p:grpSpPr>
        <p:sp>
          <p:nvSpPr>
            <p:cNvPr id="3053" name="Google Shape;3053;p20"/>
            <p:cNvSpPr/>
            <p:nvPr/>
          </p:nvSpPr>
          <p:spPr>
            <a:xfrm>
              <a:off x="-4530110" y="-694644"/>
              <a:ext cx="5396400" cy="5396400"/>
            </a:xfrm>
            <a:prstGeom prst="blockArc">
              <a:avLst>
                <a:gd name="adj1" fmla="val 18900000"/>
                <a:gd name="adj2" fmla="val 2700000"/>
                <a:gd name="adj3" fmla="val 400"/>
              </a:avLst>
            </a:prstGeom>
            <a:solidFill>
              <a:srgbClr val="7DB7FF">
                <a:alpha val="8823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4" name="Google Shape;3054;p20"/>
            <p:cNvSpPr/>
            <p:nvPr/>
          </p:nvSpPr>
          <p:spPr>
            <a:xfrm>
              <a:off x="453827" y="308076"/>
              <a:ext cx="7739400" cy="616500"/>
            </a:xfrm>
            <a:prstGeom prst="rect">
              <a:avLst/>
            </a:prstGeom>
            <a:solidFill>
              <a:srgbClr val="7DB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5" name="Google Shape;3055;p20"/>
            <p:cNvSpPr txBox="1"/>
            <p:nvPr/>
          </p:nvSpPr>
          <p:spPr>
            <a:xfrm>
              <a:off x="453827" y="308076"/>
              <a:ext cx="7739400" cy="616500"/>
            </a:xfrm>
            <a:prstGeom prst="rect">
              <a:avLst/>
            </a:prstGeom>
            <a:solidFill>
              <a:srgbClr val="F4CCCC"/>
            </a:solidFill>
            <a:ln>
              <a:noFill/>
            </a:ln>
          </p:spPr>
          <p:txBody>
            <a:bodyPr spcFirstLastPara="1" wrap="square" lIns="489325" tIns="35550" rIns="35550" bIns="35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6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eContent in curricular and generic areas v</a:t>
              </a:r>
              <a:r>
                <a:rPr lang="en" sz="15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arious Indian Languages</a:t>
              </a:r>
              <a:endPara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6" name="Google Shape;3056;p20"/>
            <p:cNvSpPr/>
            <p:nvPr/>
          </p:nvSpPr>
          <p:spPr>
            <a:xfrm>
              <a:off x="164635" y="321330"/>
              <a:ext cx="578400" cy="590100"/>
            </a:xfrm>
            <a:prstGeom prst="ellipse">
              <a:avLst/>
            </a:prstGeom>
            <a:solidFill>
              <a:srgbClr val="FFFFFF"/>
            </a:solidFill>
            <a:ln w="25400" cap="flat" cmpd="sng">
              <a:solidFill>
                <a:srgbClr val="4B64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7" name="Google Shape;3057;p20"/>
            <p:cNvSpPr txBox="1"/>
            <p:nvPr/>
          </p:nvSpPr>
          <p:spPr>
            <a:xfrm>
              <a:off x="807265" y="1281529"/>
              <a:ext cx="7386000" cy="626700"/>
            </a:xfrm>
            <a:prstGeom prst="rect">
              <a:avLst/>
            </a:prstGeom>
            <a:solidFill>
              <a:srgbClr val="D9EAD3"/>
            </a:solidFill>
            <a:ln>
              <a:noFill/>
            </a:ln>
          </p:spPr>
          <p:txBody>
            <a:bodyPr spcFirstLastPara="1" wrap="square" lIns="489325" tIns="35550" rIns="35550" bIns="355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500" b="0" i="0" u="none" strike="noStrike" cap="non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Age appropriate content for various stakeholders - Students, Teachers, Teacher Educators, Parents etc</a:t>
              </a:r>
              <a:endParaRPr sz="1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058" name="Google Shape;3058;p20"/>
            <p:cNvSpPr/>
            <p:nvPr/>
          </p:nvSpPr>
          <p:spPr>
            <a:xfrm>
              <a:off x="505752" y="1274934"/>
              <a:ext cx="603000" cy="597900"/>
            </a:xfrm>
            <a:prstGeom prst="ellipse">
              <a:avLst/>
            </a:prstGeom>
            <a:solidFill>
              <a:srgbClr val="FFFFFF"/>
            </a:solidFill>
            <a:ln w="25400" cap="flat" cmpd="sng">
              <a:solidFill>
                <a:srgbClr val="4B64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9" name="Google Shape;3059;p20"/>
            <p:cNvSpPr/>
            <p:nvPr/>
          </p:nvSpPr>
          <p:spPr>
            <a:xfrm>
              <a:off x="807265" y="2249219"/>
              <a:ext cx="7386000" cy="616500"/>
            </a:xfrm>
            <a:prstGeom prst="rect">
              <a:avLst/>
            </a:prstGeom>
            <a:solidFill>
              <a:srgbClr val="7DB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0" name="Google Shape;3060;p20"/>
            <p:cNvSpPr txBox="1"/>
            <p:nvPr/>
          </p:nvSpPr>
          <p:spPr>
            <a:xfrm>
              <a:off x="807265" y="2249219"/>
              <a:ext cx="7386000" cy="616500"/>
            </a:xfrm>
            <a:prstGeom prst="rect">
              <a:avLst/>
            </a:prstGeom>
            <a:solidFill>
              <a:srgbClr val="D9D2E9"/>
            </a:solidFill>
            <a:ln>
              <a:noFill/>
            </a:ln>
          </p:spPr>
          <p:txBody>
            <a:bodyPr spcFirstLastPara="1" wrap="square" lIns="489325" tIns="35550" rIns="35550" bIns="355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Times New Roman"/>
                <a:buNone/>
              </a:pPr>
              <a:r>
                <a:rPr lang="en" sz="16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Universal Design of Learning (UDL) based content </a:t>
              </a:r>
              <a:endPara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1" name="Google Shape;3061;p20"/>
            <p:cNvSpPr/>
            <p:nvPr/>
          </p:nvSpPr>
          <p:spPr>
            <a:xfrm>
              <a:off x="518813" y="2267731"/>
              <a:ext cx="576900" cy="579600"/>
            </a:xfrm>
            <a:prstGeom prst="ellipse">
              <a:avLst/>
            </a:prstGeom>
            <a:solidFill>
              <a:srgbClr val="FFFFFF"/>
            </a:solidFill>
            <a:ln w="25400" cap="flat" cmpd="sng">
              <a:solidFill>
                <a:srgbClr val="4B64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2" name="Google Shape;3062;p20"/>
            <p:cNvSpPr/>
            <p:nvPr/>
          </p:nvSpPr>
          <p:spPr>
            <a:xfrm>
              <a:off x="453827" y="3082684"/>
              <a:ext cx="7739400" cy="616500"/>
            </a:xfrm>
            <a:prstGeom prst="rect">
              <a:avLst/>
            </a:prstGeom>
            <a:solidFill>
              <a:srgbClr val="7DB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3" name="Google Shape;3063;p20"/>
            <p:cNvSpPr txBox="1"/>
            <p:nvPr/>
          </p:nvSpPr>
          <p:spPr>
            <a:xfrm>
              <a:off x="453827" y="3082684"/>
              <a:ext cx="7739400" cy="616500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spcFirstLastPara="1" wrap="square" lIns="489325" tIns="35550" rIns="35550" bIns="355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imes New Roman"/>
                <a:buNone/>
              </a:pPr>
              <a:r>
                <a:rPr lang="en" sz="16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Collaboration and Partnership</a:t>
              </a:r>
              <a:endPara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4" name="Google Shape;3064;p20"/>
            <p:cNvSpPr/>
            <p:nvPr/>
          </p:nvSpPr>
          <p:spPr>
            <a:xfrm>
              <a:off x="148657" y="3077594"/>
              <a:ext cx="610200" cy="626700"/>
            </a:xfrm>
            <a:prstGeom prst="ellipse">
              <a:avLst/>
            </a:prstGeom>
            <a:solidFill>
              <a:srgbClr val="FFFFFF"/>
            </a:solidFill>
            <a:ln w="25400" cap="flat" cmpd="sng">
              <a:solidFill>
                <a:srgbClr val="4B64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065" name="Google Shape;306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708" y="1956816"/>
            <a:ext cx="492260" cy="492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6" name="Google Shape;3066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8464" y="873579"/>
            <a:ext cx="715518" cy="703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7" name="Google Shape;3067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2021" y="2896302"/>
            <a:ext cx="580513" cy="570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8" name="Google Shape;3068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6780" y="3649454"/>
            <a:ext cx="697734" cy="685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3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Google Shape;3073;p21"/>
          <p:cNvSpPr/>
          <p:nvPr/>
        </p:nvSpPr>
        <p:spPr>
          <a:xfrm>
            <a:off x="-7350" y="-42250"/>
            <a:ext cx="6504600" cy="521400"/>
          </a:xfrm>
          <a:prstGeom prst="roundRect">
            <a:avLst>
              <a:gd name="adj" fmla="val 16667"/>
            </a:avLst>
          </a:prstGeom>
          <a:solidFill>
            <a:srgbClr val="4949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Game Based Learning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4" name="Google Shape;3074;p21"/>
          <p:cNvSpPr/>
          <p:nvPr/>
        </p:nvSpPr>
        <p:spPr>
          <a:xfrm>
            <a:off x="5081150" y="4767675"/>
            <a:ext cx="4062900" cy="364800"/>
          </a:xfrm>
          <a:prstGeom prst="rect">
            <a:avLst/>
          </a:prstGeom>
          <a:solidFill>
            <a:srgbClr val="4949E7"/>
          </a:solidFill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http://itfdigitalgames.ncert.org.in/</a:t>
            </a:r>
            <a:endParaRPr sz="13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75" name="Google Shape;3075;p21"/>
          <p:cNvPicPr preferRelativeResize="0"/>
          <p:nvPr/>
        </p:nvPicPr>
        <p:blipFill rotWithShape="1">
          <a:blip r:embed="rId4">
            <a:alphaModFix/>
          </a:blip>
          <a:srcRect l="2434" t="25617" r="1734" b="12340"/>
          <a:stretch/>
        </p:blipFill>
        <p:spPr>
          <a:xfrm>
            <a:off x="457775" y="1073462"/>
            <a:ext cx="8228443" cy="2996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EEFC"/>
        </a:solidFill>
        <a:effectLst/>
      </p:bgPr>
    </p:bg>
    <p:spTree>
      <p:nvGrpSpPr>
        <p:cNvPr id="1" name="Shape 3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Google Shape;3080;p22"/>
          <p:cNvSpPr/>
          <p:nvPr/>
        </p:nvSpPr>
        <p:spPr>
          <a:xfrm>
            <a:off x="-7350" y="-42250"/>
            <a:ext cx="5542800" cy="521400"/>
          </a:xfrm>
          <a:prstGeom prst="roundRect">
            <a:avLst>
              <a:gd name="adj" fmla="val 16667"/>
            </a:avLst>
          </a:prstGeom>
          <a:solidFill>
            <a:srgbClr val="351C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"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eContents based on UDL</a:t>
            </a:r>
            <a:endParaRPr sz="2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81" name="Google Shape;3081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3075" y="676475"/>
            <a:ext cx="3707701" cy="205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2" name="Google Shape;3082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87925" y="2670225"/>
            <a:ext cx="3536176" cy="208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3" name="Google Shape;3083;p22"/>
          <p:cNvPicPr preferRelativeResize="0"/>
          <p:nvPr/>
        </p:nvPicPr>
        <p:blipFill rotWithShape="1">
          <a:blip r:embed="rId5">
            <a:alphaModFix/>
          </a:blip>
          <a:srcRect l="18665" t="17107" r="18103" b="19716"/>
          <a:stretch/>
        </p:blipFill>
        <p:spPr>
          <a:xfrm>
            <a:off x="763075" y="2670225"/>
            <a:ext cx="3707698" cy="2083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4" name="Google Shape;3084;p22"/>
          <p:cNvPicPr preferRelativeResize="0"/>
          <p:nvPr/>
        </p:nvPicPr>
        <p:blipFill rotWithShape="1">
          <a:blip r:embed="rId6">
            <a:alphaModFix/>
          </a:blip>
          <a:srcRect l="18313" t="16488" r="18294" b="20788"/>
          <a:stretch/>
        </p:blipFill>
        <p:spPr>
          <a:xfrm>
            <a:off x="4487925" y="676473"/>
            <a:ext cx="3536174" cy="1967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3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Google Shape;3089;p23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0" name="Google Shape;3090;p23"/>
          <p:cNvSpPr/>
          <p:nvPr/>
        </p:nvSpPr>
        <p:spPr>
          <a:xfrm>
            <a:off x="-7350" y="-42250"/>
            <a:ext cx="3340500" cy="521400"/>
          </a:xfrm>
          <a:prstGeom prst="roundRect">
            <a:avLst>
              <a:gd name="adj" fmla="val 16667"/>
            </a:avLst>
          </a:prstGeom>
          <a:solidFill>
            <a:srgbClr val="351C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ePathshala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1" name="Google Shape;3091;p23"/>
          <p:cNvSpPr/>
          <p:nvPr/>
        </p:nvSpPr>
        <p:spPr>
          <a:xfrm>
            <a:off x="5427875" y="4767675"/>
            <a:ext cx="3716100" cy="364800"/>
          </a:xfrm>
          <a:prstGeom prst="rect">
            <a:avLst/>
          </a:prstGeom>
          <a:solidFill>
            <a:srgbClr val="4949E7"/>
          </a:solidFill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https://https://epathshala.nic.in/</a:t>
            </a:r>
            <a:endParaRPr sz="1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92" name="Google Shape;3092;p23"/>
          <p:cNvPicPr preferRelativeResize="0"/>
          <p:nvPr/>
        </p:nvPicPr>
        <p:blipFill rotWithShape="1">
          <a:blip r:embed="rId3">
            <a:alphaModFix/>
          </a:blip>
          <a:srcRect l="822" b="12002"/>
          <a:stretch/>
        </p:blipFill>
        <p:spPr>
          <a:xfrm>
            <a:off x="587975" y="628500"/>
            <a:ext cx="3817100" cy="2340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3" name="Google Shape;3093;p23"/>
          <p:cNvPicPr preferRelativeResize="0"/>
          <p:nvPr/>
        </p:nvPicPr>
        <p:blipFill rotWithShape="1">
          <a:blip r:embed="rId4">
            <a:alphaModFix/>
          </a:blip>
          <a:srcRect l="6662" t="16527" r="6662" b="22965"/>
          <a:stretch/>
        </p:blipFill>
        <p:spPr>
          <a:xfrm>
            <a:off x="587975" y="3175425"/>
            <a:ext cx="3917150" cy="1395075"/>
          </a:xfrm>
          <a:prstGeom prst="rect">
            <a:avLst/>
          </a:prstGeom>
          <a:noFill/>
          <a:ln w="2857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094" name="Google Shape;3094;p23"/>
          <p:cNvSpPr txBox="1"/>
          <p:nvPr/>
        </p:nvSpPr>
        <p:spPr>
          <a:xfrm>
            <a:off x="5063875" y="866250"/>
            <a:ext cx="3340500" cy="37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74320" marR="9144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400" b="1" i="0" u="none" strike="noStrike" cap="non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</a:t>
            </a:r>
            <a:r>
              <a:rPr lang="en" sz="1400" b="0" i="0" u="none" strike="noStrike" cap="non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400" b="1" i="0" u="none" strike="noStrike" cap="non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20,18,62,568 visitors on Portal</a:t>
            </a:r>
            <a:endParaRPr sz="1400" b="1" i="0" u="none" strike="noStrike" cap="none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74320" marR="9144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400" b="1" i="0" u="none" strike="noStrike" cap="non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 30 M users in UMANG</a:t>
            </a:r>
            <a:endParaRPr sz="1400" b="0" i="0" u="none" strike="noStrike" cap="none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74320" marR="9144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74320" marR="9144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App Rating</a:t>
            </a:r>
            <a:endParaRPr sz="1400" b="1" i="0" u="none" strike="noStrike" cap="none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91440" lvl="0" indent="-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Montserrat Medium"/>
              <a:buChar char="●"/>
            </a:pPr>
            <a:r>
              <a:rPr lang="en" sz="1400" b="0" i="0" u="none" strike="noStrike" cap="none">
                <a:solidFill>
                  <a:srgbClr val="22222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4.3 on Google play store</a:t>
            </a:r>
            <a:endParaRPr sz="1400" b="0" i="0" u="none" strike="noStrike" cap="none">
              <a:solidFill>
                <a:srgbClr val="22222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91440" lvl="0" indent="-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Montserrat Medium"/>
              <a:buChar char="●"/>
            </a:pPr>
            <a:r>
              <a:rPr lang="en" sz="1400" b="0" i="0" u="none" strike="noStrike" cap="none">
                <a:solidFill>
                  <a:srgbClr val="22222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3.5 on Apple Store</a:t>
            </a:r>
            <a:endParaRPr sz="1400" b="0" i="0" u="none" strike="noStrike" cap="none">
              <a:solidFill>
                <a:srgbClr val="22222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marR="9144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2222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502918" marR="91440" lvl="0" indent="-22859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App downloads/Users</a:t>
            </a:r>
            <a:endParaRPr sz="1400" b="1" i="0" u="none" strike="noStrike" cap="none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91440" lvl="0" indent="-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Montserrat SemiBold"/>
              <a:buChar char="●"/>
            </a:pPr>
            <a:r>
              <a:rPr lang="en" sz="1400" b="0" i="0" u="none" strike="noStrike" cap="none">
                <a:solidFill>
                  <a:srgbClr val="22222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55,47,565 on Google </a:t>
            </a:r>
            <a:endParaRPr sz="1400" b="0" i="0" u="none" strike="noStrike" cap="none">
              <a:solidFill>
                <a:srgbClr val="22222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457200" marR="91440" lvl="0" indent="-88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Montserrat SemiBold"/>
              <a:buChar char="●"/>
            </a:pPr>
            <a:r>
              <a:rPr lang="en" sz="1400" b="0" i="0" u="none" strike="noStrike" cap="none">
                <a:solidFill>
                  <a:srgbClr val="22222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21,61,272 on Apple </a:t>
            </a:r>
            <a:endParaRPr sz="1400" b="0" i="0" u="none" strike="noStrike" cap="none">
              <a:solidFill>
                <a:srgbClr val="22222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457200" marR="9144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22222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274320" marR="9144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 Total Books as ePub: 2,344</a:t>
            </a:r>
            <a:endParaRPr sz="1400" b="1" i="0" u="none" strike="noStrike" cap="none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74320" marR="9144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 Total no of Flipbook: 2,757</a:t>
            </a:r>
            <a:endParaRPr sz="1400" b="1" i="0" u="none" strike="noStrike" cap="none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74320" marR="9144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rgbClr val="222222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3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9" name="Google Shape;3099;p24"/>
          <p:cNvSpPr/>
          <p:nvPr/>
        </p:nvSpPr>
        <p:spPr>
          <a:xfrm>
            <a:off x="-7350" y="-42250"/>
            <a:ext cx="8775900" cy="521400"/>
          </a:xfrm>
          <a:prstGeom prst="roundRect">
            <a:avLst>
              <a:gd name="adj" fmla="val 16667"/>
            </a:avLst>
          </a:prstGeom>
          <a:solidFill>
            <a:srgbClr val="4949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Dissemination through Educational Apps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00" name="Google Shape;3100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649" y="1634113"/>
            <a:ext cx="8066701" cy="202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3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5" name="Google Shape;3105;p25"/>
          <p:cNvSpPr/>
          <p:nvPr/>
        </p:nvSpPr>
        <p:spPr>
          <a:xfrm>
            <a:off x="-7350" y="-42250"/>
            <a:ext cx="8775900" cy="521400"/>
          </a:xfrm>
          <a:prstGeom prst="roundRect">
            <a:avLst>
              <a:gd name="adj" fmla="val 16667"/>
            </a:avLst>
          </a:prstGeom>
          <a:solidFill>
            <a:srgbClr val="4949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PRASHAST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6" name="Google Shape;3106;p25"/>
          <p:cNvSpPr txBox="1"/>
          <p:nvPr/>
        </p:nvSpPr>
        <p:spPr>
          <a:xfrm>
            <a:off x="381425" y="4358900"/>
            <a:ext cx="54921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https://play.google.com/store/apps/details?id=com.dscs.app&amp;hl=en_IN&amp;gl=US&amp;pli=1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7" name="Google Shape;3107;p25"/>
          <p:cNvSpPr txBox="1"/>
          <p:nvPr/>
        </p:nvSpPr>
        <p:spPr>
          <a:xfrm>
            <a:off x="6010075" y="4404000"/>
            <a:ext cx="2598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https://ncert.nic.in/pdf/DSCS_booklet.pdf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08" name="Google Shape;3108;p25"/>
          <p:cNvPicPr preferRelativeResize="0"/>
          <p:nvPr/>
        </p:nvPicPr>
        <p:blipFill rotWithShape="1">
          <a:blip r:embed="rId5">
            <a:alphaModFix/>
          </a:blip>
          <a:srcRect l="50710" t="17551" r="30106" b="31751"/>
          <a:stretch/>
        </p:blipFill>
        <p:spPr>
          <a:xfrm>
            <a:off x="6148000" y="782625"/>
            <a:ext cx="2297376" cy="341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9" name="Google Shape;3109;p25"/>
          <p:cNvPicPr preferRelativeResize="0"/>
          <p:nvPr/>
        </p:nvPicPr>
        <p:blipFill rotWithShape="1">
          <a:blip r:embed="rId6">
            <a:alphaModFix/>
          </a:blip>
          <a:srcRect l="4842" t="24475" r="62807" b="33834"/>
          <a:stretch/>
        </p:blipFill>
        <p:spPr>
          <a:xfrm>
            <a:off x="446800" y="664725"/>
            <a:ext cx="5098612" cy="3694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3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4" name="Google Shape;3114;p26"/>
          <p:cNvSpPr/>
          <p:nvPr/>
        </p:nvSpPr>
        <p:spPr>
          <a:xfrm>
            <a:off x="-7350" y="-42250"/>
            <a:ext cx="4068300" cy="453900"/>
          </a:xfrm>
          <a:prstGeom prst="roundRect">
            <a:avLst>
              <a:gd name="adj" fmla="val 16667"/>
            </a:avLst>
          </a:prstGeom>
          <a:solidFill>
            <a:srgbClr val="4949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PM e-VIDYA</a:t>
            </a:r>
            <a:r>
              <a:rPr lang="en" sz="2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5" name="Google Shape;3115;p26"/>
          <p:cNvSpPr/>
          <p:nvPr/>
        </p:nvSpPr>
        <p:spPr>
          <a:xfrm>
            <a:off x="595716" y="1746338"/>
            <a:ext cx="5004000" cy="26514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6" name="Google Shape;3116;p26"/>
          <p:cNvSpPr txBox="1"/>
          <p:nvPr/>
        </p:nvSpPr>
        <p:spPr>
          <a:xfrm>
            <a:off x="736775" y="510450"/>
            <a:ext cx="7839300" cy="58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" sz="1700" b="1" i="0" u="none" strike="noStrike" cap="none">
                <a:solidFill>
                  <a:srgbClr val="351C75"/>
                </a:solidFill>
                <a:latin typeface="Montserrat"/>
                <a:ea typeface="Montserrat"/>
                <a:cs typeface="Montserrat"/>
                <a:sym typeface="Montserrat"/>
              </a:rPr>
              <a:t>PM e-VIDYA focuses on unification of efforts, enabling multi-mode access to education</a:t>
            </a:r>
            <a:endParaRPr sz="1700" b="1" i="0" u="none" strike="noStrike" cap="none">
              <a:solidFill>
                <a:srgbClr val="351C7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17" name="Google Shape;3117;p26"/>
          <p:cNvSpPr txBox="1"/>
          <p:nvPr/>
        </p:nvSpPr>
        <p:spPr>
          <a:xfrm>
            <a:off x="652256" y="1189461"/>
            <a:ext cx="7725900" cy="500100"/>
          </a:xfrm>
          <a:prstGeom prst="rect">
            <a:avLst/>
          </a:prstGeom>
          <a:solidFill>
            <a:srgbClr val="4949E7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1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PM e-Vidya focuses on developing multi channel learning continuum</a:t>
            </a:r>
            <a:endParaRPr sz="1800" b="1" i="0" u="none" strike="noStrike" cap="none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118" name="Google Shape;3118;p26"/>
          <p:cNvSpPr/>
          <p:nvPr/>
        </p:nvSpPr>
        <p:spPr>
          <a:xfrm>
            <a:off x="652251" y="2425746"/>
            <a:ext cx="1532700" cy="18174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666666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1" i="0" u="none" strike="noStrike" cap="none">
              <a:solidFill>
                <a:schemeClr val="dk1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 b="1" i="0" u="none" strike="noStrike" cap="none">
              <a:solidFill>
                <a:schemeClr val="dk1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400" b="1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One Class, One TV Channel</a:t>
            </a:r>
            <a:endParaRPr sz="1400" b="1" i="0" u="none" strike="noStrike" cap="none">
              <a:solidFill>
                <a:schemeClr val="dk1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300" b="0" i="0" u="none" strike="noStrike" cap="none">
              <a:solidFill>
                <a:schemeClr val="dk1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300" b="0" i="0" u="none" strike="noStrike" cap="none">
              <a:solidFill>
                <a:schemeClr val="dk1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300" b="0" i="0" u="none" strike="noStrike" cap="non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119" name="Google Shape;3119;p26"/>
          <p:cNvSpPr/>
          <p:nvPr/>
        </p:nvSpPr>
        <p:spPr>
          <a:xfrm>
            <a:off x="868604" y="1836447"/>
            <a:ext cx="1101600" cy="442200"/>
          </a:xfrm>
          <a:prstGeom prst="roundRect">
            <a:avLst>
              <a:gd name="adj" fmla="val 16667"/>
            </a:avLst>
          </a:prstGeom>
          <a:solidFill>
            <a:srgbClr val="6D9EEB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1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1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5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Television</a:t>
            </a:r>
            <a:endParaRPr sz="1500" b="1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1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1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120" name="Google Shape;3120;p26"/>
          <p:cNvSpPr/>
          <p:nvPr/>
        </p:nvSpPr>
        <p:spPr>
          <a:xfrm>
            <a:off x="2315593" y="2441540"/>
            <a:ext cx="1532700" cy="18174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666666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dk1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Radio Broadcast / Podcast/ </a:t>
            </a:r>
            <a:endParaRPr sz="1400" b="0" i="0" u="none" strike="noStrike" cap="non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Community Radio</a:t>
            </a:r>
            <a:endParaRPr sz="1400" b="1" i="0" u="none" strike="noStrike" cap="none">
              <a:solidFill>
                <a:schemeClr val="dk1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 </a:t>
            </a:r>
            <a:endParaRPr sz="1200" b="0" i="0" u="none" strike="noStrike" cap="non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121" name="Google Shape;3121;p26"/>
          <p:cNvSpPr/>
          <p:nvPr/>
        </p:nvSpPr>
        <p:spPr>
          <a:xfrm>
            <a:off x="2554358" y="1835556"/>
            <a:ext cx="1064700" cy="442200"/>
          </a:xfrm>
          <a:prstGeom prst="roundRect">
            <a:avLst>
              <a:gd name="adj" fmla="val 16667"/>
            </a:avLst>
          </a:prstGeom>
          <a:solidFill>
            <a:srgbClr val="D9EAD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5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Radio</a:t>
            </a:r>
            <a:endParaRPr sz="1500" b="1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122" name="Google Shape;3122;p26"/>
          <p:cNvSpPr/>
          <p:nvPr/>
        </p:nvSpPr>
        <p:spPr>
          <a:xfrm>
            <a:off x="3978954" y="2441540"/>
            <a:ext cx="1532700" cy="18174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666666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400" b="1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One Nation, One Platform</a:t>
            </a:r>
            <a:endParaRPr sz="1300" b="0" i="0" u="none" strike="noStrike" cap="none">
              <a:solidFill>
                <a:schemeClr val="dk1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123" name="Google Shape;3123;p26"/>
          <p:cNvSpPr/>
          <p:nvPr/>
        </p:nvSpPr>
        <p:spPr>
          <a:xfrm>
            <a:off x="4203180" y="1835405"/>
            <a:ext cx="1101600" cy="442200"/>
          </a:xfrm>
          <a:prstGeom prst="roundRect">
            <a:avLst>
              <a:gd name="adj" fmla="val 16667"/>
            </a:avLst>
          </a:prstGeom>
          <a:solidFill>
            <a:srgbClr val="D9D2E9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5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DIKSHA</a:t>
            </a:r>
            <a:endParaRPr sz="1500" b="1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124" name="Google Shape;3124;p26"/>
          <p:cNvSpPr/>
          <p:nvPr/>
        </p:nvSpPr>
        <p:spPr>
          <a:xfrm>
            <a:off x="5642296" y="2441540"/>
            <a:ext cx="1401600" cy="1817400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000000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3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E-content for specially abled DIVYANG (CWSN)</a:t>
            </a:r>
            <a:endParaRPr sz="1300" b="0" i="0" u="none" strike="noStrike" cap="non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125" name="Google Shape;3125;p26"/>
          <p:cNvSpPr/>
          <p:nvPr/>
        </p:nvSpPr>
        <p:spPr>
          <a:xfrm>
            <a:off x="5728637" y="1835495"/>
            <a:ext cx="1253100" cy="442200"/>
          </a:xfrm>
          <a:prstGeom prst="roundRect">
            <a:avLst>
              <a:gd name="adj" fmla="val 16667"/>
            </a:avLst>
          </a:prstGeom>
          <a:solidFill>
            <a:srgbClr val="F1C23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Special </a:t>
            </a:r>
            <a:endParaRPr sz="1500" b="1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e-Content</a:t>
            </a:r>
            <a:endParaRPr sz="1500" b="1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126" name="Google Shape;3126;p26"/>
          <p:cNvSpPr/>
          <p:nvPr/>
        </p:nvSpPr>
        <p:spPr>
          <a:xfrm>
            <a:off x="7174455" y="2441540"/>
            <a:ext cx="1401600" cy="1817400"/>
          </a:xfrm>
          <a:prstGeom prst="rect">
            <a:avLst/>
          </a:prstGeom>
          <a:solidFill>
            <a:srgbClr val="FFF2CC"/>
          </a:solidFill>
          <a:ln w="19050" cap="flat" cmpd="sng">
            <a:solidFill>
              <a:srgbClr val="666666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3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Online Courses for School Education </a:t>
            </a:r>
            <a:endParaRPr sz="1300" b="0" i="0" u="none" strike="noStrike" cap="non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127" name="Google Shape;3127;p26"/>
          <p:cNvSpPr/>
          <p:nvPr/>
        </p:nvSpPr>
        <p:spPr>
          <a:xfrm>
            <a:off x="7323178" y="1835556"/>
            <a:ext cx="1101600" cy="442200"/>
          </a:xfrm>
          <a:prstGeom prst="roundRect">
            <a:avLst>
              <a:gd name="adj" fmla="val 16667"/>
            </a:avLst>
          </a:prstGeom>
          <a:solidFill>
            <a:srgbClr val="F1C23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Online Courses</a:t>
            </a:r>
            <a:endParaRPr sz="1500" b="1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128" name="Google Shape;3128;p26"/>
          <p:cNvSpPr txBox="1"/>
          <p:nvPr/>
        </p:nvSpPr>
        <p:spPr>
          <a:xfrm>
            <a:off x="501000" y="4390242"/>
            <a:ext cx="8142000" cy="3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1" u="none" strike="noStrike" cap="none">
                <a:solidFill>
                  <a:srgbClr val="66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DIKSHA, Television and Radio are the focus of discussion for resilient and coherent access</a:t>
            </a:r>
            <a:endParaRPr sz="1400" b="1" i="0" u="none" strike="noStrike" cap="none">
              <a:solidFill>
                <a:srgbClr val="66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129" name="Google Shape;3129;p26"/>
          <p:cNvSpPr txBox="1"/>
          <p:nvPr/>
        </p:nvSpPr>
        <p:spPr>
          <a:xfrm>
            <a:off x="6144000" y="4743300"/>
            <a:ext cx="3000000" cy="4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https://www.swayamprabha.gov.in/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3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4" name="Google Shape;3134;p27"/>
          <p:cNvSpPr txBox="1"/>
          <p:nvPr/>
        </p:nvSpPr>
        <p:spPr>
          <a:xfrm>
            <a:off x="481075" y="536125"/>
            <a:ext cx="77463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" sz="2500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NCERT has leveraged DIKSHA to enable Coherent Access</a:t>
            </a:r>
            <a:endParaRPr sz="2500" b="1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grpSp>
        <p:nvGrpSpPr>
          <p:cNvPr id="3135" name="Google Shape;3135;p27"/>
          <p:cNvGrpSpPr/>
          <p:nvPr/>
        </p:nvGrpSpPr>
        <p:grpSpPr>
          <a:xfrm>
            <a:off x="778049" y="1186260"/>
            <a:ext cx="2806666" cy="3316531"/>
            <a:chOff x="519025" y="1122100"/>
            <a:chExt cx="4084800" cy="3627002"/>
          </a:xfrm>
        </p:grpSpPr>
        <p:sp>
          <p:nvSpPr>
            <p:cNvPr id="3136" name="Google Shape;3136;p27"/>
            <p:cNvSpPr/>
            <p:nvPr/>
          </p:nvSpPr>
          <p:spPr>
            <a:xfrm>
              <a:off x="519025" y="1122100"/>
              <a:ext cx="4084800" cy="3398700"/>
            </a:xfrm>
            <a:prstGeom prst="rect">
              <a:avLst/>
            </a:prstGeom>
            <a:noFill/>
            <a:ln w="19050" cap="flat" cmpd="sng">
              <a:solidFill>
                <a:srgbClr val="59595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137" name="Google Shape;3137;p27"/>
            <p:cNvGrpSpPr/>
            <p:nvPr/>
          </p:nvGrpSpPr>
          <p:grpSpPr>
            <a:xfrm>
              <a:off x="1077711" y="1478665"/>
              <a:ext cx="2888551" cy="3270437"/>
              <a:chOff x="4842799" y="965951"/>
              <a:chExt cx="3198130" cy="4025153"/>
            </a:xfrm>
          </p:grpSpPr>
          <p:pic>
            <p:nvPicPr>
              <p:cNvPr id="3138" name="Google Shape;3138;p27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842799" y="965951"/>
                <a:ext cx="3198130" cy="402515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39" name="Google Shape;3139;p27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395000" y="1093244"/>
                <a:ext cx="1920000" cy="15413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140" name="Google Shape;3140;p27"/>
          <p:cNvSpPr/>
          <p:nvPr/>
        </p:nvSpPr>
        <p:spPr>
          <a:xfrm>
            <a:off x="518682" y="2722722"/>
            <a:ext cx="780300" cy="893400"/>
          </a:xfrm>
          <a:prstGeom prst="wedgeRoundRectCallout">
            <a:avLst>
              <a:gd name="adj1" fmla="val 65516"/>
              <a:gd name="adj2" fmla="val 19486"/>
              <a:gd name="adj3" fmla="val 0"/>
            </a:avLst>
          </a:prstGeom>
          <a:solidFill>
            <a:srgbClr val="FFAB4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823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r>
              <a:rPr lang="en" sz="75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 have missed the first half of this session, what should I do? </a:t>
            </a:r>
            <a:endParaRPr sz="750" b="1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141" name="Google Shape;3141;p27"/>
          <p:cNvSpPr/>
          <p:nvPr/>
        </p:nvSpPr>
        <p:spPr>
          <a:xfrm>
            <a:off x="3165145" y="2621454"/>
            <a:ext cx="839400" cy="893400"/>
          </a:xfrm>
          <a:prstGeom prst="wedgeRoundRectCallout">
            <a:avLst>
              <a:gd name="adj1" fmla="val -77264"/>
              <a:gd name="adj2" fmla="val 33293"/>
              <a:gd name="adj3" fmla="val 0"/>
            </a:avLst>
          </a:prstGeom>
          <a:solidFill>
            <a:srgbClr val="FFAB40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4823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r>
              <a:rPr lang="en" sz="75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Don’t worry! Just scan the QR code on screen using DIKSHA app on your phone </a:t>
            </a:r>
            <a:endParaRPr sz="750" b="1" i="0" u="none" strike="noStrike" cap="non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142" name="Google Shape;3142;p27"/>
          <p:cNvSpPr/>
          <p:nvPr/>
        </p:nvSpPr>
        <p:spPr>
          <a:xfrm>
            <a:off x="3715725" y="4111653"/>
            <a:ext cx="4820100" cy="636600"/>
          </a:xfrm>
          <a:prstGeom prst="rect">
            <a:avLst/>
          </a:prstGeom>
          <a:solidFill>
            <a:srgbClr val="351C75"/>
          </a:solidFill>
          <a:ln>
            <a:noFill/>
          </a:ln>
          <a:effectLst>
            <a:outerShdw blurRad="57150" dist="19050" dir="5400000" algn="bl" rotWithShape="0">
              <a:srgbClr val="000000">
                <a:alpha val="4823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1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Easy access of content for Chapter wise across grades and subjects through DIKSHA, TV, Radio</a:t>
            </a:r>
            <a:endParaRPr sz="1500" b="1" i="1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3143" name="Google Shape;3143;p27"/>
          <p:cNvGrpSpPr/>
          <p:nvPr/>
        </p:nvGrpSpPr>
        <p:grpSpPr>
          <a:xfrm>
            <a:off x="3779140" y="1186146"/>
            <a:ext cx="4599447" cy="3119163"/>
            <a:chOff x="5115400" y="409025"/>
            <a:chExt cx="6694000" cy="3959837"/>
          </a:xfrm>
        </p:grpSpPr>
        <p:sp>
          <p:nvSpPr>
            <p:cNvPr id="3144" name="Google Shape;3144;p27"/>
            <p:cNvSpPr/>
            <p:nvPr/>
          </p:nvSpPr>
          <p:spPr>
            <a:xfrm>
              <a:off x="7592300" y="607825"/>
              <a:ext cx="4217100" cy="3449700"/>
            </a:xfrm>
            <a:prstGeom prst="rect">
              <a:avLst/>
            </a:prstGeom>
            <a:noFill/>
            <a:ln w="19050" cap="flat" cmpd="sng">
              <a:solidFill>
                <a:srgbClr val="59595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5" name="Google Shape;3145;p27"/>
            <p:cNvSpPr/>
            <p:nvPr/>
          </p:nvSpPr>
          <p:spPr>
            <a:xfrm>
              <a:off x="5479925" y="409025"/>
              <a:ext cx="2180700" cy="3648600"/>
            </a:xfrm>
            <a:prstGeom prst="rect">
              <a:avLst/>
            </a:prstGeom>
            <a:noFill/>
            <a:ln w="19050" cap="flat" cmpd="sng">
              <a:solidFill>
                <a:srgbClr val="595959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146" name="Google Shape;3146;p2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115400" y="671560"/>
              <a:ext cx="711120" cy="737128"/>
            </a:xfrm>
            <a:prstGeom prst="rect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8000"/>
              <a:headEnd type="none" w="sm" len="sm"/>
              <a:tailEnd type="none" w="sm" len="sm"/>
            </a:ln>
          </p:spPr>
        </p:pic>
        <p:pic>
          <p:nvPicPr>
            <p:cNvPr id="3147" name="Google Shape;3147;p27"/>
            <p:cNvPicPr preferRelativeResize="0"/>
            <p:nvPr/>
          </p:nvPicPr>
          <p:blipFill rotWithShape="1">
            <a:blip r:embed="rId6">
              <a:alphaModFix/>
            </a:blip>
            <a:srcRect l="17015" t="8531" r="16956" b="9042"/>
            <a:stretch/>
          </p:blipFill>
          <p:spPr>
            <a:xfrm>
              <a:off x="7987850" y="409025"/>
              <a:ext cx="3683827" cy="2502603"/>
            </a:xfrm>
            <a:prstGeom prst="rect">
              <a:avLst/>
            </a:prstGeom>
            <a:noFill/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</p:pic>
        <p:grpSp>
          <p:nvGrpSpPr>
            <p:cNvPr id="3148" name="Google Shape;3148;p27"/>
            <p:cNvGrpSpPr/>
            <p:nvPr/>
          </p:nvGrpSpPr>
          <p:grpSpPr>
            <a:xfrm>
              <a:off x="5894274" y="490146"/>
              <a:ext cx="1944293" cy="3393300"/>
              <a:chOff x="6275200" y="51322"/>
              <a:chExt cx="2735358" cy="4937145"/>
            </a:xfrm>
          </p:grpSpPr>
          <p:pic>
            <p:nvPicPr>
              <p:cNvPr id="3149" name="Google Shape;3149;p27"/>
              <p:cNvPicPr preferRelativeResize="0"/>
              <p:nvPr/>
            </p:nvPicPr>
            <p:blipFill rotWithShape="1">
              <a:blip r:embed="rId7">
                <a:alphaModFix/>
              </a:blip>
              <a:srcRect l="21583" r="21819"/>
              <a:stretch/>
            </p:blipFill>
            <p:spPr>
              <a:xfrm>
                <a:off x="6275200" y="51322"/>
                <a:ext cx="2735358" cy="493714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50" name="Google Shape;3150;p27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8168233" y="713820"/>
                <a:ext cx="435217" cy="496300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3151" name="Google Shape;3151;p27"/>
              <p:cNvCxnSpPr/>
              <p:nvPr/>
            </p:nvCxnSpPr>
            <p:spPr>
              <a:xfrm>
                <a:off x="6576175" y="1434963"/>
                <a:ext cx="2107200" cy="11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3152" name="Google Shape;3152;p27"/>
              <p:cNvSpPr/>
              <p:nvPr/>
            </p:nvSpPr>
            <p:spPr>
              <a:xfrm>
                <a:off x="6816880" y="2502261"/>
                <a:ext cx="1786500" cy="386700"/>
              </a:xfrm>
              <a:prstGeom prst="rect">
                <a:avLst/>
              </a:prstGeom>
              <a:solidFill>
                <a:srgbClr val="EEEEEE"/>
              </a:solidFill>
              <a:ln w="9525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157163" dist="47625" dir="9000000" algn="bl" rotWithShape="0">
                  <a:srgbClr val="000000">
                    <a:alpha val="48235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en" sz="1000" b="0" i="0" u="none" strike="noStrike" cap="none">
                    <a:solidFill>
                      <a:srgbClr val="000000"/>
                    </a:solidFill>
                    <a:latin typeface="Roboto Condensed"/>
                    <a:ea typeface="Roboto Condensed"/>
                    <a:cs typeface="Roboto Condensed"/>
                    <a:sym typeface="Roboto Condensed"/>
                  </a:rPr>
                  <a:t>- TV session</a:t>
                </a:r>
                <a:endParaRPr sz="1000" b="0" i="0" u="none" strike="noStrike" cap="none">
                  <a:solidFill>
                    <a:srgbClr val="000000"/>
                  </a:solidFill>
                  <a:latin typeface="Roboto Condensed"/>
                  <a:ea typeface="Roboto Condensed"/>
                  <a:cs typeface="Roboto Condensed"/>
                  <a:sym typeface="Roboto Condensed"/>
                </a:endParaRPr>
              </a:p>
            </p:txBody>
          </p:sp>
          <p:pic>
            <p:nvPicPr>
              <p:cNvPr id="3153" name="Google Shape;3153;p27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6681100" y="764945"/>
                <a:ext cx="1074600" cy="43762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54" name="Google Shape;3154;p27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6630900" y="1392879"/>
                <a:ext cx="828675" cy="2762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155" name="Google Shape;3155;p27"/>
            <p:cNvSpPr txBox="1"/>
            <p:nvPr/>
          </p:nvSpPr>
          <p:spPr>
            <a:xfrm>
              <a:off x="6926459" y="3377224"/>
              <a:ext cx="985200" cy="38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0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Phone</a:t>
              </a:r>
              <a:endParaRPr sz="1400" b="0" i="0" u="none" strike="noStrike" cap="none">
                <a:solidFill>
                  <a:srgbClr val="000000"/>
                </a:solidFill>
                <a:latin typeface="Syncopate"/>
                <a:ea typeface="Syncopate"/>
                <a:cs typeface="Syncopate"/>
                <a:sym typeface="Syncopate"/>
              </a:endParaRPr>
            </a:p>
          </p:txBody>
        </p:sp>
        <p:grpSp>
          <p:nvGrpSpPr>
            <p:cNvPr id="3156" name="Google Shape;3156;p27"/>
            <p:cNvGrpSpPr/>
            <p:nvPr/>
          </p:nvGrpSpPr>
          <p:grpSpPr>
            <a:xfrm>
              <a:off x="8817484" y="2928971"/>
              <a:ext cx="2368747" cy="1439891"/>
              <a:chOff x="-116273" y="3919656"/>
              <a:chExt cx="1559310" cy="1170073"/>
            </a:xfrm>
          </p:grpSpPr>
          <p:grpSp>
            <p:nvGrpSpPr>
              <p:cNvPr id="3157" name="Google Shape;3157;p27"/>
              <p:cNvGrpSpPr/>
              <p:nvPr/>
            </p:nvGrpSpPr>
            <p:grpSpPr>
              <a:xfrm>
                <a:off x="176911" y="3919656"/>
                <a:ext cx="1266126" cy="1170073"/>
                <a:chOff x="77875" y="2819581"/>
                <a:chExt cx="2206947" cy="2156419"/>
              </a:xfrm>
            </p:grpSpPr>
            <p:pic>
              <p:nvPicPr>
                <p:cNvPr id="3158" name="Google Shape;3158;p27"/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/>
                <a:stretch/>
              </p:blipFill>
              <p:spPr>
                <a:xfrm>
                  <a:off x="77875" y="2819581"/>
                  <a:ext cx="2206947" cy="151382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3159" name="Google Shape;3159;p27"/>
                <p:cNvSpPr txBox="1"/>
                <p:nvPr/>
              </p:nvSpPr>
              <p:spPr>
                <a:xfrm>
                  <a:off x="429475" y="4872800"/>
                  <a:ext cx="1712100" cy="103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Syncopate"/>
                    <a:ea typeface="Syncopate"/>
                    <a:cs typeface="Syncopate"/>
                    <a:sym typeface="Syncopate"/>
                  </a:endParaRPr>
                </a:p>
              </p:txBody>
            </p:sp>
          </p:grpSp>
          <p:sp>
            <p:nvSpPr>
              <p:cNvPr id="3160" name="Google Shape;3160;p27"/>
              <p:cNvSpPr txBox="1"/>
              <p:nvPr/>
            </p:nvSpPr>
            <p:spPr>
              <a:xfrm>
                <a:off x="-116273" y="4457241"/>
                <a:ext cx="648600" cy="31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en" sz="1000" b="1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On PC</a:t>
                </a:r>
                <a:endParaRPr sz="1400" b="0" i="0" u="none" strike="noStrike" cap="none">
                  <a:solidFill>
                    <a:srgbClr val="000000"/>
                  </a:solidFill>
                  <a:latin typeface="Syncopate"/>
                  <a:ea typeface="Syncopate"/>
                  <a:cs typeface="Syncopate"/>
                  <a:sym typeface="Syncopate"/>
                </a:endParaRPr>
              </a:p>
            </p:txBody>
          </p:sp>
          <p:sp>
            <p:nvSpPr>
              <p:cNvPr id="3161" name="Google Shape;3161;p27"/>
              <p:cNvSpPr txBox="1"/>
              <p:nvPr/>
            </p:nvSpPr>
            <p:spPr>
              <a:xfrm>
                <a:off x="588980" y="4012410"/>
                <a:ext cx="682200" cy="36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Arial"/>
                  <a:buNone/>
                </a:pPr>
                <a:r>
                  <a:rPr lang="en" sz="700" b="1" i="0" u="none" strike="noStrike" cap="non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0962CH08</a:t>
                </a:r>
                <a:endParaRPr sz="7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sp>
          <p:nvSpPr>
            <p:cNvPr id="3162" name="Google Shape;3162;p27"/>
            <p:cNvSpPr txBox="1"/>
            <p:nvPr/>
          </p:nvSpPr>
          <p:spPr>
            <a:xfrm>
              <a:off x="7746441" y="3243586"/>
              <a:ext cx="985200" cy="381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000" b="1" i="0" u="none" strike="noStrike" cap="non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On phone</a:t>
              </a:r>
              <a:endParaRPr sz="1400" b="0" i="0" u="none" strike="noStrike" cap="none">
                <a:solidFill>
                  <a:srgbClr val="000000"/>
                </a:solidFill>
                <a:latin typeface="Syncopate"/>
                <a:ea typeface="Syncopate"/>
                <a:cs typeface="Syncopate"/>
                <a:sym typeface="Syncopate"/>
              </a:endParaRPr>
            </a:p>
          </p:txBody>
        </p:sp>
      </p:grpSp>
      <p:grpSp>
        <p:nvGrpSpPr>
          <p:cNvPr id="3163" name="Google Shape;3163;p27"/>
          <p:cNvGrpSpPr/>
          <p:nvPr/>
        </p:nvGrpSpPr>
        <p:grpSpPr>
          <a:xfrm>
            <a:off x="4478100" y="2100308"/>
            <a:ext cx="1034150" cy="1479546"/>
            <a:chOff x="8776020" y="1800734"/>
            <a:chExt cx="1633213" cy="2181899"/>
          </a:xfrm>
        </p:grpSpPr>
        <p:sp>
          <p:nvSpPr>
            <p:cNvPr id="3164" name="Google Shape;3164;p27"/>
            <p:cNvSpPr/>
            <p:nvPr/>
          </p:nvSpPr>
          <p:spPr>
            <a:xfrm>
              <a:off x="8776033" y="1800734"/>
              <a:ext cx="1633200" cy="303000"/>
            </a:xfrm>
            <a:prstGeom prst="roundRect">
              <a:avLst>
                <a:gd name="adj" fmla="val 16667"/>
              </a:avLst>
            </a:prstGeom>
            <a:solidFill>
              <a:srgbClr val="9FC5E8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823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000" b="1" i="0" u="none" strike="noStrike" cap="none">
                  <a:solidFill>
                    <a:srgbClr val="00000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e-Textbooks</a:t>
              </a:r>
              <a:endParaRPr sz="10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3165" name="Google Shape;3165;p27"/>
            <p:cNvSpPr/>
            <p:nvPr/>
          </p:nvSpPr>
          <p:spPr>
            <a:xfrm>
              <a:off x="8776020" y="2154659"/>
              <a:ext cx="1633200" cy="353100"/>
            </a:xfrm>
            <a:prstGeom prst="roundRect">
              <a:avLst>
                <a:gd name="adj" fmla="val 16667"/>
              </a:avLst>
            </a:prstGeom>
            <a:solidFill>
              <a:srgbClr val="9FC5E8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823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000" b="1" i="0" u="none" strike="noStrike" cap="none">
                  <a:solidFill>
                    <a:srgbClr val="00000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Explanation Resources</a:t>
              </a:r>
              <a:endParaRPr sz="10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3166" name="Google Shape;3166;p27"/>
            <p:cNvSpPr/>
            <p:nvPr/>
          </p:nvSpPr>
          <p:spPr>
            <a:xfrm>
              <a:off x="8776020" y="2824633"/>
              <a:ext cx="1633200" cy="353100"/>
            </a:xfrm>
            <a:prstGeom prst="roundRect">
              <a:avLst>
                <a:gd name="adj" fmla="val 16667"/>
              </a:avLst>
            </a:prstGeom>
            <a:solidFill>
              <a:srgbClr val="9FC5E8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823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000" b="1" i="0" u="none" strike="noStrike" cap="none">
                  <a:solidFill>
                    <a:srgbClr val="00000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Practice Resources</a:t>
              </a:r>
              <a:endParaRPr sz="10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3167" name="Google Shape;3167;p27"/>
            <p:cNvSpPr/>
            <p:nvPr/>
          </p:nvSpPr>
          <p:spPr>
            <a:xfrm>
              <a:off x="8776020" y="3225518"/>
              <a:ext cx="1633200" cy="353100"/>
            </a:xfrm>
            <a:prstGeom prst="roundRect">
              <a:avLst>
                <a:gd name="adj" fmla="val 16667"/>
              </a:avLst>
            </a:prstGeom>
            <a:solidFill>
              <a:srgbClr val="9FC5E8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823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000" b="1" i="0" u="none" strike="noStrike" cap="none">
                  <a:solidFill>
                    <a:srgbClr val="00000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Learning Resources</a:t>
              </a:r>
              <a:endParaRPr sz="10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3168" name="Google Shape;3168;p27"/>
            <p:cNvSpPr/>
            <p:nvPr/>
          </p:nvSpPr>
          <p:spPr>
            <a:xfrm>
              <a:off x="8776020" y="3629533"/>
              <a:ext cx="1633200" cy="353100"/>
            </a:xfrm>
            <a:prstGeom prst="roundRect">
              <a:avLst>
                <a:gd name="adj" fmla="val 16667"/>
              </a:avLst>
            </a:prstGeom>
            <a:solidFill>
              <a:srgbClr val="9FC5E8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8235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900" b="1" i="0" u="none" strike="noStrike" cap="none">
                  <a:solidFill>
                    <a:srgbClr val="00000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Teacher Focused Resources</a:t>
              </a:r>
              <a:endParaRPr sz="900" b="1" i="0" u="none" strike="noStrike" cap="non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</p:grpSp>
      <p:sp>
        <p:nvSpPr>
          <p:cNvPr id="3169" name="Google Shape;3169;p27"/>
          <p:cNvSpPr/>
          <p:nvPr/>
        </p:nvSpPr>
        <p:spPr>
          <a:xfrm>
            <a:off x="4413666" y="2545518"/>
            <a:ext cx="1169400" cy="283800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3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" name="Google Shape;3174;p28"/>
          <p:cNvGrpSpPr/>
          <p:nvPr/>
        </p:nvGrpSpPr>
        <p:grpSpPr>
          <a:xfrm>
            <a:off x="3364500" y="1845706"/>
            <a:ext cx="2261100" cy="2533719"/>
            <a:chOff x="3364500" y="1845706"/>
            <a:chExt cx="2261100" cy="2533719"/>
          </a:xfrm>
        </p:grpSpPr>
        <p:grpSp>
          <p:nvGrpSpPr>
            <p:cNvPr id="3175" name="Google Shape;3175;p28"/>
            <p:cNvGrpSpPr/>
            <p:nvPr/>
          </p:nvGrpSpPr>
          <p:grpSpPr>
            <a:xfrm>
              <a:off x="3542054" y="1845706"/>
              <a:ext cx="1969576" cy="1216747"/>
              <a:chOff x="3332319" y="1716191"/>
              <a:chExt cx="2388523" cy="1475560"/>
            </a:xfrm>
          </p:grpSpPr>
          <p:grpSp>
            <p:nvGrpSpPr>
              <p:cNvPr id="3176" name="Google Shape;3176;p28"/>
              <p:cNvGrpSpPr/>
              <p:nvPr/>
            </p:nvGrpSpPr>
            <p:grpSpPr>
              <a:xfrm>
                <a:off x="3332319" y="1716191"/>
                <a:ext cx="2388523" cy="1475560"/>
                <a:chOff x="3962483" y="2487235"/>
                <a:chExt cx="1128045" cy="696874"/>
              </a:xfrm>
            </p:grpSpPr>
            <p:sp>
              <p:nvSpPr>
                <p:cNvPr id="3177" name="Google Shape;3177;p28"/>
                <p:cNvSpPr/>
                <p:nvPr/>
              </p:nvSpPr>
              <p:spPr>
                <a:xfrm>
                  <a:off x="3962483" y="2487235"/>
                  <a:ext cx="1128045" cy="6968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547" h="75706" extrusionOk="0">
                      <a:moveTo>
                        <a:pt x="114938" y="4050"/>
                      </a:moveTo>
                      <a:lnTo>
                        <a:pt x="115247" y="4075"/>
                      </a:lnTo>
                      <a:lnTo>
                        <a:pt x="115557" y="4127"/>
                      </a:lnTo>
                      <a:lnTo>
                        <a:pt x="115840" y="4204"/>
                      </a:lnTo>
                      <a:lnTo>
                        <a:pt x="116124" y="4308"/>
                      </a:lnTo>
                      <a:lnTo>
                        <a:pt x="116382" y="4437"/>
                      </a:lnTo>
                      <a:lnTo>
                        <a:pt x="116640" y="4566"/>
                      </a:lnTo>
                      <a:lnTo>
                        <a:pt x="116872" y="4746"/>
                      </a:lnTo>
                      <a:lnTo>
                        <a:pt x="117079" y="4952"/>
                      </a:lnTo>
                      <a:lnTo>
                        <a:pt x="117259" y="5159"/>
                      </a:lnTo>
                      <a:lnTo>
                        <a:pt x="117440" y="5391"/>
                      </a:lnTo>
                      <a:lnTo>
                        <a:pt x="117594" y="5649"/>
                      </a:lnTo>
                      <a:lnTo>
                        <a:pt x="117723" y="5907"/>
                      </a:lnTo>
                      <a:lnTo>
                        <a:pt x="117827" y="6191"/>
                      </a:lnTo>
                      <a:lnTo>
                        <a:pt x="117904" y="6474"/>
                      </a:lnTo>
                      <a:lnTo>
                        <a:pt x="117956" y="6758"/>
                      </a:lnTo>
                      <a:lnTo>
                        <a:pt x="117956" y="7068"/>
                      </a:lnTo>
                      <a:lnTo>
                        <a:pt x="117956" y="63066"/>
                      </a:lnTo>
                      <a:lnTo>
                        <a:pt x="117956" y="63376"/>
                      </a:lnTo>
                      <a:lnTo>
                        <a:pt x="117904" y="63659"/>
                      </a:lnTo>
                      <a:lnTo>
                        <a:pt x="117827" y="63969"/>
                      </a:lnTo>
                      <a:lnTo>
                        <a:pt x="117723" y="64227"/>
                      </a:lnTo>
                      <a:lnTo>
                        <a:pt x="117594" y="64511"/>
                      </a:lnTo>
                      <a:lnTo>
                        <a:pt x="117440" y="64743"/>
                      </a:lnTo>
                      <a:lnTo>
                        <a:pt x="117259" y="64975"/>
                      </a:lnTo>
                      <a:lnTo>
                        <a:pt x="117079" y="65207"/>
                      </a:lnTo>
                      <a:lnTo>
                        <a:pt x="116872" y="65388"/>
                      </a:lnTo>
                      <a:lnTo>
                        <a:pt x="116640" y="65568"/>
                      </a:lnTo>
                      <a:lnTo>
                        <a:pt x="116382" y="65723"/>
                      </a:lnTo>
                      <a:lnTo>
                        <a:pt x="116124" y="65852"/>
                      </a:lnTo>
                      <a:lnTo>
                        <a:pt x="115840" y="65955"/>
                      </a:lnTo>
                      <a:lnTo>
                        <a:pt x="115557" y="66033"/>
                      </a:lnTo>
                      <a:lnTo>
                        <a:pt x="115247" y="66058"/>
                      </a:lnTo>
                      <a:lnTo>
                        <a:pt x="114938" y="66084"/>
                      </a:lnTo>
                      <a:lnTo>
                        <a:pt x="7635" y="66084"/>
                      </a:lnTo>
                      <a:lnTo>
                        <a:pt x="7326" y="66058"/>
                      </a:lnTo>
                      <a:lnTo>
                        <a:pt x="7016" y="66033"/>
                      </a:lnTo>
                      <a:lnTo>
                        <a:pt x="6732" y="65955"/>
                      </a:lnTo>
                      <a:lnTo>
                        <a:pt x="6449" y="65852"/>
                      </a:lnTo>
                      <a:lnTo>
                        <a:pt x="6191" y="65723"/>
                      </a:lnTo>
                      <a:lnTo>
                        <a:pt x="5933" y="65568"/>
                      </a:lnTo>
                      <a:lnTo>
                        <a:pt x="5701" y="65388"/>
                      </a:lnTo>
                      <a:lnTo>
                        <a:pt x="5494" y="65207"/>
                      </a:lnTo>
                      <a:lnTo>
                        <a:pt x="5314" y="64975"/>
                      </a:lnTo>
                      <a:lnTo>
                        <a:pt x="5133" y="64743"/>
                      </a:lnTo>
                      <a:lnTo>
                        <a:pt x="4978" y="64511"/>
                      </a:lnTo>
                      <a:lnTo>
                        <a:pt x="4849" y="64227"/>
                      </a:lnTo>
                      <a:lnTo>
                        <a:pt x="4746" y="63969"/>
                      </a:lnTo>
                      <a:lnTo>
                        <a:pt x="4669" y="63659"/>
                      </a:lnTo>
                      <a:lnTo>
                        <a:pt x="4617" y="63376"/>
                      </a:lnTo>
                      <a:lnTo>
                        <a:pt x="4617" y="63066"/>
                      </a:lnTo>
                      <a:lnTo>
                        <a:pt x="4617" y="7068"/>
                      </a:lnTo>
                      <a:lnTo>
                        <a:pt x="4617" y="6758"/>
                      </a:lnTo>
                      <a:lnTo>
                        <a:pt x="4669" y="6474"/>
                      </a:lnTo>
                      <a:lnTo>
                        <a:pt x="4746" y="6191"/>
                      </a:lnTo>
                      <a:lnTo>
                        <a:pt x="4849" y="5907"/>
                      </a:lnTo>
                      <a:lnTo>
                        <a:pt x="4978" y="5649"/>
                      </a:lnTo>
                      <a:lnTo>
                        <a:pt x="5133" y="5391"/>
                      </a:lnTo>
                      <a:lnTo>
                        <a:pt x="5314" y="5159"/>
                      </a:lnTo>
                      <a:lnTo>
                        <a:pt x="5494" y="4952"/>
                      </a:lnTo>
                      <a:lnTo>
                        <a:pt x="5701" y="4746"/>
                      </a:lnTo>
                      <a:lnTo>
                        <a:pt x="5933" y="4566"/>
                      </a:lnTo>
                      <a:lnTo>
                        <a:pt x="6191" y="4437"/>
                      </a:lnTo>
                      <a:lnTo>
                        <a:pt x="6449" y="4308"/>
                      </a:lnTo>
                      <a:lnTo>
                        <a:pt x="6732" y="4204"/>
                      </a:lnTo>
                      <a:lnTo>
                        <a:pt x="7016" y="4127"/>
                      </a:lnTo>
                      <a:lnTo>
                        <a:pt x="7326" y="4075"/>
                      </a:lnTo>
                      <a:lnTo>
                        <a:pt x="7635" y="4050"/>
                      </a:lnTo>
                      <a:close/>
                      <a:moveTo>
                        <a:pt x="115118" y="67864"/>
                      </a:moveTo>
                      <a:lnTo>
                        <a:pt x="115273" y="67890"/>
                      </a:lnTo>
                      <a:lnTo>
                        <a:pt x="115428" y="67941"/>
                      </a:lnTo>
                      <a:lnTo>
                        <a:pt x="115583" y="68019"/>
                      </a:lnTo>
                      <a:lnTo>
                        <a:pt x="115712" y="68122"/>
                      </a:lnTo>
                      <a:lnTo>
                        <a:pt x="115815" y="68251"/>
                      </a:lnTo>
                      <a:lnTo>
                        <a:pt x="115892" y="68380"/>
                      </a:lnTo>
                      <a:lnTo>
                        <a:pt x="115944" y="68535"/>
                      </a:lnTo>
                      <a:lnTo>
                        <a:pt x="115944" y="68715"/>
                      </a:lnTo>
                      <a:lnTo>
                        <a:pt x="115944" y="68896"/>
                      </a:lnTo>
                      <a:lnTo>
                        <a:pt x="115892" y="69050"/>
                      </a:lnTo>
                      <a:lnTo>
                        <a:pt x="115815" y="69179"/>
                      </a:lnTo>
                      <a:lnTo>
                        <a:pt x="115712" y="69308"/>
                      </a:lnTo>
                      <a:lnTo>
                        <a:pt x="115583" y="69412"/>
                      </a:lnTo>
                      <a:lnTo>
                        <a:pt x="115428" y="69489"/>
                      </a:lnTo>
                      <a:lnTo>
                        <a:pt x="115273" y="69540"/>
                      </a:lnTo>
                      <a:lnTo>
                        <a:pt x="115118" y="69566"/>
                      </a:lnTo>
                      <a:lnTo>
                        <a:pt x="114938" y="69540"/>
                      </a:lnTo>
                      <a:lnTo>
                        <a:pt x="114783" y="69489"/>
                      </a:lnTo>
                      <a:lnTo>
                        <a:pt x="114628" y="69412"/>
                      </a:lnTo>
                      <a:lnTo>
                        <a:pt x="114499" y="69308"/>
                      </a:lnTo>
                      <a:lnTo>
                        <a:pt x="114396" y="69179"/>
                      </a:lnTo>
                      <a:lnTo>
                        <a:pt x="114319" y="69050"/>
                      </a:lnTo>
                      <a:lnTo>
                        <a:pt x="114267" y="68896"/>
                      </a:lnTo>
                      <a:lnTo>
                        <a:pt x="114267" y="68715"/>
                      </a:lnTo>
                      <a:lnTo>
                        <a:pt x="114267" y="68535"/>
                      </a:lnTo>
                      <a:lnTo>
                        <a:pt x="114319" y="68380"/>
                      </a:lnTo>
                      <a:lnTo>
                        <a:pt x="114396" y="68251"/>
                      </a:lnTo>
                      <a:lnTo>
                        <a:pt x="114499" y="68122"/>
                      </a:lnTo>
                      <a:lnTo>
                        <a:pt x="114628" y="68019"/>
                      </a:lnTo>
                      <a:lnTo>
                        <a:pt x="114783" y="67941"/>
                      </a:lnTo>
                      <a:lnTo>
                        <a:pt x="114938" y="67890"/>
                      </a:lnTo>
                      <a:lnTo>
                        <a:pt x="115118" y="67864"/>
                      </a:lnTo>
                      <a:close/>
                      <a:moveTo>
                        <a:pt x="112461" y="67554"/>
                      </a:moveTo>
                      <a:lnTo>
                        <a:pt x="112668" y="67632"/>
                      </a:lnTo>
                      <a:lnTo>
                        <a:pt x="112874" y="67735"/>
                      </a:lnTo>
                      <a:lnTo>
                        <a:pt x="113029" y="67890"/>
                      </a:lnTo>
                      <a:lnTo>
                        <a:pt x="113184" y="68070"/>
                      </a:lnTo>
                      <a:lnTo>
                        <a:pt x="113287" y="68251"/>
                      </a:lnTo>
                      <a:lnTo>
                        <a:pt x="113364" y="68483"/>
                      </a:lnTo>
                      <a:lnTo>
                        <a:pt x="113390" y="68715"/>
                      </a:lnTo>
                      <a:lnTo>
                        <a:pt x="113364" y="68947"/>
                      </a:lnTo>
                      <a:lnTo>
                        <a:pt x="113287" y="69179"/>
                      </a:lnTo>
                      <a:lnTo>
                        <a:pt x="113184" y="69360"/>
                      </a:lnTo>
                      <a:lnTo>
                        <a:pt x="113029" y="69540"/>
                      </a:lnTo>
                      <a:lnTo>
                        <a:pt x="112874" y="69695"/>
                      </a:lnTo>
                      <a:lnTo>
                        <a:pt x="112668" y="69798"/>
                      </a:lnTo>
                      <a:lnTo>
                        <a:pt x="112461" y="69850"/>
                      </a:lnTo>
                      <a:lnTo>
                        <a:pt x="112204" y="69876"/>
                      </a:lnTo>
                      <a:lnTo>
                        <a:pt x="111971" y="69850"/>
                      </a:lnTo>
                      <a:lnTo>
                        <a:pt x="111765" y="69798"/>
                      </a:lnTo>
                      <a:lnTo>
                        <a:pt x="111559" y="69695"/>
                      </a:lnTo>
                      <a:lnTo>
                        <a:pt x="111378" y="69540"/>
                      </a:lnTo>
                      <a:lnTo>
                        <a:pt x="111249" y="69360"/>
                      </a:lnTo>
                      <a:lnTo>
                        <a:pt x="111146" y="69179"/>
                      </a:lnTo>
                      <a:lnTo>
                        <a:pt x="111069" y="68947"/>
                      </a:lnTo>
                      <a:lnTo>
                        <a:pt x="111043" y="68715"/>
                      </a:lnTo>
                      <a:lnTo>
                        <a:pt x="111069" y="68483"/>
                      </a:lnTo>
                      <a:lnTo>
                        <a:pt x="111146" y="68251"/>
                      </a:lnTo>
                      <a:lnTo>
                        <a:pt x="111249" y="68070"/>
                      </a:lnTo>
                      <a:lnTo>
                        <a:pt x="111378" y="67890"/>
                      </a:lnTo>
                      <a:lnTo>
                        <a:pt x="111559" y="67735"/>
                      </a:lnTo>
                      <a:lnTo>
                        <a:pt x="111765" y="67632"/>
                      </a:lnTo>
                      <a:lnTo>
                        <a:pt x="111971" y="67554"/>
                      </a:lnTo>
                      <a:close/>
                      <a:moveTo>
                        <a:pt x="71965" y="68457"/>
                      </a:moveTo>
                      <a:lnTo>
                        <a:pt x="72146" y="68535"/>
                      </a:lnTo>
                      <a:lnTo>
                        <a:pt x="72326" y="68612"/>
                      </a:lnTo>
                      <a:lnTo>
                        <a:pt x="72455" y="68741"/>
                      </a:lnTo>
                      <a:lnTo>
                        <a:pt x="72584" y="68896"/>
                      </a:lnTo>
                      <a:lnTo>
                        <a:pt x="72687" y="69050"/>
                      </a:lnTo>
                      <a:lnTo>
                        <a:pt x="72739" y="69231"/>
                      </a:lnTo>
                      <a:lnTo>
                        <a:pt x="72765" y="69437"/>
                      </a:lnTo>
                      <a:lnTo>
                        <a:pt x="72739" y="69644"/>
                      </a:lnTo>
                      <a:lnTo>
                        <a:pt x="72687" y="69824"/>
                      </a:lnTo>
                      <a:lnTo>
                        <a:pt x="72584" y="70005"/>
                      </a:lnTo>
                      <a:lnTo>
                        <a:pt x="72455" y="70160"/>
                      </a:lnTo>
                      <a:lnTo>
                        <a:pt x="72326" y="70263"/>
                      </a:lnTo>
                      <a:lnTo>
                        <a:pt x="72146" y="70366"/>
                      </a:lnTo>
                      <a:lnTo>
                        <a:pt x="71965" y="70417"/>
                      </a:lnTo>
                      <a:lnTo>
                        <a:pt x="71759" y="70443"/>
                      </a:lnTo>
                      <a:lnTo>
                        <a:pt x="50814" y="70443"/>
                      </a:lnTo>
                      <a:lnTo>
                        <a:pt x="50608" y="70417"/>
                      </a:lnTo>
                      <a:lnTo>
                        <a:pt x="50427" y="70366"/>
                      </a:lnTo>
                      <a:lnTo>
                        <a:pt x="50247" y="70263"/>
                      </a:lnTo>
                      <a:lnTo>
                        <a:pt x="50118" y="70160"/>
                      </a:lnTo>
                      <a:lnTo>
                        <a:pt x="49989" y="70005"/>
                      </a:lnTo>
                      <a:lnTo>
                        <a:pt x="49886" y="69824"/>
                      </a:lnTo>
                      <a:lnTo>
                        <a:pt x="49834" y="69644"/>
                      </a:lnTo>
                      <a:lnTo>
                        <a:pt x="49808" y="69437"/>
                      </a:lnTo>
                      <a:lnTo>
                        <a:pt x="49834" y="69231"/>
                      </a:lnTo>
                      <a:lnTo>
                        <a:pt x="49886" y="69050"/>
                      </a:lnTo>
                      <a:lnTo>
                        <a:pt x="49989" y="68896"/>
                      </a:lnTo>
                      <a:lnTo>
                        <a:pt x="50118" y="68741"/>
                      </a:lnTo>
                      <a:lnTo>
                        <a:pt x="50247" y="68612"/>
                      </a:lnTo>
                      <a:lnTo>
                        <a:pt x="50427" y="68535"/>
                      </a:lnTo>
                      <a:lnTo>
                        <a:pt x="50608" y="68457"/>
                      </a:lnTo>
                      <a:close/>
                      <a:moveTo>
                        <a:pt x="3405" y="0"/>
                      </a:moveTo>
                      <a:lnTo>
                        <a:pt x="3044" y="26"/>
                      </a:lnTo>
                      <a:lnTo>
                        <a:pt x="2708" y="77"/>
                      </a:lnTo>
                      <a:lnTo>
                        <a:pt x="2399" y="155"/>
                      </a:lnTo>
                      <a:lnTo>
                        <a:pt x="2089" y="284"/>
                      </a:lnTo>
                      <a:lnTo>
                        <a:pt x="1780" y="413"/>
                      </a:lnTo>
                      <a:lnTo>
                        <a:pt x="1496" y="593"/>
                      </a:lnTo>
                      <a:lnTo>
                        <a:pt x="1238" y="774"/>
                      </a:lnTo>
                      <a:lnTo>
                        <a:pt x="1006" y="1006"/>
                      </a:lnTo>
                      <a:lnTo>
                        <a:pt x="774" y="1238"/>
                      </a:lnTo>
                      <a:lnTo>
                        <a:pt x="593" y="1496"/>
                      </a:lnTo>
                      <a:lnTo>
                        <a:pt x="413" y="1780"/>
                      </a:lnTo>
                      <a:lnTo>
                        <a:pt x="284" y="2089"/>
                      </a:lnTo>
                      <a:lnTo>
                        <a:pt x="155" y="2399"/>
                      </a:lnTo>
                      <a:lnTo>
                        <a:pt x="77" y="2708"/>
                      </a:lnTo>
                      <a:lnTo>
                        <a:pt x="26" y="3044"/>
                      </a:lnTo>
                      <a:lnTo>
                        <a:pt x="0" y="3405"/>
                      </a:lnTo>
                      <a:lnTo>
                        <a:pt x="0" y="72326"/>
                      </a:lnTo>
                      <a:lnTo>
                        <a:pt x="26" y="72662"/>
                      </a:lnTo>
                      <a:lnTo>
                        <a:pt x="77" y="72997"/>
                      </a:lnTo>
                      <a:lnTo>
                        <a:pt x="155" y="73332"/>
                      </a:lnTo>
                      <a:lnTo>
                        <a:pt x="284" y="73642"/>
                      </a:lnTo>
                      <a:lnTo>
                        <a:pt x="413" y="73925"/>
                      </a:lnTo>
                      <a:lnTo>
                        <a:pt x="593" y="74209"/>
                      </a:lnTo>
                      <a:lnTo>
                        <a:pt x="774" y="74467"/>
                      </a:lnTo>
                      <a:lnTo>
                        <a:pt x="1006" y="74699"/>
                      </a:lnTo>
                      <a:lnTo>
                        <a:pt x="1238" y="74931"/>
                      </a:lnTo>
                      <a:lnTo>
                        <a:pt x="1496" y="75112"/>
                      </a:lnTo>
                      <a:lnTo>
                        <a:pt x="1780" y="75293"/>
                      </a:lnTo>
                      <a:lnTo>
                        <a:pt x="2089" y="75421"/>
                      </a:lnTo>
                      <a:lnTo>
                        <a:pt x="2399" y="75550"/>
                      </a:lnTo>
                      <a:lnTo>
                        <a:pt x="2708" y="75628"/>
                      </a:lnTo>
                      <a:lnTo>
                        <a:pt x="3044" y="75679"/>
                      </a:lnTo>
                      <a:lnTo>
                        <a:pt x="3405" y="75705"/>
                      </a:lnTo>
                      <a:lnTo>
                        <a:pt x="119168" y="75705"/>
                      </a:lnTo>
                      <a:lnTo>
                        <a:pt x="119529" y="75679"/>
                      </a:lnTo>
                      <a:lnTo>
                        <a:pt x="119864" y="75628"/>
                      </a:lnTo>
                      <a:lnTo>
                        <a:pt x="120174" y="75550"/>
                      </a:lnTo>
                      <a:lnTo>
                        <a:pt x="120483" y="75421"/>
                      </a:lnTo>
                      <a:lnTo>
                        <a:pt x="120793" y="75293"/>
                      </a:lnTo>
                      <a:lnTo>
                        <a:pt x="121077" y="75112"/>
                      </a:lnTo>
                      <a:lnTo>
                        <a:pt x="121335" y="74931"/>
                      </a:lnTo>
                      <a:lnTo>
                        <a:pt x="121567" y="74699"/>
                      </a:lnTo>
                      <a:lnTo>
                        <a:pt x="121799" y="74467"/>
                      </a:lnTo>
                      <a:lnTo>
                        <a:pt x="121979" y="74209"/>
                      </a:lnTo>
                      <a:lnTo>
                        <a:pt x="122160" y="73925"/>
                      </a:lnTo>
                      <a:lnTo>
                        <a:pt x="122289" y="73642"/>
                      </a:lnTo>
                      <a:lnTo>
                        <a:pt x="122418" y="73332"/>
                      </a:lnTo>
                      <a:lnTo>
                        <a:pt x="122495" y="72997"/>
                      </a:lnTo>
                      <a:lnTo>
                        <a:pt x="122547" y="72662"/>
                      </a:lnTo>
                      <a:lnTo>
                        <a:pt x="122547" y="72326"/>
                      </a:lnTo>
                      <a:lnTo>
                        <a:pt x="122547" y="3405"/>
                      </a:lnTo>
                      <a:lnTo>
                        <a:pt x="122547" y="3044"/>
                      </a:lnTo>
                      <a:lnTo>
                        <a:pt x="122495" y="2708"/>
                      </a:lnTo>
                      <a:lnTo>
                        <a:pt x="122418" y="2399"/>
                      </a:lnTo>
                      <a:lnTo>
                        <a:pt x="122289" y="2089"/>
                      </a:lnTo>
                      <a:lnTo>
                        <a:pt x="122160" y="1780"/>
                      </a:lnTo>
                      <a:lnTo>
                        <a:pt x="121979" y="1496"/>
                      </a:lnTo>
                      <a:lnTo>
                        <a:pt x="121799" y="1238"/>
                      </a:lnTo>
                      <a:lnTo>
                        <a:pt x="121567" y="1006"/>
                      </a:lnTo>
                      <a:lnTo>
                        <a:pt x="121335" y="774"/>
                      </a:lnTo>
                      <a:lnTo>
                        <a:pt x="121077" y="593"/>
                      </a:lnTo>
                      <a:lnTo>
                        <a:pt x="120793" y="413"/>
                      </a:lnTo>
                      <a:lnTo>
                        <a:pt x="120483" y="284"/>
                      </a:lnTo>
                      <a:lnTo>
                        <a:pt x="120174" y="155"/>
                      </a:lnTo>
                      <a:lnTo>
                        <a:pt x="119864" y="77"/>
                      </a:lnTo>
                      <a:lnTo>
                        <a:pt x="119529" y="26"/>
                      </a:lnTo>
                      <a:lnTo>
                        <a:pt x="119168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8" name="Google Shape;3178;p28"/>
                <p:cNvSpPr/>
                <p:nvPr/>
              </p:nvSpPr>
              <p:spPr>
                <a:xfrm>
                  <a:off x="3962483" y="2487235"/>
                  <a:ext cx="1128045" cy="6968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547" h="75706" fill="none" extrusionOk="0">
                      <a:moveTo>
                        <a:pt x="122547" y="3405"/>
                      </a:moveTo>
                      <a:lnTo>
                        <a:pt x="122547" y="72326"/>
                      </a:lnTo>
                      <a:lnTo>
                        <a:pt x="122547" y="72326"/>
                      </a:lnTo>
                      <a:lnTo>
                        <a:pt x="122547" y="72662"/>
                      </a:lnTo>
                      <a:lnTo>
                        <a:pt x="122495" y="72997"/>
                      </a:lnTo>
                      <a:lnTo>
                        <a:pt x="122418" y="73332"/>
                      </a:lnTo>
                      <a:lnTo>
                        <a:pt x="122289" y="73642"/>
                      </a:lnTo>
                      <a:lnTo>
                        <a:pt x="122160" y="73925"/>
                      </a:lnTo>
                      <a:lnTo>
                        <a:pt x="121979" y="74209"/>
                      </a:lnTo>
                      <a:lnTo>
                        <a:pt x="121799" y="74467"/>
                      </a:lnTo>
                      <a:lnTo>
                        <a:pt x="121567" y="74699"/>
                      </a:lnTo>
                      <a:lnTo>
                        <a:pt x="121335" y="74931"/>
                      </a:lnTo>
                      <a:lnTo>
                        <a:pt x="121077" y="75112"/>
                      </a:lnTo>
                      <a:lnTo>
                        <a:pt x="120793" y="75293"/>
                      </a:lnTo>
                      <a:lnTo>
                        <a:pt x="120483" y="75421"/>
                      </a:lnTo>
                      <a:lnTo>
                        <a:pt x="120174" y="75550"/>
                      </a:lnTo>
                      <a:lnTo>
                        <a:pt x="119864" y="75628"/>
                      </a:lnTo>
                      <a:lnTo>
                        <a:pt x="119529" y="75679"/>
                      </a:lnTo>
                      <a:lnTo>
                        <a:pt x="119168" y="75705"/>
                      </a:lnTo>
                      <a:lnTo>
                        <a:pt x="3405" y="75705"/>
                      </a:lnTo>
                      <a:lnTo>
                        <a:pt x="3405" y="75705"/>
                      </a:lnTo>
                      <a:lnTo>
                        <a:pt x="3044" y="75679"/>
                      </a:lnTo>
                      <a:lnTo>
                        <a:pt x="2708" y="75628"/>
                      </a:lnTo>
                      <a:lnTo>
                        <a:pt x="2399" y="75550"/>
                      </a:lnTo>
                      <a:lnTo>
                        <a:pt x="2089" y="75421"/>
                      </a:lnTo>
                      <a:lnTo>
                        <a:pt x="1780" y="75293"/>
                      </a:lnTo>
                      <a:lnTo>
                        <a:pt x="1496" y="75112"/>
                      </a:lnTo>
                      <a:lnTo>
                        <a:pt x="1238" y="74931"/>
                      </a:lnTo>
                      <a:lnTo>
                        <a:pt x="1006" y="74699"/>
                      </a:lnTo>
                      <a:lnTo>
                        <a:pt x="774" y="74467"/>
                      </a:lnTo>
                      <a:lnTo>
                        <a:pt x="593" y="74209"/>
                      </a:lnTo>
                      <a:lnTo>
                        <a:pt x="413" y="73925"/>
                      </a:lnTo>
                      <a:lnTo>
                        <a:pt x="284" y="73642"/>
                      </a:lnTo>
                      <a:lnTo>
                        <a:pt x="155" y="73332"/>
                      </a:lnTo>
                      <a:lnTo>
                        <a:pt x="77" y="72997"/>
                      </a:lnTo>
                      <a:lnTo>
                        <a:pt x="26" y="72662"/>
                      </a:lnTo>
                      <a:lnTo>
                        <a:pt x="0" y="72326"/>
                      </a:lnTo>
                      <a:lnTo>
                        <a:pt x="0" y="3405"/>
                      </a:lnTo>
                      <a:lnTo>
                        <a:pt x="0" y="3405"/>
                      </a:lnTo>
                      <a:lnTo>
                        <a:pt x="26" y="3044"/>
                      </a:lnTo>
                      <a:lnTo>
                        <a:pt x="77" y="2708"/>
                      </a:lnTo>
                      <a:lnTo>
                        <a:pt x="155" y="2399"/>
                      </a:lnTo>
                      <a:lnTo>
                        <a:pt x="284" y="2089"/>
                      </a:lnTo>
                      <a:lnTo>
                        <a:pt x="413" y="1780"/>
                      </a:lnTo>
                      <a:lnTo>
                        <a:pt x="593" y="1496"/>
                      </a:lnTo>
                      <a:lnTo>
                        <a:pt x="774" y="1238"/>
                      </a:lnTo>
                      <a:lnTo>
                        <a:pt x="1006" y="1006"/>
                      </a:lnTo>
                      <a:lnTo>
                        <a:pt x="1238" y="774"/>
                      </a:lnTo>
                      <a:lnTo>
                        <a:pt x="1496" y="593"/>
                      </a:lnTo>
                      <a:lnTo>
                        <a:pt x="1780" y="413"/>
                      </a:lnTo>
                      <a:lnTo>
                        <a:pt x="2089" y="284"/>
                      </a:lnTo>
                      <a:lnTo>
                        <a:pt x="2399" y="155"/>
                      </a:lnTo>
                      <a:lnTo>
                        <a:pt x="2708" y="77"/>
                      </a:lnTo>
                      <a:lnTo>
                        <a:pt x="3044" y="26"/>
                      </a:lnTo>
                      <a:lnTo>
                        <a:pt x="3405" y="0"/>
                      </a:lnTo>
                      <a:lnTo>
                        <a:pt x="119168" y="0"/>
                      </a:lnTo>
                      <a:lnTo>
                        <a:pt x="119168" y="0"/>
                      </a:lnTo>
                      <a:lnTo>
                        <a:pt x="119529" y="26"/>
                      </a:lnTo>
                      <a:lnTo>
                        <a:pt x="119864" y="77"/>
                      </a:lnTo>
                      <a:lnTo>
                        <a:pt x="120174" y="155"/>
                      </a:lnTo>
                      <a:lnTo>
                        <a:pt x="120483" y="284"/>
                      </a:lnTo>
                      <a:lnTo>
                        <a:pt x="120793" y="413"/>
                      </a:lnTo>
                      <a:lnTo>
                        <a:pt x="121077" y="593"/>
                      </a:lnTo>
                      <a:lnTo>
                        <a:pt x="121335" y="774"/>
                      </a:lnTo>
                      <a:lnTo>
                        <a:pt x="121567" y="1006"/>
                      </a:lnTo>
                      <a:lnTo>
                        <a:pt x="121799" y="1238"/>
                      </a:lnTo>
                      <a:lnTo>
                        <a:pt x="121979" y="1496"/>
                      </a:lnTo>
                      <a:lnTo>
                        <a:pt x="122160" y="1780"/>
                      </a:lnTo>
                      <a:lnTo>
                        <a:pt x="122289" y="2089"/>
                      </a:lnTo>
                      <a:lnTo>
                        <a:pt x="122418" y="2399"/>
                      </a:lnTo>
                      <a:lnTo>
                        <a:pt x="122495" y="2708"/>
                      </a:lnTo>
                      <a:lnTo>
                        <a:pt x="122547" y="3044"/>
                      </a:lnTo>
                      <a:lnTo>
                        <a:pt x="122547" y="3405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9" name="Google Shape;3179;p28"/>
                <p:cNvSpPr/>
                <p:nvPr/>
              </p:nvSpPr>
              <p:spPr>
                <a:xfrm>
                  <a:off x="4004983" y="2524506"/>
                  <a:ext cx="1043285" cy="5710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39" h="62036" fill="none" extrusionOk="0">
                      <a:moveTo>
                        <a:pt x="113339" y="59017"/>
                      </a:moveTo>
                      <a:lnTo>
                        <a:pt x="113339" y="3019"/>
                      </a:lnTo>
                      <a:lnTo>
                        <a:pt x="113339" y="3019"/>
                      </a:lnTo>
                      <a:lnTo>
                        <a:pt x="113339" y="2709"/>
                      </a:lnTo>
                      <a:lnTo>
                        <a:pt x="113287" y="2425"/>
                      </a:lnTo>
                      <a:lnTo>
                        <a:pt x="113210" y="2142"/>
                      </a:lnTo>
                      <a:lnTo>
                        <a:pt x="113106" y="1858"/>
                      </a:lnTo>
                      <a:lnTo>
                        <a:pt x="112977" y="1600"/>
                      </a:lnTo>
                      <a:lnTo>
                        <a:pt x="112823" y="1342"/>
                      </a:lnTo>
                      <a:lnTo>
                        <a:pt x="112642" y="1110"/>
                      </a:lnTo>
                      <a:lnTo>
                        <a:pt x="112462" y="903"/>
                      </a:lnTo>
                      <a:lnTo>
                        <a:pt x="112255" y="697"/>
                      </a:lnTo>
                      <a:lnTo>
                        <a:pt x="112023" y="517"/>
                      </a:lnTo>
                      <a:lnTo>
                        <a:pt x="111765" y="388"/>
                      </a:lnTo>
                      <a:lnTo>
                        <a:pt x="111507" y="259"/>
                      </a:lnTo>
                      <a:lnTo>
                        <a:pt x="111223" y="155"/>
                      </a:lnTo>
                      <a:lnTo>
                        <a:pt x="110940" y="78"/>
                      </a:lnTo>
                      <a:lnTo>
                        <a:pt x="110630" y="26"/>
                      </a:lnTo>
                      <a:lnTo>
                        <a:pt x="110321" y="1"/>
                      </a:lnTo>
                      <a:lnTo>
                        <a:pt x="3018" y="1"/>
                      </a:lnTo>
                      <a:lnTo>
                        <a:pt x="3018" y="1"/>
                      </a:lnTo>
                      <a:lnTo>
                        <a:pt x="2709" y="26"/>
                      </a:lnTo>
                      <a:lnTo>
                        <a:pt x="2399" y="78"/>
                      </a:lnTo>
                      <a:lnTo>
                        <a:pt x="2115" y="155"/>
                      </a:lnTo>
                      <a:lnTo>
                        <a:pt x="1832" y="259"/>
                      </a:lnTo>
                      <a:lnTo>
                        <a:pt x="1574" y="388"/>
                      </a:lnTo>
                      <a:lnTo>
                        <a:pt x="1316" y="517"/>
                      </a:lnTo>
                      <a:lnTo>
                        <a:pt x="1084" y="697"/>
                      </a:lnTo>
                      <a:lnTo>
                        <a:pt x="877" y="903"/>
                      </a:lnTo>
                      <a:lnTo>
                        <a:pt x="697" y="1110"/>
                      </a:lnTo>
                      <a:lnTo>
                        <a:pt x="516" y="1342"/>
                      </a:lnTo>
                      <a:lnTo>
                        <a:pt x="361" y="1600"/>
                      </a:lnTo>
                      <a:lnTo>
                        <a:pt x="232" y="1858"/>
                      </a:lnTo>
                      <a:lnTo>
                        <a:pt x="129" y="2142"/>
                      </a:lnTo>
                      <a:lnTo>
                        <a:pt x="52" y="2425"/>
                      </a:lnTo>
                      <a:lnTo>
                        <a:pt x="0" y="2709"/>
                      </a:lnTo>
                      <a:lnTo>
                        <a:pt x="0" y="3019"/>
                      </a:lnTo>
                      <a:lnTo>
                        <a:pt x="0" y="59017"/>
                      </a:lnTo>
                      <a:lnTo>
                        <a:pt x="0" y="59017"/>
                      </a:lnTo>
                      <a:lnTo>
                        <a:pt x="0" y="59327"/>
                      </a:lnTo>
                      <a:lnTo>
                        <a:pt x="52" y="59610"/>
                      </a:lnTo>
                      <a:lnTo>
                        <a:pt x="129" y="59920"/>
                      </a:lnTo>
                      <a:lnTo>
                        <a:pt x="232" y="60178"/>
                      </a:lnTo>
                      <a:lnTo>
                        <a:pt x="361" y="60462"/>
                      </a:lnTo>
                      <a:lnTo>
                        <a:pt x="516" y="60694"/>
                      </a:lnTo>
                      <a:lnTo>
                        <a:pt x="697" y="60926"/>
                      </a:lnTo>
                      <a:lnTo>
                        <a:pt x="877" y="61158"/>
                      </a:lnTo>
                      <a:lnTo>
                        <a:pt x="1084" y="61339"/>
                      </a:lnTo>
                      <a:lnTo>
                        <a:pt x="1316" y="61519"/>
                      </a:lnTo>
                      <a:lnTo>
                        <a:pt x="1574" y="61674"/>
                      </a:lnTo>
                      <a:lnTo>
                        <a:pt x="1832" y="61803"/>
                      </a:lnTo>
                      <a:lnTo>
                        <a:pt x="2115" y="61906"/>
                      </a:lnTo>
                      <a:lnTo>
                        <a:pt x="2399" y="61984"/>
                      </a:lnTo>
                      <a:lnTo>
                        <a:pt x="2709" y="62009"/>
                      </a:lnTo>
                      <a:lnTo>
                        <a:pt x="3018" y="62035"/>
                      </a:lnTo>
                      <a:lnTo>
                        <a:pt x="110321" y="62035"/>
                      </a:lnTo>
                      <a:lnTo>
                        <a:pt x="110321" y="62035"/>
                      </a:lnTo>
                      <a:lnTo>
                        <a:pt x="110630" y="62009"/>
                      </a:lnTo>
                      <a:lnTo>
                        <a:pt x="110940" y="61984"/>
                      </a:lnTo>
                      <a:lnTo>
                        <a:pt x="111223" y="61906"/>
                      </a:lnTo>
                      <a:lnTo>
                        <a:pt x="111507" y="61803"/>
                      </a:lnTo>
                      <a:lnTo>
                        <a:pt x="111765" y="61674"/>
                      </a:lnTo>
                      <a:lnTo>
                        <a:pt x="112023" y="61519"/>
                      </a:lnTo>
                      <a:lnTo>
                        <a:pt x="112255" y="61339"/>
                      </a:lnTo>
                      <a:lnTo>
                        <a:pt x="112462" y="61158"/>
                      </a:lnTo>
                      <a:lnTo>
                        <a:pt x="112642" y="60926"/>
                      </a:lnTo>
                      <a:lnTo>
                        <a:pt x="112823" y="60694"/>
                      </a:lnTo>
                      <a:lnTo>
                        <a:pt x="112977" y="60462"/>
                      </a:lnTo>
                      <a:lnTo>
                        <a:pt x="113106" y="60178"/>
                      </a:lnTo>
                      <a:lnTo>
                        <a:pt x="113210" y="59920"/>
                      </a:lnTo>
                      <a:lnTo>
                        <a:pt x="113287" y="59610"/>
                      </a:lnTo>
                      <a:lnTo>
                        <a:pt x="113339" y="59327"/>
                      </a:lnTo>
                      <a:lnTo>
                        <a:pt x="113339" y="59017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0" name="Google Shape;3180;p28"/>
                <p:cNvSpPr/>
                <p:nvPr/>
              </p:nvSpPr>
              <p:spPr>
                <a:xfrm>
                  <a:off x="5014311" y="3111914"/>
                  <a:ext cx="15437" cy="15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1704" fill="none" extrusionOk="0">
                      <a:moveTo>
                        <a:pt x="1677" y="852"/>
                      </a:moveTo>
                      <a:lnTo>
                        <a:pt x="1677" y="852"/>
                      </a:lnTo>
                      <a:lnTo>
                        <a:pt x="1677" y="672"/>
                      </a:lnTo>
                      <a:lnTo>
                        <a:pt x="1625" y="517"/>
                      </a:lnTo>
                      <a:lnTo>
                        <a:pt x="1548" y="388"/>
                      </a:lnTo>
                      <a:lnTo>
                        <a:pt x="1445" y="259"/>
                      </a:lnTo>
                      <a:lnTo>
                        <a:pt x="1316" y="156"/>
                      </a:lnTo>
                      <a:lnTo>
                        <a:pt x="1161" y="78"/>
                      </a:lnTo>
                      <a:lnTo>
                        <a:pt x="1006" y="27"/>
                      </a:lnTo>
                      <a:lnTo>
                        <a:pt x="851" y="1"/>
                      </a:lnTo>
                      <a:lnTo>
                        <a:pt x="851" y="1"/>
                      </a:lnTo>
                      <a:lnTo>
                        <a:pt x="671" y="27"/>
                      </a:lnTo>
                      <a:lnTo>
                        <a:pt x="516" y="78"/>
                      </a:lnTo>
                      <a:lnTo>
                        <a:pt x="361" y="156"/>
                      </a:lnTo>
                      <a:lnTo>
                        <a:pt x="232" y="259"/>
                      </a:lnTo>
                      <a:lnTo>
                        <a:pt x="129" y="388"/>
                      </a:lnTo>
                      <a:lnTo>
                        <a:pt x="52" y="517"/>
                      </a:lnTo>
                      <a:lnTo>
                        <a:pt x="0" y="672"/>
                      </a:lnTo>
                      <a:lnTo>
                        <a:pt x="0" y="852"/>
                      </a:lnTo>
                      <a:lnTo>
                        <a:pt x="0" y="852"/>
                      </a:lnTo>
                      <a:lnTo>
                        <a:pt x="0" y="1033"/>
                      </a:lnTo>
                      <a:lnTo>
                        <a:pt x="52" y="1187"/>
                      </a:lnTo>
                      <a:lnTo>
                        <a:pt x="129" y="1316"/>
                      </a:lnTo>
                      <a:lnTo>
                        <a:pt x="232" y="1445"/>
                      </a:lnTo>
                      <a:lnTo>
                        <a:pt x="361" y="1549"/>
                      </a:lnTo>
                      <a:lnTo>
                        <a:pt x="516" y="1626"/>
                      </a:lnTo>
                      <a:lnTo>
                        <a:pt x="671" y="1677"/>
                      </a:lnTo>
                      <a:lnTo>
                        <a:pt x="851" y="1703"/>
                      </a:lnTo>
                      <a:lnTo>
                        <a:pt x="851" y="1703"/>
                      </a:lnTo>
                      <a:lnTo>
                        <a:pt x="1006" y="1677"/>
                      </a:lnTo>
                      <a:lnTo>
                        <a:pt x="1161" y="1626"/>
                      </a:lnTo>
                      <a:lnTo>
                        <a:pt x="1316" y="1549"/>
                      </a:lnTo>
                      <a:lnTo>
                        <a:pt x="1445" y="1445"/>
                      </a:lnTo>
                      <a:lnTo>
                        <a:pt x="1548" y="1316"/>
                      </a:lnTo>
                      <a:lnTo>
                        <a:pt x="1625" y="1187"/>
                      </a:lnTo>
                      <a:lnTo>
                        <a:pt x="1677" y="1033"/>
                      </a:lnTo>
                      <a:lnTo>
                        <a:pt x="1677" y="852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1" name="Google Shape;3181;p28"/>
                <p:cNvSpPr/>
                <p:nvPr/>
              </p:nvSpPr>
              <p:spPr>
                <a:xfrm>
                  <a:off x="4420966" y="3117382"/>
                  <a:ext cx="211319" cy="18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57" h="1987" fill="none" extrusionOk="0">
                      <a:moveTo>
                        <a:pt x="22957" y="980"/>
                      </a:moveTo>
                      <a:lnTo>
                        <a:pt x="22957" y="980"/>
                      </a:lnTo>
                      <a:lnTo>
                        <a:pt x="22931" y="774"/>
                      </a:lnTo>
                      <a:lnTo>
                        <a:pt x="22879" y="593"/>
                      </a:lnTo>
                      <a:lnTo>
                        <a:pt x="22776" y="439"/>
                      </a:lnTo>
                      <a:lnTo>
                        <a:pt x="22647" y="284"/>
                      </a:lnTo>
                      <a:lnTo>
                        <a:pt x="22518" y="155"/>
                      </a:lnTo>
                      <a:lnTo>
                        <a:pt x="22338" y="78"/>
                      </a:lnTo>
                      <a:lnTo>
                        <a:pt x="22157" y="0"/>
                      </a:lnTo>
                      <a:lnTo>
                        <a:pt x="21951" y="0"/>
                      </a:lnTo>
                      <a:lnTo>
                        <a:pt x="1006" y="0"/>
                      </a:lnTo>
                      <a:lnTo>
                        <a:pt x="1006" y="0"/>
                      </a:lnTo>
                      <a:lnTo>
                        <a:pt x="800" y="0"/>
                      </a:lnTo>
                      <a:lnTo>
                        <a:pt x="619" y="78"/>
                      </a:lnTo>
                      <a:lnTo>
                        <a:pt x="439" y="155"/>
                      </a:lnTo>
                      <a:lnTo>
                        <a:pt x="310" y="284"/>
                      </a:lnTo>
                      <a:lnTo>
                        <a:pt x="181" y="439"/>
                      </a:lnTo>
                      <a:lnTo>
                        <a:pt x="78" y="593"/>
                      </a:lnTo>
                      <a:lnTo>
                        <a:pt x="26" y="774"/>
                      </a:lnTo>
                      <a:lnTo>
                        <a:pt x="0" y="980"/>
                      </a:lnTo>
                      <a:lnTo>
                        <a:pt x="0" y="980"/>
                      </a:lnTo>
                      <a:lnTo>
                        <a:pt x="26" y="1187"/>
                      </a:lnTo>
                      <a:lnTo>
                        <a:pt x="78" y="1367"/>
                      </a:lnTo>
                      <a:lnTo>
                        <a:pt x="181" y="1548"/>
                      </a:lnTo>
                      <a:lnTo>
                        <a:pt x="310" y="1703"/>
                      </a:lnTo>
                      <a:lnTo>
                        <a:pt x="439" y="1806"/>
                      </a:lnTo>
                      <a:lnTo>
                        <a:pt x="619" y="1909"/>
                      </a:lnTo>
                      <a:lnTo>
                        <a:pt x="800" y="1960"/>
                      </a:lnTo>
                      <a:lnTo>
                        <a:pt x="1006" y="1986"/>
                      </a:lnTo>
                      <a:lnTo>
                        <a:pt x="21951" y="1986"/>
                      </a:lnTo>
                      <a:lnTo>
                        <a:pt x="21951" y="1986"/>
                      </a:lnTo>
                      <a:lnTo>
                        <a:pt x="22157" y="1960"/>
                      </a:lnTo>
                      <a:lnTo>
                        <a:pt x="22338" y="1909"/>
                      </a:lnTo>
                      <a:lnTo>
                        <a:pt x="22518" y="1806"/>
                      </a:lnTo>
                      <a:lnTo>
                        <a:pt x="22647" y="1703"/>
                      </a:lnTo>
                      <a:lnTo>
                        <a:pt x="22776" y="1548"/>
                      </a:lnTo>
                      <a:lnTo>
                        <a:pt x="22879" y="1367"/>
                      </a:lnTo>
                      <a:lnTo>
                        <a:pt x="22931" y="1187"/>
                      </a:lnTo>
                      <a:lnTo>
                        <a:pt x="22957" y="98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2" name="Google Shape;3182;p28"/>
                <p:cNvSpPr/>
                <p:nvPr/>
              </p:nvSpPr>
              <p:spPr>
                <a:xfrm>
                  <a:off x="5014311" y="3111914"/>
                  <a:ext cx="15437" cy="15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1704" extrusionOk="0">
                      <a:moveTo>
                        <a:pt x="851" y="1"/>
                      </a:moveTo>
                      <a:lnTo>
                        <a:pt x="671" y="27"/>
                      </a:lnTo>
                      <a:lnTo>
                        <a:pt x="516" y="78"/>
                      </a:lnTo>
                      <a:lnTo>
                        <a:pt x="361" y="156"/>
                      </a:lnTo>
                      <a:lnTo>
                        <a:pt x="232" y="259"/>
                      </a:lnTo>
                      <a:lnTo>
                        <a:pt x="129" y="388"/>
                      </a:lnTo>
                      <a:lnTo>
                        <a:pt x="52" y="517"/>
                      </a:lnTo>
                      <a:lnTo>
                        <a:pt x="0" y="672"/>
                      </a:lnTo>
                      <a:lnTo>
                        <a:pt x="0" y="852"/>
                      </a:lnTo>
                      <a:lnTo>
                        <a:pt x="0" y="1033"/>
                      </a:lnTo>
                      <a:lnTo>
                        <a:pt x="52" y="1187"/>
                      </a:lnTo>
                      <a:lnTo>
                        <a:pt x="129" y="1316"/>
                      </a:lnTo>
                      <a:lnTo>
                        <a:pt x="232" y="1445"/>
                      </a:lnTo>
                      <a:lnTo>
                        <a:pt x="361" y="1549"/>
                      </a:lnTo>
                      <a:lnTo>
                        <a:pt x="516" y="1626"/>
                      </a:lnTo>
                      <a:lnTo>
                        <a:pt x="671" y="1677"/>
                      </a:lnTo>
                      <a:lnTo>
                        <a:pt x="851" y="1703"/>
                      </a:lnTo>
                      <a:lnTo>
                        <a:pt x="1006" y="1677"/>
                      </a:lnTo>
                      <a:lnTo>
                        <a:pt x="1161" y="1626"/>
                      </a:lnTo>
                      <a:lnTo>
                        <a:pt x="1316" y="1549"/>
                      </a:lnTo>
                      <a:lnTo>
                        <a:pt x="1445" y="1445"/>
                      </a:lnTo>
                      <a:lnTo>
                        <a:pt x="1548" y="1316"/>
                      </a:lnTo>
                      <a:lnTo>
                        <a:pt x="1625" y="1187"/>
                      </a:lnTo>
                      <a:lnTo>
                        <a:pt x="1677" y="1033"/>
                      </a:lnTo>
                      <a:lnTo>
                        <a:pt x="1677" y="852"/>
                      </a:lnTo>
                      <a:lnTo>
                        <a:pt x="1677" y="672"/>
                      </a:lnTo>
                      <a:lnTo>
                        <a:pt x="1625" y="517"/>
                      </a:lnTo>
                      <a:lnTo>
                        <a:pt x="1548" y="388"/>
                      </a:lnTo>
                      <a:lnTo>
                        <a:pt x="1445" y="259"/>
                      </a:lnTo>
                      <a:lnTo>
                        <a:pt x="1316" y="156"/>
                      </a:lnTo>
                      <a:lnTo>
                        <a:pt x="1161" y="78"/>
                      </a:lnTo>
                      <a:lnTo>
                        <a:pt x="1006" y="27"/>
                      </a:lnTo>
                      <a:lnTo>
                        <a:pt x="851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3" name="Google Shape;3183;p28"/>
                <p:cNvSpPr/>
                <p:nvPr/>
              </p:nvSpPr>
              <p:spPr>
                <a:xfrm>
                  <a:off x="4420966" y="3117382"/>
                  <a:ext cx="211319" cy="182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57" h="1987" extrusionOk="0">
                      <a:moveTo>
                        <a:pt x="800" y="0"/>
                      </a:moveTo>
                      <a:lnTo>
                        <a:pt x="619" y="78"/>
                      </a:lnTo>
                      <a:lnTo>
                        <a:pt x="439" y="155"/>
                      </a:lnTo>
                      <a:lnTo>
                        <a:pt x="310" y="284"/>
                      </a:lnTo>
                      <a:lnTo>
                        <a:pt x="181" y="439"/>
                      </a:lnTo>
                      <a:lnTo>
                        <a:pt x="78" y="593"/>
                      </a:lnTo>
                      <a:lnTo>
                        <a:pt x="26" y="774"/>
                      </a:lnTo>
                      <a:lnTo>
                        <a:pt x="0" y="980"/>
                      </a:lnTo>
                      <a:lnTo>
                        <a:pt x="26" y="1187"/>
                      </a:lnTo>
                      <a:lnTo>
                        <a:pt x="78" y="1367"/>
                      </a:lnTo>
                      <a:lnTo>
                        <a:pt x="181" y="1548"/>
                      </a:lnTo>
                      <a:lnTo>
                        <a:pt x="310" y="1703"/>
                      </a:lnTo>
                      <a:lnTo>
                        <a:pt x="439" y="1806"/>
                      </a:lnTo>
                      <a:lnTo>
                        <a:pt x="619" y="1909"/>
                      </a:lnTo>
                      <a:lnTo>
                        <a:pt x="800" y="1960"/>
                      </a:lnTo>
                      <a:lnTo>
                        <a:pt x="1006" y="1986"/>
                      </a:lnTo>
                      <a:lnTo>
                        <a:pt x="21951" y="1986"/>
                      </a:lnTo>
                      <a:lnTo>
                        <a:pt x="22157" y="1960"/>
                      </a:lnTo>
                      <a:lnTo>
                        <a:pt x="22338" y="1909"/>
                      </a:lnTo>
                      <a:lnTo>
                        <a:pt x="22518" y="1806"/>
                      </a:lnTo>
                      <a:lnTo>
                        <a:pt x="22647" y="1703"/>
                      </a:lnTo>
                      <a:lnTo>
                        <a:pt x="22776" y="1548"/>
                      </a:lnTo>
                      <a:lnTo>
                        <a:pt x="22879" y="1367"/>
                      </a:lnTo>
                      <a:lnTo>
                        <a:pt x="22931" y="1187"/>
                      </a:lnTo>
                      <a:lnTo>
                        <a:pt x="22957" y="980"/>
                      </a:lnTo>
                      <a:lnTo>
                        <a:pt x="22931" y="774"/>
                      </a:lnTo>
                      <a:lnTo>
                        <a:pt x="22879" y="593"/>
                      </a:lnTo>
                      <a:lnTo>
                        <a:pt x="22776" y="439"/>
                      </a:lnTo>
                      <a:lnTo>
                        <a:pt x="22647" y="284"/>
                      </a:lnTo>
                      <a:lnTo>
                        <a:pt x="22518" y="155"/>
                      </a:lnTo>
                      <a:lnTo>
                        <a:pt x="22338" y="78"/>
                      </a:lnTo>
                      <a:lnTo>
                        <a:pt x="2215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4" name="Google Shape;3184;p28"/>
                <p:cNvSpPr/>
                <p:nvPr/>
              </p:nvSpPr>
              <p:spPr>
                <a:xfrm>
                  <a:off x="4639640" y="2524506"/>
                  <a:ext cx="121331" cy="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81" h="1" extrusionOk="0">
                      <a:moveTo>
                        <a:pt x="13181" y="1"/>
                      </a:moveTo>
                      <a:lnTo>
                        <a:pt x="0" y="1"/>
                      </a:lnTo>
                      <a:lnTo>
                        <a:pt x="13181" y="1"/>
                      </a:lnTo>
                      <a:lnTo>
                        <a:pt x="13181" y="1"/>
                      </a:lnTo>
                      <a:close/>
                    </a:path>
                  </a:pathLst>
                </a:custGeom>
                <a:solidFill>
                  <a:srgbClr val="ACACA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5" name="Google Shape;3185;p28"/>
                <p:cNvSpPr/>
                <p:nvPr/>
              </p:nvSpPr>
              <p:spPr>
                <a:xfrm>
                  <a:off x="4639640" y="2524506"/>
                  <a:ext cx="121331" cy="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81" h="1" fill="none" extrusionOk="0">
                      <a:moveTo>
                        <a:pt x="13181" y="1"/>
                      </a:moveTo>
                      <a:lnTo>
                        <a:pt x="0" y="1"/>
                      </a:lnTo>
                      <a:lnTo>
                        <a:pt x="13181" y="1"/>
                      </a:lnTo>
                      <a:lnTo>
                        <a:pt x="13181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6" name="Google Shape;3186;p28"/>
                <p:cNvSpPr/>
                <p:nvPr/>
              </p:nvSpPr>
              <p:spPr>
                <a:xfrm>
                  <a:off x="4781627" y="2524506"/>
                  <a:ext cx="36811" cy="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9" h="1" extrusionOk="0">
                      <a:moveTo>
                        <a:pt x="3998" y="1"/>
                      </a:moveTo>
                      <a:lnTo>
                        <a:pt x="0" y="1"/>
                      </a:lnTo>
                      <a:lnTo>
                        <a:pt x="3998" y="1"/>
                      </a:lnTo>
                      <a:lnTo>
                        <a:pt x="3998" y="1"/>
                      </a:lnTo>
                      <a:close/>
                    </a:path>
                  </a:pathLst>
                </a:custGeom>
                <a:solidFill>
                  <a:srgbClr val="ACACA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7" name="Google Shape;3187;p28"/>
                <p:cNvSpPr/>
                <p:nvPr/>
              </p:nvSpPr>
              <p:spPr>
                <a:xfrm>
                  <a:off x="4781627" y="2524506"/>
                  <a:ext cx="36811" cy="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9" h="1" fill="none" extrusionOk="0">
                      <a:moveTo>
                        <a:pt x="3998" y="1"/>
                      </a:moveTo>
                      <a:lnTo>
                        <a:pt x="0" y="1"/>
                      </a:lnTo>
                      <a:lnTo>
                        <a:pt x="3998" y="1"/>
                      </a:lnTo>
                      <a:lnTo>
                        <a:pt x="3998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8" name="Google Shape;3188;p28"/>
                <p:cNvSpPr/>
                <p:nvPr/>
              </p:nvSpPr>
              <p:spPr>
                <a:xfrm>
                  <a:off x="4360655" y="2524506"/>
                  <a:ext cx="457783" cy="5710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32" h="62036" extrusionOk="0">
                      <a:moveTo>
                        <a:pt x="45733" y="1"/>
                      </a:moveTo>
                      <a:lnTo>
                        <a:pt x="0" y="62035"/>
                      </a:lnTo>
                      <a:lnTo>
                        <a:pt x="3999" y="62035"/>
                      </a:lnTo>
                      <a:lnTo>
                        <a:pt x="49731" y="1"/>
                      </a:lnTo>
                      <a:close/>
                    </a:path>
                  </a:pathLst>
                </a:custGeom>
                <a:solidFill>
                  <a:srgbClr val="FFFFFF">
                    <a:alpha val="24313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189" name="Google Shape;3189;p28"/>
              <p:cNvSpPr/>
              <p:nvPr/>
            </p:nvSpPr>
            <p:spPr>
              <a:xfrm>
                <a:off x="4316262" y="1795101"/>
                <a:ext cx="969277" cy="1209082"/>
              </a:xfrm>
              <a:custGeom>
                <a:avLst/>
                <a:gdLst/>
                <a:ahLst/>
                <a:cxnLst/>
                <a:rect l="l" t="t" r="r" b="b"/>
                <a:pathLst>
                  <a:path w="49732" h="62036" extrusionOk="0">
                    <a:moveTo>
                      <a:pt x="45733" y="1"/>
                    </a:moveTo>
                    <a:lnTo>
                      <a:pt x="0" y="62035"/>
                    </a:lnTo>
                    <a:lnTo>
                      <a:pt x="3999" y="62035"/>
                    </a:lnTo>
                    <a:lnTo>
                      <a:pt x="49731" y="1"/>
                    </a:lnTo>
                    <a:close/>
                  </a:path>
                </a:pathLst>
              </a:custGeom>
              <a:solidFill>
                <a:srgbClr val="FFFFFF">
                  <a:alpha val="24313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90" name="Google Shape;3190;p28"/>
            <p:cNvSpPr/>
            <p:nvPr/>
          </p:nvSpPr>
          <p:spPr>
            <a:xfrm>
              <a:off x="4984625" y="3109070"/>
              <a:ext cx="21623" cy="21374"/>
            </a:xfrm>
            <a:custGeom>
              <a:avLst/>
              <a:gdLst/>
              <a:ahLst/>
              <a:cxnLst/>
              <a:rect l="l" t="t" r="r" b="b"/>
              <a:pathLst>
                <a:path w="2349" h="2322" fill="none" extrusionOk="0">
                  <a:moveTo>
                    <a:pt x="2348" y="1161"/>
                  </a:moveTo>
                  <a:lnTo>
                    <a:pt x="2348" y="1161"/>
                  </a:lnTo>
                  <a:lnTo>
                    <a:pt x="2322" y="929"/>
                  </a:lnTo>
                  <a:lnTo>
                    <a:pt x="2245" y="697"/>
                  </a:lnTo>
                  <a:lnTo>
                    <a:pt x="2142" y="516"/>
                  </a:lnTo>
                  <a:lnTo>
                    <a:pt x="1987" y="336"/>
                  </a:lnTo>
                  <a:lnTo>
                    <a:pt x="1832" y="181"/>
                  </a:lnTo>
                  <a:lnTo>
                    <a:pt x="1626" y="78"/>
                  </a:lnTo>
                  <a:lnTo>
                    <a:pt x="1419" y="0"/>
                  </a:lnTo>
                  <a:lnTo>
                    <a:pt x="1162" y="0"/>
                  </a:lnTo>
                  <a:lnTo>
                    <a:pt x="1162" y="0"/>
                  </a:lnTo>
                  <a:lnTo>
                    <a:pt x="929" y="0"/>
                  </a:lnTo>
                  <a:lnTo>
                    <a:pt x="723" y="78"/>
                  </a:lnTo>
                  <a:lnTo>
                    <a:pt x="517" y="181"/>
                  </a:lnTo>
                  <a:lnTo>
                    <a:pt x="336" y="336"/>
                  </a:lnTo>
                  <a:lnTo>
                    <a:pt x="207" y="516"/>
                  </a:lnTo>
                  <a:lnTo>
                    <a:pt x="104" y="697"/>
                  </a:lnTo>
                  <a:lnTo>
                    <a:pt x="27" y="929"/>
                  </a:lnTo>
                  <a:lnTo>
                    <a:pt x="1" y="1161"/>
                  </a:lnTo>
                  <a:lnTo>
                    <a:pt x="1" y="1161"/>
                  </a:lnTo>
                  <a:lnTo>
                    <a:pt x="27" y="1393"/>
                  </a:lnTo>
                  <a:lnTo>
                    <a:pt x="104" y="1625"/>
                  </a:lnTo>
                  <a:lnTo>
                    <a:pt x="207" y="1806"/>
                  </a:lnTo>
                  <a:lnTo>
                    <a:pt x="336" y="1986"/>
                  </a:lnTo>
                  <a:lnTo>
                    <a:pt x="517" y="2141"/>
                  </a:lnTo>
                  <a:lnTo>
                    <a:pt x="723" y="2244"/>
                  </a:lnTo>
                  <a:lnTo>
                    <a:pt x="929" y="2296"/>
                  </a:lnTo>
                  <a:lnTo>
                    <a:pt x="1162" y="2322"/>
                  </a:lnTo>
                  <a:lnTo>
                    <a:pt x="1162" y="2322"/>
                  </a:lnTo>
                  <a:lnTo>
                    <a:pt x="1419" y="2296"/>
                  </a:lnTo>
                  <a:lnTo>
                    <a:pt x="1626" y="2244"/>
                  </a:lnTo>
                  <a:lnTo>
                    <a:pt x="1832" y="2141"/>
                  </a:lnTo>
                  <a:lnTo>
                    <a:pt x="1987" y="1986"/>
                  </a:lnTo>
                  <a:lnTo>
                    <a:pt x="2142" y="1806"/>
                  </a:lnTo>
                  <a:lnTo>
                    <a:pt x="2245" y="1625"/>
                  </a:lnTo>
                  <a:lnTo>
                    <a:pt x="2322" y="1393"/>
                  </a:lnTo>
                  <a:lnTo>
                    <a:pt x="2348" y="11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1" name="Google Shape;3191;p28"/>
            <p:cNvSpPr/>
            <p:nvPr/>
          </p:nvSpPr>
          <p:spPr>
            <a:xfrm>
              <a:off x="4984625" y="3109070"/>
              <a:ext cx="21623" cy="21374"/>
            </a:xfrm>
            <a:custGeom>
              <a:avLst/>
              <a:gdLst/>
              <a:ahLst/>
              <a:cxnLst/>
              <a:rect l="l" t="t" r="r" b="b"/>
              <a:pathLst>
                <a:path w="2349" h="2322" extrusionOk="0">
                  <a:moveTo>
                    <a:pt x="929" y="0"/>
                  </a:moveTo>
                  <a:lnTo>
                    <a:pt x="723" y="78"/>
                  </a:lnTo>
                  <a:lnTo>
                    <a:pt x="517" y="181"/>
                  </a:lnTo>
                  <a:lnTo>
                    <a:pt x="336" y="336"/>
                  </a:lnTo>
                  <a:lnTo>
                    <a:pt x="207" y="516"/>
                  </a:lnTo>
                  <a:lnTo>
                    <a:pt x="104" y="697"/>
                  </a:lnTo>
                  <a:lnTo>
                    <a:pt x="27" y="929"/>
                  </a:lnTo>
                  <a:lnTo>
                    <a:pt x="1" y="1161"/>
                  </a:lnTo>
                  <a:lnTo>
                    <a:pt x="27" y="1393"/>
                  </a:lnTo>
                  <a:lnTo>
                    <a:pt x="104" y="1625"/>
                  </a:lnTo>
                  <a:lnTo>
                    <a:pt x="207" y="1806"/>
                  </a:lnTo>
                  <a:lnTo>
                    <a:pt x="336" y="1986"/>
                  </a:lnTo>
                  <a:lnTo>
                    <a:pt x="517" y="2141"/>
                  </a:lnTo>
                  <a:lnTo>
                    <a:pt x="723" y="2244"/>
                  </a:lnTo>
                  <a:lnTo>
                    <a:pt x="929" y="2296"/>
                  </a:lnTo>
                  <a:lnTo>
                    <a:pt x="1162" y="2322"/>
                  </a:lnTo>
                  <a:lnTo>
                    <a:pt x="1419" y="2296"/>
                  </a:lnTo>
                  <a:lnTo>
                    <a:pt x="1626" y="2244"/>
                  </a:lnTo>
                  <a:lnTo>
                    <a:pt x="1832" y="2141"/>
                  </a:lnTo>
                  <a:lnTo>
                    <a:pt x="1987" y="1986"/>
                  </a:lnTo>
                  <a:lnTo>
                    <a:pt x="2142" y="1806"/>
                  </a:lnTo>
                  <a:lnTo>
                    <a:pt x="2245" y="1625"/>
                  </a:lnTo>
                  <a:lnTo>
                    <a:pt x="2322" y="1393"/>
                  </a:lnTo>
                  <a:lnTo>
                    <a:pt x="2348" y="1161"/>
                  </a:lnTo>
                  <a:lnTo>
                    <a:pt x="2322" y="929"/>
                  </a:lnTo>
                  <a:lnTo>
                    <a:pt x="2245" y="697"/>
                  </a:lnTo>
                  <a:lnTo>
                    <a:pt x="2142" y="516"/>
                  </a:lnTo>
                  <a:lnTo>
                    <a:pt x="1987" y="336"/>
                  </a:lnTo>
                  <a:lnTo>
                    <a:pt x="1832" y="181"/>
                  </a:lnTo>
                  <a:lnTo>
                    <a:pt x="1626" y="78"/>
                  </a:lnTo>
                  <a:lnTo>
                    <a:pt x="1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2" name="Google Shape;3192;p28"/>
            <p:cNvSpPr/>
            <p:nvPr/>
          </p:nvSpPr>
          <p:spPr>
            <a:xfrm>
              <a:off x="3602052" y="4085867"/>
              <a:ext cx="30165" cy="289681"/>
            </a:xfrm>
            <a:custGeom>
              <a:avLst/>
              <a:gdLst/>
              <a:ahLst/>
              <a:cxnLst/>
              <a:rect l="l" t="t" r="r" b="b"/>
              <a:pathLst>
                <a:path w="3277" h="31470" extrusionOk="0">
                  <a:moveTo>
                    <a:pt x="1" y="1"/>
                  </a:moveTo>
                  <a:lnTo>
                    <a:pt x="1" y="31469"/>
                  </a:lnTo>
                  <a:lnTo>
                    <a:pt x="3277" y="31469"/>
                  </a:lnTo>
                  <a:lnTo>
                    <a:pt x="3277" y="1"/>
                  </a:lnTo>
                  <a:close/>
                </a:path>
              </a:pathLst>
            </a:custGeom>
            <a:solidFill>
              <a:srgbClr val="FCC5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3" name="Google Shape;3193;p28"/>
            <p:cNvSpPr/>
            <p:nvPr/>
          </p:nvSpPr>
          <p:spPr>
            <a:xfrm>
              <a:off x="3602052" y="4085867"/>
              <a:ext cx="30165" cy="289681"/>
            </a:xfrm>
            <a:custGeom>
              <a:avLst/>
              <a:gdLst/>
              <a:ahLst/>
              <a:cxnLst/>
              <a:rect l="l" t="t" r="r" b="b"/>
              <a:pathLst>
                <a:path w="3277" h="31470" fill="none" extrusionOk="0">
                  <a:moveTo>
                    <a:pt x="1" y="31469"/>
                  </a:moveTo>
                  <a:lnTo>
                    <a:pt x="1" y="1"/>
                  </a:lnTo>
                  <a:lnTo>
                    <a:pt x="3277" y="1"/>
                  </a:lnTo>
                  <a:lnTo>
                    <a:pt x="3277" y="31469"/>
                  </a:lnTo>
                  <a:lnTo>
                    <a:pt x="1" y="314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4" name="Google Shape;3194;p28"/>
            <p:cNvSpPr/>
            <p:nvPr/>
          </p:nvSpPr>
          <p:spPr>
            <a:xfrm>
              <a:off x="3591374" y="4247802"/>
              <a:ext cx="10687" cy="30156"/>
            </a:xfrm>
            <a:custGeom>
              <a:avLst/>
              <a:gdLst/>
              <a:ahLst/>
              <a:cxnLst/>
              <a:rect l="l" t="t" r="r" b="b"/>
              <a:pathLst>
                <a:path w="1161" h="3276" extrusionOk="0">
                  <a:moveTo>
                    <a:pt x="0" y="0"/>
                  </a:moveTo>
                  <a:lnTo>
                    <a:pt x="0" y="3276"/>
                  </a:lnTo>
                  <a:lnTo>
                    <a:pt x="1161" y="3276"/>
                  </a:lnTo>
                  <a:lnTo>
                    <a:pt x="1161" y="0"/>
                  </a:lnTo>
                  <a:close/>
                </a:path>
              </a:pathLst>
            </a:custGeom>
            <a:solidFill>
              <a:srgbClr val="FAAE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5" name="Google Shape;3195;p28"/>
            <p:cNvSpPr/>
            <p:nvPr/>
          </p:nvSpPr>
          <p:spPr>
            <a:xfrm>
              <a:off x="3591374" y="4247802"/>
              <a:ext cx="10687" cy="30156"/>
            </a:xfrm>
            <a:custGeom>
              <a:avLst/>
              <a:gdLst/>
              <a:ahLst/>
              <a:cxnLst/>
              <a:rect l="l" t="t" r="r" b="b"/>
              <a:pathLst>
                <a:path w="1161" h="3276" fill="none" extrusionOk="0">
                  <a:moveTo>
                    <a:pt x="1161" y="0"/>
                  </a:moveTo>
                  <a:lnTo>
                    <a:pt x="1161" y="0"/>
                  </a:lnTo>
                  <a:lnTo>
                    <a:pt x="0" y="0"/>
                  </a:lnTo>
                  <a:lnTo>
                    <a:pt x="0" y="3276"/>
                  </a:lnTo>
                  <a:lnTo>
                    <a:pt x="1161" y="3276"/>
                  </a:lnTo>
                  <a:lnTo>
                    <a:pt x="11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6" name="Google Shape;3196;p28"/>
            <p:cNvSpPr/>
            <p:nvPr/>
          </p:nvSpPr>
          <p:spPr>
            <a:xfrm>
              <a:off x="3543886" y="4188439"/>
              <a:ext cx="9269" cy="25654"/>
            </a:xfrm>
            <a:custGeom>
              <a:avLst/>
              <a:gdLst/>
              <a:ahLst/>
              <a:cxnLst/>
              <a:rect l="l" t="t" r="r" b="b"/>
              <a:pathLst>
                <a:path w="1007" h="2787" extrusionOk="0">
                  <a:moveTo>
                    <a:pt x="0" y="1"/>
                  </a:moveTo>
                  <a:lnTo>
                    <a:pt x="0" y="2786"/>
                  </a:lnTo>
                  <a:lnTo>
                    <a:pt x="1006" y="2786"/>
                  </a:lnTo>
                  <a:lnTo>
                    <a:pt x="1006" y="1"/>
                  </a:lnTo>
                  <a:close/>
                </a:path>
              </a:pathLst>
            </a:custGeom>
            <a:solidFill>
              <a:srgbClr val="F8E3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7" name="Google Shape;3197;p28"/>
            <p:cNvSpPr/>
            <p:nvPr/>
          </p:nvSpPr>
          <p:spPr>
            <a:xfrm>
              <a:off x="3510407" y="4188439"/>
              <a:ext cx="24228" cy="25654"/>
            </a:xfrm>
            <a:custGeom>
              <a:avLst/>
              <a:gdLst/>
              <a:ahLst/>
              <a:cxnLst/>
              <a:rect l="l" t="t" r="r" b="b"/>
              <a:pathLst>
                <a:path w="2632" h="2787" extrusionOk="0">
                  <a:moveTo>
                    <a:pt x="1" y="1"/>
                  </a:moveTo>
                  <a:lnTo>
                    <a:pt x="1" y="2786"/>
                  </a:lnTo>
                  <a:lnTo>
                    <a:pt x="2632" y="2786"/>
                  </a:lnTo>
                  <a:lnTo>
                    <a:pt x="2632" y="1"/>
                  </a:lnTo>
                  <a:close/>
                </a:path>
              </a:pathLst>
            </a:custGeom>
            <a:solidFill>
              <a:srgbClr val="F8E3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8" name="Google Shape;3198;p28"/>
            <p:cNvSpPr/>
            <p:nvPr/>
          </p:nvSpPr>
          <p:spPr>
            <a:xfrm>
              <a:off x="3546970" y="4221917"/>
              <a:ext cx="8321" cy="22331"/>
            </a:xfrm>
            <a:custGeom>
              <a:avLst/>
              <a:gdLst/>
              <a:ahLst/>
              <a:cxnLst/>
              <a:rect l="l" t="t" r="r" b="b"/>
              <a:pathLst>
                <a:path w="904" h="2426" extrusionOk="0">
                  <a:moveTo>
                    <a:pt x="1" y="1"/>
                  </a:moveTo>
                  <a:lnTo>
                    <a:pt x="1" y="2425"/>
                  </a:lnTo>
                  <a:lnTo>
                    <a:pt x="904" y="2425"/>
                  </a:lnTo>
                  <a:lnTo>
                    <a:pt x="9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9" name="Google Shape;3199;p28"/>
            <p:cNvSpPr/>
            <p:nvPr/>
          </p:nvSpPr>
          <p:spPr>
            <a:xfrm>
              <a:off x="3517053" y="4221917"/>
              <a:ext cx="21383" cy="22331"/>
            </a:xfrm>
            <a:custGeom>
              <a:avLst/>
              <a:gdLst/>
              <a:ahLst/>
              <a:cxnLst/>
              <a:rect l="l" t="t" r="r" b="b"/>
              <a:pathLst>
                <a:path w="2323" h="2426" extrusionOk="0">
                  <a:moveTo>
                    <a:pt x="1" y="1"/>
                  </a:moveTo>
                  <a:lnTo>
                    <a:pt x="1" y="2425"/>
                  </a:lnTo>
                  <a:lnTo>
                    <a:pt x="2322" y="2425"/>
                  </a:lnTo>
                  <a:lnTo>
                    <a:pt x="23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0" name="Google Shape;3200;p28"/>
            <p:cNvSpPr/>
            <p:nvPr/>
          </p:nvSpPr>
          <p:spPr>
            <a:xfrm>
              <a:off x="3549344" y="4125044"/>
              <a:ext cx="7373" cy="25654"/>
            </a:xfrm>
            <a:custGeom>
              <a:avLst/>
              <a:gdLst/>
              <a:ahLst/>
              <a:cxnLst/>
              <a:rect l="l" t="t" r="r" b="b"/>
              <a:pathLst>
                <a:path w="801" h="2787" extrusionOk="0">
                  <a:moveTo>
                    <a:pt x="1" y="1"/>
                  </a:moveTo>
                  <a:lnTo>
                    <a:pt x="1" y="2786"/>
                  </a:lnTo>
                  <a:lnTo>
                    <a:pt x="800" y="2786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F8E3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1" name="Google Shape;3201;p28"/>
            <p:cNvSpPr/>
            <p:nvPr/>
          </p:nvSpPr>
          <p:spPr>
            <a:xfrm>
              <a:off x="3522991" y="4125044"/>
              <a:ext cx="19238" cy="25654"/>
            </a:xfrm>
            <a:custGeom>
              <a:avLst/>
              <a:gdLst/>
              <a:ahLst/>
              <a:cxnLst/>
              <a:rect l="l" t="t" r="r" b="b"/>
              <a:pathLst>
                <a:path w="2090" h="2787" extrusionOk="0">
                  <a:moveTo>
                    <a:pt x="1" y="1"/>
                  </a:moveTo>
                  <a:lnTo>
                    <a:pt x="1" y="2786"/>
                  </a:lnTo>
                  <a:lnTo>
                    <a:pt x="2090" y="2786"/>
                  </a:lnTo>
                  <a:lnTo>
                    <a:pt x="2090" y="1"/>
                  </a:lnTo>
                  <a:close/>
                </a:path>
              </a:pathLst>
            </a:custGeom>
            <a:solidFill>
              <a:srgbClr val="F8E3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2" name="Google Shape;3202;p28"/>
            <p:cNvSpPr/>
            <p:nvPr/>
          </p:nvSpPr>
          <p:spPr>
            <a:xfrm>
              <a:off x="3551959" y="4158283"/>
              <a:ext cx="6416" cy="22571"/>
            </a:xfrm>
            <a:custGeom>
              <a:avLst/>
              <a:gdLst/>
              <a:ahLst/>
              <a:cxnLst/>
              <a:rect l="l" t="t" r="r" b="b"/>
              <a:pathLst>
                <a:path w="697" h="2452" extrusionOk="0">
                  <a:moveTo>
                    <a:pt x="0" y="1"/>
                  </a:moveTo>
                  <a:lnTo>
                    <a:pt x="0" y="2451"/>
                  </a:lnTo>
                  <a:lnTo>
                    <a:pt x="697" y="2451"/>
                  </a:lnTo>
                  <a:lnTo>
                    <a:pt x="69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3" name="Google Shape;3203;p28"/>
            <p:cNvSpPr/>
            <p:nvPr/>
          </p:nvSpPr>
          <p:spPr>
            <a:xfrm>
              <a:off x="3528219" y="4158283"/>
              <a:ext cx="16864" cy="22571"/>
            </a:xfrm>
            <a:custGeom>
              <a:avLst/>
              <a:gdLst/>
              <a:ahLst/>
              <a:cxnLst/>
              <a:rect l="l" t="t" r="r" b="b"/>
              <a:pathLst>
                <a:path w="1832" h="2452" extrusionOk="0">
                  <a:moveTo>
                    <a:pt x="0" y="1"/>
                  </a:moveTo>
                  <a:lnTo>
                    <a:pt x="0" y="2451"/>
                  </a:lnTo>
                  <a:lnTo>
                    <a:pt x="1831" y="2451"/>
                  </a:lnTo>
                  <a:lnTo>
                    <a:pt x="18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4" name="Google Shape;3204;p28"/>
            <p:cNvSpPr/>
            <p:nvPr/>
          </p:nvSpPr>
          <p:spPr>
            <a:xfrm>
              <a:off x="4758596" y="3275036"/>
              <a:ext cx="141518" cy="82164"/>
            </a:xfrm>
            <a:custGeom>
              <a:avLst/>
              <a:gdLst/>
              <a:ahLst/>
              <a:cxnLst/>
              <a:rect l="l" t="t" r="r" b="b"/>
              <a:pathLst>
                <a:path w="15374" h="8926" extrusionOk="0">
                  <a:moveTo>
                    <a:pt x="12587" y="0"/>
                  </a:moveTo>
                  <a:lnTo>
                    <a:pt x="11865" y="387"/>
                  </a:lnTo>
                  <a:lnTo>
                    <a:pt x="11143" y="723"/>
                  </a:lnTo>
                  <a:lnTo>
                    <a:pt x="10369" y="1006"/>
                  </a:lnTo>
                  <a:lnTo>
                    <a:pt x="9595" y="1213"/>
                  </a:lnTo>
                  <a:lnTo>
                    <a:pt x="9286" y="1290"/>
                  </a:lnTo>
                  <a:lnTo>
                    <a:pt x="8925" y="1367"/>
                  </a:lnTo>
                  <a:lnTo>
                    <a:pt x="8564" y="1419"/>
                  </a:lnTo>
                  <a:lnTo>
                    <a:pt x="7816" y="1471"/>
                  </a:lnTo>
                  <a:lnTo>
                    <a:pt x="7093" y="1471"/>
                  </a:lnTo>
                  <a:lnTo>
                    <a:pt x="6371" y="1419"/>
                  </a:lnTo>
                  <a:lnTo>
                    <a:pt x="5881" y="1342"/>
                  </a:lnTo>
                  <a:lnTo>
                    <a:pt x="5417" y="1264"/>
                  </a:lnTo>
                  <a:lnTo>
                    <a:pt x="4952" y="1135"/>
                  </a:lnTo>
                  <a:lnTo>
                    <a:pt x="4462" y="1006"/>
                  </a:lnTo>
                  <a:lnTo>
                    <a:pt x="3998" y="852"/>
                  </a:lnTo>
                  <a:lnTo>
                    <a:pt x="3560" y="671"/>
                  </a:lnTo>
                  <a:lnTo>
                    <a:pt x="3095" y="465"/>
                  </a:lnTo>
                  <a:lnTo>
                    <a:pt x="2657" y="232"/>
                  </a:lnTo>
                  <a:lnTo>
                    <a:pt x="2657" y="232"/>
                  </a:lnTo>
                  <a:lnTo>
                    <a:pt x="2786" y="413"/>
                  </a:lnTo>
                  <a:lnTo>
                    <a:pt x="2889" y="594"/>
                  </a:lnTo>
                  <a:lnTo>
                    <a:pt x="2966" y="800"/>
                  </a:lnTo>
                  <a:lnTo>
                    <a:pt x="3044" y="980"/>
                  </a:lnTo>
                  <a:lnTo>
                    <a:pt x="3147" y="1419"/>
                  </a:lnTo>
                  <a:lnTo>
                    <a:pt x="3198" y="1832"/>
                  </a:lnTo>
                  <a:lnTo>
                    <a:pt x="3198" y="2296"/>
                  </a:lnTo>
                  <a:lnTo>
                    <a:pt x="3147" y="2760"/>
                  </a:lnTo>
                  <a:lnTo>
                    <a:pt x="3044" y="3225"/>
                  </a:lnTo>
                  <a:lnTo>
                    <a:pt x="2915" y="3689"/>
                  </a:lnTo>
                  <a:lnTo>
                    <a:pt x="2734" y="4127"/>
                  </a:lnTo>
                  <a:lnTo>
                    <a:pt x="2528" y="4592"/>
                  </a:lnTo>
                  <a:lnTo>
                    <a:pt x="2296" y="5004"/>
                  </a:lnTo>
                  <a:lnTo>
                    <a:pt x="2012" y="5417"/>
                  </a:lnTo>
                  <a:lnTo>
                    <a:pt x="1728" y="5804"/>
                  </a:lnTo>
                  <a:lnTo>
                    <a:pt x="1419" y="6165"/>
                  </a:lnTo>
                  <a:lnTo>
                    <a:pt x="1083" y="6475"/>
                  </a:lnTo>
                  <a:lnTo>
                    <a:pt x="748" y="6733"/>
                  </a:lnTo>
                  <a:lnTo>
                    <a:pt x="361" y="6965"/>
                  </a:lnTo>
                  <a:lnTo>
                    <a:pt x="0" y="7171"/>
                  </a:lnTo>
                  <a:lnTo>
                    <a:pt x="413" y="7326"/>
                  </a:lnTo>
                  <a:lnTo>
                    <a:pt x="851" y="7455"/>
                  </a:lnTo>
                  <a:lnTo>
                    <a:pt x="1702" y="7790"/>
                  </a:lnTo>
                  <a:lnTo>
                    <a:pt x="2528" y="8048"/>
                  </a:lnTo>
                  <a:lnTo>
                    <a:pt x="3353" y="8280"/>
                  </a:lnTo>
                  <a:lnTo>
                    <a:pt x="4437" y="8538"/>
                  </a:lnTo>
                  <a:lnTo>
                    <a:pt x="5546" y="8719"/>
                  </a:lnTo>
                  <a:lnTo>
                    <a:pt x="6655" y="8848"/>
                  </a:lnTo>
                  <a:lnTo>
                    <a:pt x="7197" y="8899"/>
                  </a:lnTo>
                  <a:lnTo>
                    <a:pt x="7764" y="8925"/>
                  </a:lnTo>
                  <a:lnTo>
                    <a:pt x="8383" y="8899"/>
                  </a:lnTo>
                  <a:lnTo>
                    <a:pt x="8976" y="8848"/>
                  </a:lnTo>
                  <a:lnTo>
                    <a:pt x="9595" y="8770"/>
                  </a:lnTo>
                  <a:lnTo>
                    <a:pt x="10189" y="8693"/>
                  </a:lnTo>
                  <a:lnTo>
                    <a:pt x="10808" y="8590"/>
                  </a:lnTo>
                  <a:lnTo>
                    <a:pt x="11401" y="8461"/>
                  </a:lnTo>
                  <a:lnTo>
                    <a:pt x="11994" y="8332"/>
                  </a:lnTo>
                  <a:lnTo>
                    <a:pt x="12587" y="8177"/>
                  </a:lnTo>
                  <a:lnTo>
                    <a:pt x="13207" y="7996"/>
                  </a:lnTo>
                  <a:lnTo>
                    <a:pt x="13826" y="7790"/>
                  </a:lnTo>
                  <a:lnTo>
                    <a:pt x="14599" y="7506"/>
                  </a:lnTo>
                  <a:lnTo>
                    <a:pt x="15373" y="7223"/>
                  </a:lnTo>
                  <a:lnTo>
                    <a:pt x="14935" y="6990"/>
                  </a:lnTo>
                  <a:lnTo>
                    <a:pt x="14522" y="6733"/>
                  </a:lnTo>
                  <a:lnTo>
                    <a:pt x="14161" y="6475"/>
                  </a:lnTo>
                  <a:lnTo>
                    <a:pt x="13826" y="6139"/>
                  </a:lnTo>
                  <a:lnTo>
                    <a:pt x="13516" y="5778"/>
                  </a:lnTo>
                  <a:lnTo>
                    <a:pt x="13232" y="5391"/>
                  </a:lnTo>
                  <a:lnTo>
                    <a:pt x="12974" y="4953"/>
                  </a:lnTo>
                  <a:lnTo>
                    <a:pt x="12716" y="4514"/>
                  </a:lnTo>
                  <a:lnTo>
                    <a:pt x="12510" y="4050"/>
                  </a:lnTo>
                  <a:lnTo>
                    <a:pt x="12330" y="3560"/>
                  </a:lnTo>
                  <a:lnTo>
                    <a:pt x="12201" y="3096"/>
                  </a:lnTo>
                  <a:lnTo>
                    <a:pt x="12097" y="2605"/>
                  </a:lnTo>
                  <a:lnTo>
                    <a:pt x="12046" y="2115"/>
                  </a:lnTo>
                  <a:lnTo>
                    <a:pt x="12046" y="1651"/>
                  </a:lnTo>
                  <a:lnTo>
                    <a:pt x="12097" y="1213"/>
                  </a:lnTo>
                  <a:lnTo>
                    <a:pt x="12201" y="774"/>
                  </a:lnTo>
                  <a:lnTo>
                    <a:pt x="12278" y="568"/>
                  </a:lnTo>
                  <a:lnTo>
                    <a:pt x="12355" y="361"/>
                  </a:lnTo>
                  <a:lnTo>
                    <a:pt x="12458" y="181"/>
                  </a:lnTo>
                  <a:lnTo>
                    <a:pt x="12587" y="0"/>
                  </a:lnTo>
                  <a:close/>
                </a:path>
              </a:pathLst>
            </a:custGeom>
            <a:solidFill>
              <a:srgbClr val="FDB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5" name="Google Shape;3205;p28"/>
            <p:cNvSpPr/>
            <p:nvPr/>
          </p:nvSpPr>
          <p:spPr>
            <a:xfrm>
              <a:off x="4603786" y="3338431"/>
              <a:ext cx="450180" cy="385837"/>
            </a:xfrm>
            <a:custGeom>
              <a:avLst/>
              <a:gdLst/>
              <a:ahLst/>
              <a:cxnLst/>
              <a:rect l="l" t="t" r="r" b="b"/>
              <a:pathLst>
                <a:path w="48906" h="41916" extrusionOk="0">
                  <a:moveTo>
                    <a:pt x="15090" y="0"/>
                  </a:moveTo>
                  <a:lnTo>
                    <a:pt x="14677" y="52"/>
                  </a:lnTo>
                  <a:lnTo>
                    <a:pt x="14264" y="129"/>
                  </a:lnTo>
                  <a:lnTo>
                    <a:pt x="13878" y="232"/>
                  </a:lnTo>
                  <a:lnTo>
                    <a:pt x="13516" y="413"/>
                  </a:lnTo>
                  <a:lnTo>
                    <a:pt x="13181" y="619"/>
                  </a:lnTo>
                  <a:lnTo>
                    <a:pt x="13026" y="748"/>
                  </a:lnTo>
                  <a:lnTo>
                    <a:pt x="12872" y="877"/>
                  </a:lnTo>
                  <a:lnTo>
                    <a:pt x="12743" y="1032"/>
                  </a:lnTo>
                  <a:lnTo>
                    <a:pt x="12639" y="1187"/>
                  </a:lnTo>
                  <a:lnTo>
                    <a:pt x="11685" y="1264"/>
                  </a:lnTo>
                  <a:lnTo>
                    <a:pt x="10782" y="1393"/>
                  </a:lnTo>
                  <a:lnTo>
                    <a:pt x="9931" y="1496"/>
                  </a:lnTo>
                  <a:lnTo>
                    <a:pt x="9054" y="1651"/>
                  </a:lnTo>
                  <a:lnTo>
                    <a:pt x="8203" y="1832"/>
                  </a:lnTo>
                  <a:lnTo>
                    <a:pt x="7377" y="2064"/>
                  </a:lnTo>
                  <a:lnTo>
                    <a:pt x="6991" y="2219"/>
                  </a:lnTo>
                  <a:lnTo>
                    <a:pt x="6578" y="2373"/>
                  </a:lnTo>
                  <a:lnTo>
                    <a:pt x="6191" y="2554"/>
                  </a:lnTo>
                  <a:lnTo>
                    <a:pt x="5830" y="2734"/>
                  </a:lnTo>
                  <a:lnTo>
                    <a:pt x="5443" y="2941"/>
                  </a:lnTo>
                  <a:lnTo>
                    <a:pt x="5108" y="3173"/>
                  </a:lnTo>
                  <a:lnTo>
                    <a:pt x="4772" y="3457"/>
                  </a:lnTo>
                  <a:lnTo>
                    <a:pt x="4463" y="3740"/>
                  </a:lnTo>
                  <a:lnTo>
                    <a:pt x="4127" y="4076"/>
                  </a:lnTo>
                  <a:lnTo>
                    <a:pt x="3818" y="4437"/>
                  </a:lnTo>
                  <a:lnTo>
                    <a:pt x="3534" y="4824"/>
                  </a:lnTo>
                  <a:lnTo>
                    <a:pt x="3276" y="5236"/>
                  </a:lnTo>
                  <a:lnTo>
                    <a:pt x="3070" y="5675"/>
                  </a:lnTo>
                  <a:lnTo>
                    <a:pt x="2864" y="6113"/>
                  </a:lnTo>
                  <a:lnTo>
                    <a:pt x="2683" y="6552"/>
                  </a:lnTo>
                  <a:lnTo>
                    <a:pt x="2554" y="7016"/>
                  </a:lnTo>
                  <a:lnTo>
                    <a:pt x="2399" y="7481"/>
                  </a:lnTo>
                  <a:lnTo>
                    <a:pt x="2296" y="7971"/>
                  </a:lnTo>
                  <a:lnTo>
                    <a:pt x="2090" y="8951"/>
                  </a:lnTo>
                  <a:lnTo>
                    <a:pt x="1961" y="9931"/>
                  </a:lnTo>
                  <a:lnTo>
                    <a:pt x="1832" y="10911"/>
                  </a:lnTo>
                  <a:lnTo>
                    <a:pt x="1625" y="12975"/>
                  </a:lnTo>
                  <a:lnTo>
                    <a:pt x="1445" y="15038"/>
                  </a:lnTo>
                  <a:lnTo>
                    <a:pt x="1264" y="17102"/>
                  </a:lnTo>
                  <a:lnTo>
                    <a:pt x="1135" y="19191"/>
                  </a:lnTo>
                  <a:lnTo>
                    <a:pt x="877" y="23318"/>
                  </a:lnTo>
                  <a:lnTo>
                    <a:pt x="671" y="27471"/>
                  </a:lnTo>
                  <a:lnTo>
                    <a:pt x="0" y="35286"/>
                  </a:lnTo>
                  <a:lnTo>
                    <a:pt x="7971" y="35286"/>
                  </a:lnTo>
                  <a:lnTo>
                    <a:pt x="8564" y="25614"/>
                  </a:lnTo>
                  <a:lnTo>
                    <a:pt x="8977" y="26645"/>
                  </a:lnTo>
                  <a:lnTo>
                    <a:pt x="9183" y="27161"/>
                  </a:lnTo>
                  <a:lnTo>
                    <a:pt x="9389" y="27729"/>
                  </a:lnTo>
                  <a:lnTo>
                    <a:pt x="9647" y="28580"/>
                  </a:lnTo>
                  <a:lnTo>
                    <a:pt x="9905" y="29457"/>
                  </a:lnTo>
                  <a:lnTo>
                    <a:pt x="10112" y="30334"/>
                  </a:lnTo>
                  <a:lnTo>
                    <a:pt x="10292" y="31211"/>
                  </a:lnTo>
                  <a:lnTo>
                    <a:pt x="10473" y="32088"/>
                  </a:lnTo>
                  <a:lnTo>
                    <a:pt x="10602" y="32965"/>
                  </a:lnTo>
                  <a:lnTo>
                    <a:pt x="10705" y="33868"/>
                  </a:lnTo>
                  <a:lnTo>
                    <a:pt x="10782" y="34745"/>
                  </a:lnTo>
                  <a:lnTo>
                    <a:pt x="10834" y="35648"/>
                  </a:lnTo>
                  <a:lnTo>
                    <a:pt x="10860" y="36550"/>
                  </a:lnTo>
                  <a:lnTo>
                    <a:pt x="10860" y="37453"/>
                  </a:lnTo>
                  <a:lnTo>
                    <a:pt x="10808" y="38356"/>
                  </a:lnTo>
                  <a:lnTo>
                    <a:pt x="10756" y="39233"/>
                  </a:lnTo>
                  <a:lnTo>
                    <a:pt x="10679" y="40136"/>
                  </a:lnTo>
                  <a:lnTo>
                    <a:pt x="10550" y="41013"/>
                  </a:lnTo>
                  <a:lnTo>
                    <a:pt x="10395" y="41915"/>
                  </a:lnTo>
                  <a:lnTo>
                    <a:pt x="38485" y="41915"/>
                  </a:lnTo>
                  <a:lnTo>
                    <a:pt x="38356" y="41013"/>
                  </a:lnTo>
                  <a:lnTo>
                    <a:pt x="38227" y="40136"/>
                  </a:lnTo>
                  <a:lnTo>
                    <a:pt x="38124" y="39233"/>
                  </a:lnTo>
                  <a:lnTo>
                    <a:pt x="38072" y="38356"/>
                  </a:lnTo>
                  <a:lnTo>
                    <a:pt x="38046" y="37453"/>
                  </a:lnTo>
                  <a:lnTo>
                    <a:pt x="38046" y="36550"/>
                  </a:lnTo>
                  <a:lnTo>
                    <a:pt x="38046" y="35648"/>
                  </a:lnTo>
                  <a:lnTo>
                    <a:pt x="38098" y="34745"/>
                  </a:lnTo>
                  <a:lnTo>
                    <a:pt x="38175" y="33868"/>
                  </a:lnTo>
                  <a:lnTo>
                    <a:pt x="38304" y="32965"/>
                  </a:lnTo>
                  <a:lnTo>
                    <a:pt x="38433" y="32088"/>
                  </a:lnTo>
                  <a:lnTo>
                    <a:pt x="38588" y="31211"/>
                  </a:lnTo>
                  <a:lnTo>
                    <a:pt x="38794" y="30334"/>
                  </a:lnTo>
                  <a:lnTo>
                    <a:pt x="39001" y="29457"/>
                  </a:lnTo>
                  <a:lnTo>
                    <a:pt x="39233" y="28580"/>
                  </a:lnTo>
                  <a:lnTo>
                    <a:pt x="39517" y="27729"/>
                  </a:lnTo>
                  <a:lnTo>
                    <a:pt x="39723" y="27187"/>
                  </a:lnTo>
                  <a:lnTo>
                    <a:pt x="39904" y="26645"/>
                  </a:lnTo>
                  <a:lnTo>
                    <a:pt x="40316" y="25639"/>
                  </a:lnTo>
                  <a:lnTo>
                    <a:pt x="40935" y="35286"/>
                  </a:lnTo>
                  <a:lnTo>
                    <a:pt x="48906" y="35286"/>
                  </a:lnTo>
                  <a:lnTo>
                    <a:pt x="48209" y="27471"/>
                  </a:lnTo>
                  <a:lnTo>
                    <a:pt x="48003" y="23318"/>
                  </a:lnTo>
                  <a:lnTo>
                    <a:pt x="47745" y="19191"/>
                  </a:lnTo>
                  <a:lnTo>
                    <a:pt x="47616" y="17102"/>
                  </a:lnTo>
                  <a:lnTo>
                    <a:pt x="47461" y="15038"/>
                  </a:lnTo>
                  <a:lnTo>
                    <a:pt x="47255" y="12975"/>
                  </a:lnTo>
                  <a:lnTo>
                    <a:pt x="47048" y="10911"/>
                  </a:lnTo>
                  <a:lnTo>
                    <a:pt x="46945" y="9931"/>
                  </a:lnTo>
                  <a:lnTo>
                    <a:pt x="46791" y="8951"/>
                  </a:lnTo>
                  <a:lnTo>
                    <a:pt x="46610" y="7971"/>
                  </a:lnTo>
                  <a:lnTo>
                    <a:pt x="46481" y="7481"/>
                  </a:lnTo>
                  <a:lnTo>
                    <a:pt x="46352" y="7016"/>
                  </a:lnTo>
                  <a:lnTo>
                    <a:pt x="46197" y="6552"/>
                  </a:lnTo>
                  <a:lnTo>
                    <a:pt x="46017" y="6113"/>
                  </a:lnTo>
                  <a:lnTo>
                    <a:pt x="45836" y="5675"/>
                  </a:lnTo>
                  <a:lnTo>
                    <a:pt x="45604" y="5236"/>
                  </a:lnTo>
                  <a:lnTo>
                    <a:pt x="45346" y="4824"/>
                  </a:lnTo>
                  <a:lnTo>
                    <a:pt x="45088" y="4437"/>
                  </a:lnTo>
                  <a:lnTo>
                    <a:pt x="44779" y="4076"/>
                  </a:lnTo>
                  <a:lnTo>
                    <a:pt x="44443" y="3740"/>
                  </a:lnTo>
                  <a:lnTo>
                    <a:pt x="44108" y="3457"/>
                  </a:lnTo>
                  <a:lnTo>
                    <a:pt x="43773" y="3173"/>
                  </a:lnTo>
                  <a:lnTo>
                    <a:pt x="43437" y="2941"/>
                  </a:lnTo>
                  <a:lnTo>
                    <a:pt x="43076" y="2734"/>
                  </a:lnTo>
                  <a:lnTo>
                    <a:pt x="42689" y="2554"/>
                  </a:lnTo>
                  <a:lnTo>
                    <a:pt x="42302" y="2373"/>
                  </a:lnTo>
                  <a:lnTo>
                    <a:pt x="41915" y="2219"/>
                  </a:lnTo>
                  <a:lnTo>
                    <a:pt x="41503" y="2064"/>
                  </a:lnTo>
                  <a:lnTo>
                    <a:pt x="40677" y="1832"/>
                  </a:lnTo>
                  <a:lnTo>
                    <a:pt x="39826" y="1651"/>
                  </a:lnTo>
                  <a:lnTo>
                    <a:pt x="38975" y="1496"/>
                  </a:lnTo>
                  <a:lnTo>
                    <a:pt x="38124" y="1393"/>
                  </a:lnTo>
                  <a:lnTo>
                    <a:pt x="37324" y="1290"/>
                  </a:lnTo>
                  <a:lnTo>
                    <a:pt x="36525" y="1213"/>
                  </a:lnTo>
                  <a:lnTo>
                    <a:pt x="36525" y="1187"/>
                  </a:lnTo>
                  <a:lnTo>
                    <a:pt x="36421" y="1032"/>
                  </a:lnTo>
                  <a:lnTo>
                    <a:pt x="36292" y="877"/>
                  </a:lnTo>
                  <a:lnTo>
                    <a:pt x="36163" y="748"/>
                  </a:lnTo>
                  <a:lnTo>
                    <a:pt x="36009" y="619"/>
                  </a:lnTo>
                  <a:lnTo>
                    <a:pt x="35673" y="413"/>
                  </a:lnTo>
                  <a:lnTo>
                    <a:pt x="35286" y="232"/>
                  </a:lnTo>
                  <a:lnTo>
                    <a:pt x="34900" y="129"/>
                  </a:lnTo>
                  <a:lnTo>
                    <a:pt x="34487" y="52"/>
                  </a:lnTo>
                  <a:lnTo>
                    <a:pt x="34074" y="0"/>
                  </a:lnTo>
                  <a:lnTo>
                    <a:pt x="33687" y="26"/>
                  </a:lnTo>
                  <a:lnTo>
                    <a:pt x="33300" y="78"/>
                  </a:lnTo>
                  <a:lnTo>
                    <a:pt x="32939" y="129"/>
                  </a:lnTo>
                  <a:lnTo>
                    <a:pt x="32552" y="232"/>
                  </a:lnTo>
                  <a:lnTo>
                    <a:pt x="32191" y="336"/>
                  </a:lnTo>
                  <a:lnTo>
                    <a:pt x="31417" y="619"/>
                  </a:lnTo>
                  <a:lnTo>
                    <a:pt x="30644" y="903"/>
                  </a:lnTo>
                  <a:lnTo>
                    <a:pt x="30025" y="1109"/>
                  </a:lnTo>
                  <a:lnTo>
                    <a:pt x="29405" y="1290"/>
                  </a:lnTo>
                  <a:lnTo>
                    <a:pt x="28812" y="1445"/>
                  </a:lnTo>
                  <a:lnTo>
                    <a:pt x="28219" y="1574"/>
                  </a:lnTo>
                  <a:lnTo>
                    <a:pt x="27626" y="1703"/>
                  </a:lnTo>
                  <a:lnTo>
                    <a:pt x="27007" y="1806"/>
                  </a:lnTo>
                  <a:lnTo>
                    <a:pt x="26413" y="1883"/>
                  </a:lnTo>
                  <a:lnTo>
                    <a:pt x="25794" y="1961"/>
                  </a:lnTo>
                  <a:lnTo>
                    <a:pt x="25201" y="2012"/>
                  </a:lnTo>
                  <a:lnTo>
                    <a:pt x="24582" y="2038"/>
                  </a:lnTo>
                  <a:lnTo>
                    <a:pt x="24015" y="2012"/>
                  </a:lnTo>
                  <a:lnTo>
                    <a:pt x="23473" y="1961"/>
                  </a:lnTo>
                  <a:lnTo>
                    <a:pt x="22364" y="1832"/>
                  </a:lnTo>
                  <a:lnTo>
                    <a:pt x="21255" y="1651"/>
                  </a:lnTo>
                  <a:lnTo>
                    <a:pt x="20171" y="1393"/>
                  </a:lnTo>
                  <a:lnTo>
                    <a:pt x="19346" y="1161"/>
                  </a:lnTo>
                  <a:lnTo>
                    <a:pt x="18520" y="903"/>
                  </a:lnTo>
                  <a:lnTo>
                    <a:pt x="17669" y="568"/>
                  </a:lnTo>
                  <a:lnTo>
                    <a:pt x="17231" y="439"/>
                  </a:lnTo>
                  <a:lnTo>
                    <a:pt x="16818" y="284"/>
                  </a:lnTo>
                  <a:lnTo>
                    <a:pt x="16483" y="207"/>
                  </a:lnTo>
                  <a:lnTo>
                    <a:pt x="16147" y="129"/>
                  </a:lnTo>
                  <a:lnTo>
                    <a:pt x="15812" y="52"/>
                  </a:lnTo>
                  <a:lnTo>
                    <a:pt x="15477" y="26"/>
                  </a:lnTo>
                  <a:lnTo>
                    <a:pt x="15090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6" name="Google Shape;3206;p28"/>
            <p:cNvSpPr/>
            <p:nvPr/>
          </p:nvSpPr>
          <p:spPr>
            <a:xfrm>
              <a:off x="4028483" y="3104798"/>
              <a:ext cx="35623" cy="70520"/>
            </a:xfrm>
            <a:custGeom>
              <a:avLst/>
              <a:gdLst/>
              <a:ahLst/>
              <a:cxnLst/>
              <a:rect l="l" t="t" r="r" b="b"/>
              <a:pathLst>
                <a:path w="3870" h="7661" extrusionOk="0">
                  <a:moveTo>
                    <a:pt x="3818" y="7171"/>
                  </a:moveTo>
                  <a:lnTo>
                    <a:pt x="3818" y="7171"/>
                  </a:lnTo>
                  <a:lnTo>
                    <a:pt x="3689" y="5752"/>
                  </a:lnTo>
                  <a:lnTo>
                    <a:pt x="3586" y="4359"/>
                  </a:lnTo>
                  <a:lnTo>
                    <a:pt x="3560" y="3663"/>
                  </a:lnTo>
                  <a:lnTo>
                    <a:pt x="3535" y="2941"/>
                  </a:lnTo>
                  <a:lnTo>
                    <a:pt x="3560" y="2244"/>
                  </a:lnTo>
                  <a:lnTo>
                    <a:pt x="3586" y="1522"/>
                  </a:lnTo>
                  <a:lnTo>
                    <a:pt x="3586" y="1522"/>
                  </a:lnTo>
                  <a:lnTo>
                    <a:pt x="3251" y="1135"/>
                  </a:lnTo>
                  <a:lnTo>
                    <a:pt x="2890" y="748"/>
                  </a:lnTo>
                  <a:lnTo>
                    <a:pt x="2709" y="593"/>
                  </a:lnTo>
                  <a:lnTo>
                    <a:pt x="2503" y="413"/>
                  </a:lnTo>
                  <a:lnTo>
                    <a:pt x="2296" y="284"/>
                  </a:lnTo>
                  <a:lnTo>
                    <a:pt x="2064" y="155"/>
                  </a:lnTo>
                  <a:lnTo>
                    <a:pt x="2064" y="155"/>
                  </a:lnTo>
                  <a:lnTo>
                    <a:pt x="1832" y="77"/>
                  </a:lnTo>
                  <a:lnTo>
                    <a:pt x="1574" y="26"/>
                  </a:lnTo>
                  <a:lnTo>
                    <a:pt x="1316" y="0"/>
                  </a:lnTo>
                  <a:lnTo>
                    <a:pt x="1058" y="26"/>
                  </a:lnTo>
                  <a:lnTo>
                    <a:pt x="800" y="77"/>
                  </a:lnTo>
                  <a:lnTo>
                    <a:pt x="568" y="181"/>
                  </a:lnTo>
                  <a:lnTo>
                    <a:pt x="388" y="335"/>
                  </a:lnTo>
                  <a:lnTo>
                    <a:pt x="207" y="516"/>
                  </a:lnTo>
                  <a:lnTo>
                    <a:pt x="207" y="516"/>
                  </a:lnTo>
                  <a:lnTo>
                    <a:pt x="130" y="645"/>
                  </a:lnTo>
                  <a:lnTo>
                    <a:pt x="78" y="774"/>
                  </a:lnTo>
                  <a:lnTo>
                    <a:pt x="27" y="929"/>
                  </a:lnTo>
                  <a:lnTo>
                    <a:pt x="1" y="1083"/>
                  </a:lnTo>
                  <a:lnTo>
                    <a:pt x="1" y="1393"/>
                  </a:lnTo>
                  <a:lnTo>
                    <a:pt x="27" y="1677"/>
                  </a:lnTo>
                  <a:lnTo>
                    <a:pt x="27" y="1677"/>
                  </a:lnTo>
                  <a:lnTo>
                    <a:pt x="104" y="1986"/>
                  </a:lnTo>
                  <a:lnTo>
                    <a:pt x="207" y="2244"/>
                  </a:lnTo>
                  <a:lnTo>
                    <a:pt x="465" y="2812"/>
                  </a:lnTo>
                  <a:lnTo>
                    <a:pt x="465" y="2812"/>
                  </a:lnTo>
                  <a:lnTo>
                    <a:pt x="775" y="3482"/>
                  </a:lnTo>
                  <a:lnTo>
                    <a:pt x="1058" y="4153"/>
                  </a:lnTo>
                  <a:lnTo>
                    <a:pt x="1342" y="4849"/>
                  </a:lnTo>
                  <a:lnTo>
                    <a:pt x="1574" y="5546"/>
                  </a:lnTo>
                  <a:lnTo>
                    <a:pt x="1574" y="5546"/>
                  </a:lnTo>
                  <a:lnTo>
                    <a:pt x="1729" y="5958"/>
                  </a:lnTo>
                  <a:lnTo>
                    <a:pt x="1884" y="6371"/>
                  </a:lnTo>
                  <a:lnTo>
                    <a:pt x="2064" y="6758"/>
                  </a:lnTo>
                  <a:lnTo>
                    <a:pt x="2193" y="6939"/>
                  </a:lnTo>
                  <a:lnTo>
                    <a:pt x="2322" y="7093"/>
                  </a:lnTo>
                  <a:lnTo>
                    <a:pt x="2322" y="7093"/>
                  </a:lnTo>
                  <a:lnTo>
                    <a:pt x="2477" y="7248"/>
                  </a:lnTo>
                  <a:lnTo>
                    <a:pt x="2632" y="7377"/>
                  </a:lnTo>
                  <a:lnTo>
                    <a:pt x="2838" y="7506"/>
                  </a:lnTo>
                  <a:lnTo>
                    <a:pt x="3044" y="7583"/>
                  </a:lnTo>
                  <a:lnTo>
                    <a:pt x="3251" y="7635"/>
                  </a:lnTo>
                  <a:lnTo>
                    <a:pt x="3457" y="7661"/>
                  </a:lnTo>
                  <a:lnTo>
                    <a:pt x="3664" y="7635"/>
                  </a:lnTo>
                  <a:lnTo>
                    <a:pt x="3870" y="7558"/>
                  </a:lnTo>
                  <a:close/>
                </a:path>
              </a:pathLst>
            </a:custGeom>
            <a:solidFill>
              <a:srgbClr val="FDB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7" name="Google Shape;3207;p28"/>
            <p:cNvSpPr/>
            <p:nvPr/>
          </p:nvSpPr>
          <p:spPr>
            <a:xfrm>
              <a:off x="4028483" y="3104798"/>
              <a:ext cx="35623" cy="70520"/>
            </a:xfrm>
            <a:custGeom>
              <a:avLst/>
              <a:gdLst/>
              <a:ahLst/>
              <a:cxnLst/>
              <a:rect l="l" t="t" r="r" b="b"/>
              <a:pathLst>
                <a:path w="3870" h="7661" fill="none" extrusionOk="0">
                  <a:moveTo>
                    <a:pt x="3818" y="7171"/>
                  </a:moveTo>
                  <a:lnTo>
                    <a:pt x="3818" y="7171"/>
                  </a:lnTo>
                  <a:lnTo>
                    <a:pt x="3689" y="5752"/>
                  </a:lnTo>
                  <a:lnTo>
                    <a:pt x="3586" y="4359"/>
                  </a:lnTo>
                  <a:lnTo>
                    <a:pt x="3560" y="3663"/>
                  </a:lnTo>
                  <a:lnTo>
                    <a:pt x="3535" y="2941"/>
                  </a:lnTo>
                  <a:lnTo>
                    <a:pt x="3560" y="2244"/>
                  </a:lnTo>
                  <a:lnTo>
                    <a:pt x="3586" y="1522"/>
                  </a:lnTo>
                  <a:lnTo>
                    <a:pt x="3586" y="1522"/>
                  </a:lnTo>
                  <a:lnTo>
                    <a:pt x="3251" y="1135"/>
                  </a:lnTo>
                  <a:lnTo>
                    <a:pt x="2890" y="748"/>
                  </a:lnTo>
                  <a:lnTo>
                    <a:pt x="2709" y="593"/>
                  </a:lnTo>
                  <a:lnTo>
                    <a:pt x="2503" y="413"/>
                  </a:lnTo>
                  <a:lnTo>
                    <a:pt x="2296" y="284"/>
                  </a:lnTo>
                  <a:lnTo>
                    <a:pt x="2064" y="155"/>
                  </a:lnTo>
                  <a:lnTo>
                    <a:pt x="2064" y="155"/>
                  </a:lnTo>
                  <a:lnTo>
                    <a:pt x="1832" y="77"/>
                  </a:lnTo>
                  <a:lnTo>
                    <a:pt x="1574" y="26"/>
                  </a:lnTo>
                  <a:lnTo>
                    <a:pt x="1316" y="0"/>
                  </a:lnTo>
                  <a:lnTo>
                    <a:pt x="1058" y="26"/>
                  </a:lnTo>
                  <a:lnTo>
                    <a:pt x="800" y="77"/>
                  </a:lnTo>
                  <a:lnTo>
                    <a:pt x="568" y="181"/>
                  </a:lnTo>
                  <a:lnTo>
                    <a:pt x="388" y="335"/>
                  </a:lnTo>
                  <a:lnTo>
                    <a:pt x="207" y="516"/>
                  </a:lnTo>
                  <a:lnTo>
                    <a:pt x="207" y="516"/>
                  </a:lnTo>
                  <a:lnTo>
                    <a:pt x="130" y="645"/>
                  </a:lnTo>
                  <a:lnTo>
                    <a:pt x="78" y="774"/>
                  </a:lnTo>
                  <a:lnTo>
                    <a:pt x="27" y="929"/>
                  </a:lnTo>
                  <a:lnTo>
                    <a:pt x="1" y="1083"/>
                  </a:lnTo>
                  <a:lnTo>
                    <a:pt x="1" y="1393"/>
                  </a:lnTo>
                  <a:lnTo>
                    <a:pt x="27" y="1677"/>
                  </a:lnTo>
                  <a:lnTo>
                    <a:pt x="27" y="1677"/>
                  </a:lnTo>
                  <a:lnTo>
                    <a:pt x="104" y="1986"/>
                  </a:lnTo>
                  <a:lnTo>
                    <a:pt x="207" y="2244"/>
                  </a:lnTo>
                  <a:lnTo>
                    <a:pt x="465" y="2812"/>
                  </a:lnTo>
                  <a:lnTo>
                    <a:pt x="465" y="2812"/>
                  </a:lnTo>
                  <a:lnTo>
                    <a:pt x="775" y="3482"/>
                  </a:lnTo>
                  <a:lnTo>
                    <a:pt x="1058" y="4153"/>
                  </a:lnTo>
                  <a:lnTo>
                    <a:pt x="1342" y="4849"/>
                  </a:lnTo>
                  <a:lnTo>
                    <a:pt x="1574" y="5546"/>
                  </a:lnTo>
                  <a:lnTo>
                    <a:pt x="1574" y="5546"/>
                  </a:lnTo>
                  <a:lnTo>
                    <a:pt x="1729" y="5958"/>
                  </a:lnTo>
                  <a:lnTo>
                    <a:pt x="1884" y="6371"/>
                  </a:lnTo>
                  <a:lnTo>
                    <a:pt x="2064" y="6758"/>
                  </a:lnTo>
                  <a:lnTo>
                    <a:pt x="2193" y="6939"/>
                  </a:lnTo>
                  <a:lnTo>
                    <a:pt x="2322" y="7093"/>
                  </a:lnTo>
                  <a:lnTo>
                    <a:pt x="2322" y="7093"/>
                  </a:lnTo>
                  <a:lnTo>
                    <a:pt x="2477" y="7248"/>
                  </a:lnTo>
                  <a:lnTo>
                    <a:pt x="2632" y="7377"/>
                  </a:lnTo>
                  <a:lnTo>
                    <a:pt x="2838" y="7506"/>
                  </a:lnTo>
                  <a:lnTo>
                    <a:pt x="3044" y="7583"/>
                  </a:lnTo>
                  <a:lnTo>
                    <a:pt x="3251" y="7635"/>
                  </a:lnTo>
                  <a:lnTo>
                    <a:pt x="3457" y="7661"/>
                  </a:lnTo>
                  <a:lnTo>
                    <a:pt x="3664" y="7635"/>
                  </a:lnTo>
                  <a:lnTo>
                    <a:pt x="3870" y="75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8" name="Google Shape;3208;p28"/>
            <p:cNvSpPr/>
            <p:nvPr/>
          </p:nvSpPr>
          <p:spPr>
            <a:xfrm>
              <a:off x="4242416" y="3104798"/>
              <a:ext cx="35623" cy="70520"/>
            </a:xfrm>
            <a:custGeom>
              <a:avLst/>
              <a:gdLst/>
              <a:ahLst/>
              <a:cxnLst/>
              <a:rect l="l" t="t" r="r" b="b"/>
              <a:pathLst>
                <a:path w="3870" h="7661" extrusionOk="0">
                  <a:moveTo>
                    <a:pt x="52" y="7171"/>
                  </a:moveTo>
                  <a:lnTo>
                    <a:pt x="52" y="7171"/>
                  </a:lnTo>
                  <a:lnTo>
                    <a:pt x="181" y="5752"/>
                  </a:lnTo>
                  <a:lnTo>
                    <a:pt x="258" y="4359"/>
                  </a:lnTo>
                  <a:lnTo>
                    <a:pt x="310" y="3663"/>
                  </a:lnTo>
                  <a:lnTo>
                    <a:pt x="310" y="2941"/>
                  </a:lnTo>
                  <a:lnTo>
                    <a:pt x="310" y="2244"/>
                  </a:lnTo>
                  <a:lnTo>
                    <a:pt x="284" y="1522"/>
                  </a:lnTo>
                  <a:lnTo>
                    <a:pt x="284" y="1522"/>
                  </a:lnTo>
                  <a:lnTo>
                    <a:pt x="619" y="1135"/>
                  </a:lnTo>
                  <a:lnTo>
                    <a:pt x="980" y="748"/>
                  </a:lnTo>
                  <a:lnTo>
                    <a:pt x="1161" y="593"/>
                  </a:lnTo>
                  <a:lnTo>
                    <a:pt x="1367" y="413"/>
                  </a:lnTo>
                  <a:lnTo>
                    <a:pt x="1574" y="284"/>
                  </a:lnTo>
                  <a:lnTo>
                    <a:pt x="1806" y="155"/>
                  </a:lnTo>
                  <a:lnTo>
                    <a:pt x="1806" y="155"/>
                  </a:lnTo>
                  <a:lnTo>
                    <a:pt x="2038" y="77"/>
                  </a:lnTo>
                  <a:lnTo>
                    <a:pt x="2296" y="26"/>
                  </a:lnTo>
                  <a:lnTo>
                    <a:pt x="2554" y="0"/>
                  </a:lnTo>
                  <a:lnTo>
                    <a:pt x="2812" y="26"/>
                  </a:lnTo>
                  <a:lnTo>
                    <a:pt x="3070" y="77"/>
                  </a:lnTo>
                  <a:lnTo>
                    <a:pt x="3276" y="181"/>
                  </a:lnTo>
                  <a:lnTo>
                    <a:pt x="3482" y="335"/>
                  </a:lnTo>
                  <a:lnTo>
                    <a:pt x="3663" y="516"/>
                  </a:lnTo>
                  <a:lnTo>
                    <a:pt x="3663" y="516"/>
                  </a:lnTo>
                  <a:lnTo>
                    <a:pt x="3740" y="645"/>
                  </a:lnTo>
                  <a:lnTo>
                    <a:pt x="3792" y="774"/>
                  </a:lnTo>
                  <a:lnTo>
                    <a:pt x="3843" y="929"/>
                  </a:lnTo>
                  <a:lnTo>
                    <a:pt x="3869" y="1083"/>
                  </a:lnTo>
                  <a:lnTo>
                    <a:pt x="3869" y="1393"/>
                  </a:lnTo>
                  <a:lnTo>
                    <a:pt x="3843" y="1677"/>
                  </a:lnTo>
                  <a:lnTo>
                    <a:pt x="3843" y="1677"/>
                  </a:lnTo>
                  <a:lnTo>
                    <a:pt x="3766" y="1986"/>
                  </a:lnTo>
                  <a:lnTo>
                    <a:pt x="3663" y="2244"/>
                  </a:lnTo>
                  <a:lnTo>
                    <a:pt x="3405" y="2812"/>
                  </a:lnTo>
                  <a:lnTo>
                    <a:pt x="3405" y="2812"/>
                  </a:lnTo>
                  <a:lnTo>
                    <a:pt x="3095" y="3482"/>
                  </a:lnTo>
                  <a:lnTo>
                    <a:pt x="2812" y="4153"/>
                  </a:lnTo>
                  <a:lnTo>
                    <a:pt x="2528" y="4849"/>
                  </a:lnTo>
                  <a:lnTo>
                    <a:pt x="2296" y="5546"/>
                  </a:lnTo>
                  <a:lnTo>
                    <a:pt x="2296" y="5546"/>
                  </a:lnTo>
                  <a:lnTo>
                    <a:pt x="2141" y="5958"/>
                  </a:lnTo>
                  <a:lnTo>
                    <a:pt x="1986" y="6371"/>
                  </a:lnTo>
                  <a:lnTo>
                    <a:pt x="1806" y="6758"/>
                  </a:lnTo>
                  <a:lnTo>
                    <a:pt x="1677" y="6939"/>
                  </a:lnTo>
                  <a:lnTo>
                    <a:pt x="1548" y="7093"/>
                  </a:lnTo>
                  <a:lnTo>
                    <a:pt x="1548" y="7093"/>
                  </a:lnTo>
                  <a:lnTo>
                    <a:pt x="1393" y="7248"/>
                  </a:lnTo>
                  <a:lnTo>
                    <a:pt x="1212" y="7377"/>
                  </a:lnTo>
                  <a:lnTo>
                    <a:pt x="1032" y="7506"/>
                  </a:lnTo>
                  <a:lnTo>
                    <a:pt x="826" y="7583"/>
                  </a:lnTo>
                  <a:lnTo>
                    <a:pt x="619" y="7635"/>
                  </a:lnTo>
                  <a:lnTo>
                    <a:pt x="413" y="7661"/>
                  </a:lnTo>
                  <a:lnTo>
                    <a:pt x="206" y="7635"/>
                  </a:lnTo>
                  <a:lnTo>
                    <a:pt x="0" y="7558"/>
                  </a:lnTo>
                  <a:lnTo>
                    <a:pt x="52" y="7171"/>
                  </a:lnTo>
                  <a:close/>
                </a:path>
              </a:pathLst>
            </a:custGeom>
            <a:solidFill>
              <a:srgbClr val="FDB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9" name="Google Shape;3209;p28"/>
            <p:cNvSpPr/>
            <p:nvPr/>
          </p:nvSpPr>
          <p:spPr>
            <a:xfrm>
              <a:off x="4242416" y="3104798"/>
              <a:ext cx="35623" cy="70520"/>
            </a:xfrm>
            <a:custGeom>
              <a:avLst/>
              <a:gdLst/>
              <a:ahLst/>
              <a:cxnLst/>
              <a:rect l="l" t="t" r="r" b="b"/>
              <a:pathLst>
                <a:path w="3870" h="7661" fill="none" extrusionOk="0">
                  <a:moveTo>
                    <a:pt x="52" y="7171"/>
                  </a:moveTo>
                  <a:lnTo>
                    <a:pt x="52" y="7171"/>
                  </a:lnTo>
                  <a:lnTo>
                    <a:pt x="181" y="5752"/>
                  </a:lnTo>
                  <a:lnTo>
                    <a:pt x="258" y="4359"/>
                  </a:lnTo>
                  <a:lnTo>
                    <a:pt x="310" y="3663"/>
                  </a:lnTo>
                  <a:lnTo>
                    <a:pt x="310" y="2941"/>
                  </a:lnTo>
                  <a:lnTo>
                    <a:pt x="310" y="2244"/>
                  </a:lnTo>
                  <a:lnTo>
                    <a:pt x="284" y="1522"/>
                  </a:lnTo>
                  <a:lnTo>
                    <a:pt x="284" y="1522"/>
                  </a:lnTo>
                  <a:lnTo>
                    <a:pt x="619" y="1135"/>
                  </a:lnTo>
                  <a:lnTo>
                    <a:pt x="980" y="748"/>
                  </a:lnTo>
                  <a:lnTo>
                    <a:pt x="1161" y="593"/>
                  </a:lnTo>
                  <a:lnTo>
                    <a:pt x="1367" y="413"/>
                  </a:lnTo>
                  <a:lnTo>
                    <a:pt x="1574" y="284"/>
                  </a:lnTo>
                  <a:lnTo>
                    <a:pt x="1806" y="155"/>
                  </a:lnTo>
                  <a:lnTo>
                    <a:pt x="1806" y="155"/>
                  </a:lnTo>
                  <a:lnTo>
                    <a:pt x="2038" y="77"/>
                  </a:lnTo>
                  <a:lnTo>
                    <a:pt x="2296" y="26"/>
                  </a:lnTo>
                  <a:lnTo>
                    <a:pt x="2554" y="0"/>
                  </a:lnTo>
                  <a:lnTo>
                    <a:pt x="2812" y="26"/>
                  </a:lnTo>
                  <a:lnTo>
                    <a:pt x="3070" y="77"/>
                  </a:lnTo>
                  <a:lnTo>
                    <a:pt x="3276" y="181"/>
                  </a:lnTo>
                  <a:lnTo>
                    <a:pt x="3482" y="335"/>
                  </a:lnTo>
                  <a:lnTo>
                    <a:pt x="3663" y="516"/>
                  </a:lnTo>
                  <a:lnTo>
                    <a:pt x="3663" y="516"/>
                  </a:lnTo>
                  <a:lnTo>
                    <a:pt x="3740" y="645"/>
                  </a:lnTo>
                  <a:lnTo>
                    <a:pt x="3792" y="774"/>
                  </a:lnTo>
                  <a:lnTo>
                    <a:pt x="3843" y="929"/>
                  </a:lnTo>
                  <a:lnTo>
                    <a:pt x="3869" y="1083"/>
                  </a:lnTo>
                  <a:lnTo>
                    <a:pt x="3869" y="1393"/>
                  </a:lnTo>
                  <a:lnTo>
                    <a:pt x="3843" y="1677"/>
                  </a:lnTo>
                  <a:lnTo>
                    <a:pt x="3843" y="1677"/>
                  </a:lnTo>
                  <a:lnTo>
                    <a:pt x="3766" y="1986"/>
                  </a:lnTo>
                  <a:lnTo>
                    <a:pt x="3663" y="2244"/>
                  </a:lnTo>
                  <a:lnTo>
                    <a:pt x="3405" y="2812"/>
                  </a:lnTo>
                  <a:lnTo>
                    <a:pt x="3405" y="2812"/>
                  </a:lnTo>
                  <a:lnTo>
                    <a:pt x="3095" y="3482"/>
                  </a:lnTo>
                  <a:lnTo>
                    <a:pt x="2812" y="4153"/>
                  </a:lnTo>
                  <a:lnTo>
                    <a:pt x="2528" y="4849"/>
                  </a:lnTo>
                  <a:lnTo>
                    <a:pt x="2296" y="5546"/>
                  </a:lnTo>
                  <a:lnTo>
                    <a:pt x="2296" y="5546"/>
                  </a:lnTo>
                  <a:lnTo>
                    <a:pt x="2141" y="5958"/>
                  </a:lnTo>
                  <a:lnTo>
                    <a:pt x="1986" y="6371"/>
                  </a:lnTo>
                  <a:lnTo>
                    <a:pt x="1806" y="6758"/>
                  </a:lnTo>
                  <a:lnTo>
                    <a:pt x="1677" y="6939"/>
                  </a:lnTo>
                  <a:lnTo>
                    <a:pt x="1548" y="7093"/>
                  </a:lnTo>
                  <a:lnTo>
                    <a:pt x="1548" y="7093"/>
                  </a:lnTo>
                  <a:lnTo>
                    <a:pt x="1393" y="7248"/>
                  </a:lnTo>
                  <a:lnTo>
                    <a:pt x="1212" y="7377"/>
                  </a:lnTo>
                  <a:lnTo>
                    <a:pt x="1032" y="7506"/>
                  </a:lnTo>
                  <a:lnTo>
                    <a:pt x="826" y="7583"/>
                  </a:lnTo>
                  <a:lnTo>
                    <a:pt x="619" y="7635"/>
                  </a:lnTo>
                  <a:lnTo>
                    <a:pt x="413" y="7661"/>
                  </a:lnTo>
                  <a:lnTo>
                    <a:pt x="206" y="7635"/>
                  </a:lnTo>
                  <a:lnTo>
                    <a:pt x="0" y="7558"/>
                  </a:lnTo>
                  <a:lnTo>
                    <a:pt x="52" y="71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0" name="Google Shape;3210;p28"/>
            <p:cNvSpPr/>
            <p:nvPr/>
          </p:nvSpPr>
          <p:spPr>
            <a:xfrm>
              <a:off x="4090930" y="3214255"/>
              <a:ext cx="124663" cy="124654"/>
            </a:xfrm>
            <a:custGeom>
              <a:avLst/>
              <a:gdLst/>
              <a:ahLst/>
              <a:cxnLst/>
              <a:rect l="l" t="t" r="r" b="b"/>
              <a:pathLst>
                <a:path w="13543" h="13542" extrusionOk="0">
                  <a:moveTo>
                    <a:pt x="1" y="13542"/>
                  </a:moveTo>
                  <a:lnTo>
                    <a:pt x="1" y="13542"/>
                  </a:lnTo>
                  <a:lnTo>
                    <a:pt x="155" y="12716"/>
                  </a:lnTo>
                  <a:lnTo>
                    <a:pt x="284" y="11865"/>
                  </a:lnTo>
                  <a:lnTo>
                    <a:pt x="413" y="11040"/>
                  </a:lnTo>
                  <a:lnTo>
                    <a:pt x="491" y="10189"/>
                  </a:lnTo>
                  <a:lnTo>
                    <a:pt x="568" y="9337"/>
                  </a:lnTo>
                  <a:lnTo>
                    <a:pt x="645" y="8486"/>
                  </a:lnTo>
                  <a:lnTo>
                    <a:pt x="671" y="7635"/>
                  </a:lnTo>
                  <a:lnTo>
                    <a:pt x="697" y="6784"/>
                  </a:lnTo>
                  <a:lnTo>
                    <a:pt x="697" y="5933"/>
                  </a:lnTo>
                  <a:lnTo>
                    <a:pt x="697" y="5081"/>
                  </a:lnTo>
                  <a:lnTo>
                    <a:pt x="645" y="4230"/>
                  </a:lnTo>
                  <a:lnTo>
                    <a:pt x="594" y="3379"/>
                  </a:lnTo>
                  <a:lnTo>
                    <a:pt x="542" y="2528"/>
                  </a:lnTo>
                  <a:lnTo>
                    <a:pt x="439" y="1677"/>
                  </a:lnTo>
                  <a:lnTo>
                    <a:pt x="336" y="825"/>
                  </a:lnTo>
                  <a:lnTo>
                    <a:pt x="207" y="0"/>
                  </a:lnTo>
                  <a:lnTo>
                    <a:pt x="13336" y="0"/>
                  </a:lnTo>
                  <a:lnTo>
                    <a:pt x="13336" y="0"/>
                  </a:lnTo>
                  <a:lnTo>
                    <a:pt x="13207" y="825"/>
                  </a:lnTo>
                  <a:lnTo>
                    <a:pt x="13104" y="1677"/>
                  </a:lnTo>
                  <a:lnTo>
                    <a:pt x="13001" y="2528"/>
                  </a:lnTo>
                  <a:lnTo>
                    <a:pt x="12949" y="3379"/>
                  </a:lnTo>
                  <a:lnTo>
                    <a:pt x="12898" y="4230"/>
                  </a:lnTo>
                  <a:lnTo>
                    <a:pt x="12846" y="5081"/>
                  </a:lnTo>
                  <a:lnTo>
                    <a:pt x="12846" y="5933"/>
                  </a:lnTo>
                  <a:lnTo>
                    <a:pt x="12846" y="6784"/>
                  </a:lnTo>
                  <a:lnTo>
                    <a:pt x="12872" y="7635"/>
                  </a:lnTo>
                  <a:lnTo>
                    <a:pt x="12898" y="8486"/>
                  </a:lnTo>
                  <a:lnTo>
                    <a:pt x="12949" y="9337"/>
                  </a:lnTo>
                  <a:lnTo>
                    <a:pt x="13027" y="10189"/>
                  </a:lnTo>
                  <a:lnTo>
                    <a:pt x="13130" y="11040"/>
                  </a:lnTo>
                  <a:lnTo>
                    <a:pt x="13259" y="11865"/>
                  </a:lnTo>
                  <a:lnTo>
                    <a:pt x="13388" y="12716"/>
                  </a:lnTo>
                  <a:lnTo>
                    <a:pt x="13542" y="13542"/>
                  </a:lnTo>
                  <a:lnTo>
                    <a:pt x="1" y="13542"/>
                  </a:lnTo>
                  <a:close/>
                </a:path>
              </a:pathLst>
            </a:custGeom>
            <a:solidFill>
              <a:srgbClr val="FDB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1" name="Google Shape;3211;p28"/>
            <p:cNvSpPr/>
            <p:nvPr/>
          </p:nvSpPr>
          <p:spPr>
            <a:xfrm>
              <a:off x="4047243" y="2956395"/>
              <a:ext cx="212037" cy="302265"/>
            </a:xfrm>
            <a:custGeom>
              <a:avLst/>
              <a:gdLst/>
              <a:ahLst/>
              <a:cxnLst/>
              <a:rect l="l" t="t" r="r" b="b"/>
              <a:pathLst>
                <a:path w="23035" h="32837" extrusionOk="0">
                  <a:moveTo>
                    <a:pt x="4179" y="28581"/>
                  </a:moveTo>
                  <a:lnTo>
                    <a:pt x="4179" y="28581"/>
                  </a:lnTo>
                  <a:lnTo>
                    <a:pt x="4850" y="29277"/>
                  </a:lnTo>
                  <a:lnTo>
                    <a:pt x="5598" y="29973"/>
                  </a:lnTo>
                  <a:lnTo>
                    <a:pt x="6011" y="30335"/>
                  </a:lnTo>
                  <a:lnTo>
                    <a:pt x="6423" y="30670"/>
                  </a:lnTo>
                  <a:lnTo>
                    <a:pt x="6862" y="31005"/>
                  </a:lnTo>
                  <a:lnTo>
                    <a:pt x="7300" y="31315"/>
                  </a:lnTo>
                  <a:lnTo>
                    <a:pt x="7764" y="31624"/>
                  </a:lnTo>
                  <a:lnTo>
                    <a:pt x="8229" y="31882"/>
                  </a:lnTo>
                  <a:lnTo>
                    <a:pt x="8719" y="32140"/>
                  </a:lnTo>
                  <a:lnTo>
                    <a:pt x="9209" y="32346"/>
                  </a:lnTo>
                  <a:lnTo>
                    <a:pt x="9673" y="32527"/>
                  </a:lnTo>
                  <a:lnTo>
                    <a:pt x="10163" y="32656"/>
                  </a:lnTo>
                  <a:lnTo>
                    <a:pt x="10653" y="32759"/>
                  </a:lnTo>
                  <a:lnTo>
                    <a:pt x="11143" y="32811"/>
                  </a:lnTo>
                  <a:lnTo>
                    <a:pt x="11143" y="32811"/>
                  </a:lnTo>
                  <a:lnTo>
                    <a:pt x="11659" y="32837"/>
                  </a:lnTo>
                  <a:lnTo>
                    <a:pt x="12201" y="32811"/>
                  </a:lnTo>
                  <a:lnTo>
                    <a:pt x="12717" y="32733"/>
                  </a:lnTo>
                  <a:lnTo>
                    <a:pt x="13233" y="32630"/>
                  </a:lnTo>
                  <a:lnTo>
                    <a:pt x="13723" y="32501"/>
                  </a:lnTo>
                  <a:lnTo>
                    <a:pt x="14239" y="32321"/>
                  </a:lnTo>
                  <a:lnTo>
                    <a:pt x="14703" y="32140"/>
                  </a:lnTo>
                  <a:lnTo>
                    <a:pt x="15193" y="31908"/>
                  </a:lnTo>
                  <a:lnTo>
                    <a:pt x="15657" y="31650"/>
                  </a:lnTo>
                  <a:lnTo>
                    <a:pt x="16096" y="31392"/>
                  </a:lnTo>
                  <a:lnTo>
                    <a:pt x="16534" y="31083"/>
                  </a:lnTo>
                  <a:lnTo>
                    <a:pt x="16947" y="30747"/>
                  </a:lnTo>
                  <a:lnTo>
                    <a:pt x="17334" y="30412"/>
                  </a:lnTo>
                  <a:lnTo>
                    <a:pt x="17721" y="30051"/>
                  </a:lnTo>
                  <a:lnTo>
                    <a:pt x="18056" y="29664"/>
                  </a:lnTo>
                  <a:lnTo>
                    <a:pt x="18392" y="29277"/>
                  </a:lnTo>
                  <a:lnTo>
                    <a:pt x="18392" y="29277"/>
                  </a:lnTo>
                  <a:lnTo>
                    <a:pt x="18727" y="28864"/>
                  </a:lnTo>
                  <a:lnTo>
                    <a:pt x="19011" y="28452"/>
                  </a:lnTo>
                  <a:lnTo>
                    <a:pt x="19294" y="28013"/>
                  </a:lnTo>
                  <a:lnTo>
                    <a:pt x="19552" y="27575"/>
                  </a:lnTo>
                  <a:lnTo>
                    <a:pt x="19810" y="27136"/>
                  </a:lnTo>
                  <a:lnTo>
                    <a:pt x="20042" y="26672"/>
                  </a:lnTo>
                  <a:lnTo>
                    <a:pt x="20455" y="25743"/>
                  </a:lnTo>
                  <a:lnTo>
                    <a:pt x="20842" y="24789"/>
                  </a:lnTo>
                  <a:lnTo>
                    <a:pt x="21203" y="23809"/>
                  </a:lnTo>
                  <a:lnTo>
                    <a:pt x="21513" y="22828"/>
                  </a:lnTo>
                  <a:lnTo>
                    <a:pt x="21796" y="21823"/>
                  </a:lnTo>
                  <a:lnTo>
                    <a:pt x="21796" y="21823"/>
                  </a:lnTo>
                  <a:lnTo>
                    <a:pt x="22029" y="20997"/>
                  </a:lnTo>
                  <a:lnTo>
                    <a:pt x="22261" y="20146"/>
                  </a:lnTo>
                  <a:lnTo>
                    <a:pt x="22467" y="19295"/>
                  </a:lnTo>
                  <a:lnTo>
                    <a:pt x="22648" y="18444"/>
                  </a:lnTo>
                  <a:lnTo>
                    <a:pt x="22777" y="17592"/>
                  </a:lnTo>
                  <a:lnTo>
                    <a:pt x="22906" y="16741"/>
                  </a:lnTo>
                  <a:lnTo>
                    <a:pt x="22983" y="15890"/>
                  </a:lnTo>
                  <a:lnTo>
                    <a:pt x="23034" y="15013"/>
                  </a:lnTo>
                  <a:lnTo>
                    <a:pt x="23034" y="15013"/>
                  </a:lnTo>
                  <a:lnTo>
                    <a:pt x="23009" y="14497"/>
                  </a:lnTo>
                  <a:lnTo>
                    <a:pt x="22957" y="13955"/>
                  </a:lnTo>
                  <a:lnTo>
                    <a:pt x="22957" y="13955"/>
                  </a:lnTo>
                  <a:lnTo>
                    <a:pt x="22880" y="13388"/>
                  </a:lnTo>
                  <a:lnTo>
                    <a:pt x="22777" y="12846"/>
                  </a:lnTo>
                  <a:lnTo>
                    <a:pt x="22648" y="12305"/>
                  </a:lnTo>
                  <a:lnTo>
                    <a:pt x="22493" y="11763"/>
                  </a:lnTo>
                  <a:lnTo>
                    <a:pt x="22312" y="11221"/>
                  </a:lnTo>
                  <a:lnTo>
                    <a:pt x="22080" y="10705"/>
                  </a:lnTo>
                  <a:lnTo>
                    <a:pt x="21848" y="10189"/>
                  </a:lnTo>
                  <a:lnTo>
                    <a:pt x="21590" y="9699"/>
                  </a:lnTo>
                  <a:lnTo>
                    <a:pt x="21306" y="9235"/>
                  </a:lnTo>
                  <a:lnTo>
                    <a:pt x="20971" y="8771"/>
                  </a:lnTo>
                  <a:lnTo>
                    <a:pt x="20636" y="8332"/>
                  </a:lnTo>
                  <a:lnTo>
                    <a:pt x="20275" y="7945"/>
                  </a:lnTo>
                  <a:lnTo>
                    <a:pt x="19862" y="7558"/>
                  </a:lnTo>
                  <a:lnTo>
                    <a:pt x="19449" y="7197"/>
                  </a:lnTo>
                  <a:lnTo>
                    <a:pt x="18985" y="6888"/>
                  </a:lnTo>
                  <a:lnTo>
                    <a:pt x="18521" y="6604"/>
                  </a:lnTo>
                  <a:lnTo>
                    <a:pt x="18521" y="6604"/>
                  </a:lnTo>
                  <a:lnTo>
                    <a:pt x="17927" y="6295"/>
                  </a:lnTo>
                  <a:lnTo>
                    <a:pt x="17308" y="6037"/>
                  </a:lnTo>
                  <a:lnTo>
                    <a:pt x="16689" y="5830"/>
                  </a:lnTo>
                  <a:lnTo>
                    <a:pt x="16044" y="5624"/>
                  </a:lnTo>
                  <a:lnTo>
                    <a:pt x="14780" y="5211"/>
                  </a:lnTo>
                  <a:lnTo>
                    <a:pt x="14161" y="5005"/>
                  </a:lnTo>
                  <a:lnTo>
                    <a:pt x="13542" y="4747"/>
                  </a:lnTo>
                  <a:lnTo>
                    <a:pt x="13542" y="4747"/>
                  </a:lnTo>
                  <a:lnTo>
                    <a:pt x="13026" y="4489"/>
                  </a:lnTo>
                  <a:lnTo>
                    <a:pt x="12536" y="4205"/>
                  </a:lnTo>
                  <a:lnTo>
                    <a:pt x="12046" y="3870"/>
                  </a:lnTo>
                  <a:lnTo>
                    <a:pt x="11608" y="3509"/>
                  </a:lnTo>
                  <a:lnTo>
                    <a:pt x="11169" y="3148"/>
                  </a:lnTo>
                  <a:lnTo>
                    <a:pt x="10757" y="2735"/>
                  </a:lnTo>
                  <a:lnTo>
                    <a:pt x="10370" y="2296"/>
                  </a:lnTo>
                  <a:lnTo>
                    <a:pt x="10009" y="1832"/>
                  </a:lnTo>
                  <a:lnTo>
                    <a:pt x="10009" y="1832"/>
                  </a:lnTo>
                  <a:lnTo>
                    <a:pt x="9544" y="1136"/>
                  </a:lnTo>
                  <a:lnTo>
                    <a:pt x="9261" y="826"/>
                  </a:lnTo>
                  <a:lnTo>
                    <a:pt x="8977" y="517"/>
                  </a:lnTo>
                  <a:lnTo>
                    <a:pt x="8977" y="517"/>
                  </a:lnTo>
                  <a:lnTo>
                    <a:pt x="8822" y="388"/>
                  </a:lnTo>
                  <a:lnTo>
                    <a:pt x="8641" y="259"/>
                  </a:lnTo>
                  <a:lnTo>
                    <a:pt x="8461" y="156"/>
                  </a:lnTo>
                  <a:lnTo>
                    <a:pt x="8255" y="78"/>
                  </a:lnTo>
                  <a:lnTo>
                    <a:pt x="8048" y="27"/>
                  </a:lnTo>
                  <a:lnTo>
                    <a:pt x="7842" y="1"/>
                  </a:lnTo>
                  <a:lnTo>
                    <a:pt x="7636" y="1"/>
                  </a:lnTo>
                  <a:lnTo>
                    <a:pt x="7429" y="27"/>
                  </a:lnTo>
                  <a:lnTo>
                    <a:pt x="7429" y="27"/>
                  </a:lnTo>
                  <a:lnTo>
                    <a:pt x="7249" y="104"/>
                  </a:lnTo>
                  <a:lnTo>
                    <a:pt x="7094" y="181"/>
                  </a:lnTo>
                  <a:lnTo>
                    <a:pt x="6913" y="285"/>
                  </a:lnTo>
                  <a:lnTo>
                    <a:pt x="6784" y="414"/>
                  </a:lnTo>
                  <a:lnTo>
                    <a:pt x="6501" y="723"/>
                  </a:lnTo>
                  <a:lnTo>
                    <a:pt x="6268" y="1033"/>
                  </a:lnTo>
                  <a:lnTo>
                    <a:pt x="6268" y="1033"/>
                  </a:lnTo>
                  <a:lnTo>
                    <a:pt x="5778" y="1677"/>
                  </a:lnTo>
                  <a:lnTo>
                    <a:pt x="5314" y="2348"/>
                  </a:lnTo>
                  <a:lnTo>
                    <a:pt x="4876" y="3045"/>
                  </a:lnTo>
                  <a:lnTo>
                    <a:pt x="4411" y="3715"/>
                  </a:lnTo>
                  <a:lnTo>
                    <a:pt x="3999" y="4412"/>
                  </a:lnTo>
                  <a:lnTo>
                    <a:pt x="3586" y="5134"/>
                  </a:lnTo>
                  <a:lnTo>
                    <a:pt x="3199" y="5856"/>
                  </a:lnTo>
                  <a:lnTo>
                    <a:pt x="2812" y="6578"/>
                  </a:lnTo>
                  <a:lnTo>
                    <a:pt x="2451" y="7301"/>
                  </a:lnTo>
                  <a:lnTo>
                    <a:pt x="2116" y="8049"/>
                  </a:lnTo>
                  <a:lnTo>
                    <a:pt x="1806" y="8797"/>
                  </a:lnTo>
                  <a:lnTo>
                    <a:pt x="1522" y="9570"/>
                  </a:lnTo>
                  <a:lnTo>
                    <a:pt x="1239" y="10344"/>
                  </a:lnTo>
                  <a:lnTo>
                    <a:pt x="1006" y="11118"/>
                  </a:lnTo>
                  <a:lnTo>
                    <a:pt x="774" y="11892"/>
                  </a:lnTo>
                  <a:lnTo>
                    <a:pt x="568" y="12691"/>
                  </a:lnTo>
                  <a:lnTo>
                    <a:pt x="568" y="12691"/>
                  </a:lnTo>
                  <a:lnTo>
                    <a:pt x="362" y="13801"/>
                  </a:lnTo>
                  <a:lnTo>
                    <a:pt x="181" y="14936"/>
                  </a:lnTo>
                  <a:lnTo>
                    <a:pt x="52" y="16070"/>
                  </a:lnTo>
                  <a:lnTo>
                    <a:pt x="1" y="17205"/>
                  </a:lnTo>
                  <a:lnTo>
                    <a:pt x="1" y="17205"/>
                  </a:lnTo>
                  <a:lnTo>
                    <a:pt x="52" y="18160"/>
                  </a:lnTo>
                  <a:lnTo>
                    <a:pt x="129" y="19114"/>
                  </a:lnTo>
                  <a:lnTo>
                    <a:pt x="258" y="20043"/>
                  </a:lnTo>
                  <a:lnTo>
                    <a:pt x="413" y="20971"/>
                  </a:lnTo>
                  <a:lnTo>
                    <a:pt x="645" y="21900"/>
                  </a:lnTo>
                  <a:lnTo>
                    <a:pt x="903" y="22803"/>
                  </a:lnTo>
                  <a:lnTo>
                    <a:pt x="1213" y="23680"/>
                  </a:lnTo>
                  <a:lnTo>
                    <a:pt x="1574" y="24557"/>
                  </a:lnTo>
                  <a:lnTo>
                    <a:pt x="1574" y="24557"/>
                  </a:lnTo>
                  <a:lnTo>
                    <a:pt x="1832" y="25098"/>
                  </a:lnTo>
                  <a:lnTo>
                    <a:pt x="2116" y="25640"/>
                  </a:lnTo>
                  <a:lnTo>
                    <a:pt x="2399" y="26156"/>
                  </a:lnTo>
                  <a:lnTo>
                    <a:pt x="2735" y="26672"/>
                  </a:lnTo>
                  <a:lnTo>
                    <a:pt x="3070" y="27162"/>
                  </a:lnTo>
                  <a:lnTo>
                    <a:pt x="3431" y="27652"/>
                  </a:lnTo>
                  <a:lnTo>
                    <a:pt x="3792" y="28116"/>
                  </a:lnTo>
                  <a:lnTo>
                    <a:pt x="4179" y="2858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2" name="Google Shape;3212;p28"/>
            <p:cNvSpPr/>
            <p:nvPr/>
          </p:nvSpPr>
          <p:spPr>
            <a:xfrm>
              <a:off x="4047243" y="2956395"/>
              <a:ext cx="212037" cy="302265"/>
            </a:xfrm>
            <a:custGeom>
              <a:avLst/>
              <a:gdLst/>
              <a:ahLst/>
              <a:cxnLst/>
              <a:rect l="l" t="t" r="r" b="b"/>
              <a:pathLst>
                <a:path w="23035" h="32837" fill="none" extrusionOk="0">
                  <a:moveTo>
                    <a:pt x="4179" y="28581"/>
                  </a:moveTo>
                  <a:lnTo>
                    <a:pt x="4179" y="28581"/>
                  </a:lnTo>
                  <a:lnTo>
                    <a:pt x="4850" y="29277"/>
                  </a:lnTo>
                  <a:lnTo>
                    <a:pt x="5598" y="29973"/>
                  </a:lnTo>
                  <a:lnTo>
                    <a:pt x="6011" y="30335"/>
                  </a:lnTo>
                  <a:lnTo>
                    <a:pt x="6423" y="30670"/>
                  </a:lnTo>
                  <a:lnTo>
                    <a:pt x="6862" y="31005"/>
                  </a:lnTo>
                  <a:lnTo>
                    <a:pt x="7300" y="31315"/>
                  </a:lnTo>
                  <a:lnTo>
                    <a:pt x="7764" y="31624"/>
                  </a:lnTo>
                  <a:lnTo>
                    <a:pt x="8229" y="31882"/>
                  </a:lnTo>
                  <a:lnTo>
                    <a:pt x="8719" y="32140"/>
                  </a:lnTo>
                  <a:lnTo>
                    <a:pt x="9209" y="32346"/>
                  </a:lnTo>
                  <a:lnTo>
                    <a:pt x="9673" y="32527"/>
                  </a:lnTo>
                  <a:lnTo>
                    <a:pt x="10163" y="32656"/>
                  </a:lnTo>
                  <a:lnTo>
                    <a:pt x="10653" y="32759"/>
                  </a:lnTo>
                  <a:lnTo>
                    <a:pt x="11143" y="32811"/>
                  </a:lnTo>
                  <a:lnTo>
                    <a:pt x="11143" y="32811"/>
                  </a:lnTo>
                  <a:lnTo>
                    <a:pt x="11659" y="32837"/>
                  </a:lnTo>
                  <a:lnTo>
                    <a:pt x="12201" y="32811"/>
                  </a:lnTo>
                  <a:lnTo>
                    <a:pt x="12717" y="32733"/>
                  </a:lnTo>
                  <a:lnTo>
                    <a:pt x="13233" y="32630"/>
                  </a:lnTo>
                  <a:lnTo>
                    <a:pt x="13723" y="32501"/>
                  </a:lnTo>
                  <a:lnTo>
                    <a:pt x="14239" y="32321"/>
                  </a:lnTo>
                  <a:lnTo>
                    <a:pt x="14703" y="32140"/>
                  </a:lnTo>
                  <a:lnTo>
                    <a:pt x="15193" y="31908"/>
                  </a:lnTo>
                  <a:lnTo>
                    <a:pt x="15657" y="31650"/>
                  </a:lnTo>
                  <a:lnTo>
                    <a:pt x="16096" y="31392"/>
                  </a:lnTo>
                  <a:lnTo>
                    <a:pt x="16534" y="31083"/>
                  </a:lnTo>
                  <a:lnTo>
                    <a:pt x="16947" y="30747"/>
                  </a:lnTo>
                  <a:lnTo>
                    <a:pt x="17334" y="30412"/>
                  </a:lnTo>
                  <a:lnTo>
                    <a:pt x="17721" y="30051"/>
                  </a:lnTo>
                  <a:lnTo>
                    <a:pt x="18056" y="29664"/>
                  </a:lnTo>
                  <a:lnTo>
                    <a:pt x="18392" y="29277"/>
                  </a:lnTo>
                  <a:lnTo>
                    <a:pt x="18392" y="29277"/>
                  </a:lnTo>
                  <a:lnTo>
                    <a:pt x="18727" y="28864"/>
                  </a:lnTo>
                  <a:lnTo>
                    <a:pt x="19011" y="28452"/>
                  </a:lnTo>
                  <a:lnTo>
                    <a:pt x="19294" y="28013"/>
                  </a:lnTo>
                  <a:lnTo>
                    <a:pt x="19552" y="27575"/>
                  </a:lnTo>
                  <a:lnTo>
                    <a:pt x="19810" y="27136"/>
                  </a:lnTo>
                  <a:lnTo>
                    <a:pt x="20042" y="26672"/>
                  </a:lnTo>
                  <a:lnTo>
                    <a:pt x="20455" y="25743"/>
                  </a:lnTo>
                  <a:lnTo>
                    <a:pt x="20842" y="24789"/>
                  </a:lnTo>
                  <a:lnTo>
                    <a:pt x="21203" y="23809"/>
                  </a:lnTo>
                  <a:lnTo>
                    <a:pt x="21513" y="22828"/>
                  </a:lnTo>
                  <a:lnTo>
                    <a:pt x="21796" y="21823"/>
                  </a:lnTo>
                  <a:lnTo>
                    <a:pt x="21796" y="21823"/>
                  </a:lnTo>
                  <a:lnTo>
                    <a:pt x="22029" y="20997"/>
                  </a:lnTo>
                  <a:lnTo>
                    <a:pt x="22261" y="20146"/>
                  </a:lnTo>
                  <a:lnTo>
                    <a:pt x="22467" y="19295"/>
                  </a:lnTo>
                  <a:lnTo>
                    <a:pt x="22648" y="18444"/>
                  </a:lnTo>
                  <a:lnTo>
                    <a:pt x="22777" y="17592"/>
                  </a:lnTo>
                  <a:lnTo>
                    <a:pt x="22906" y="16741"/>
                  </a:lnTo>
                  <a:lnTo>
                    <a:pt x="22983" y="15890"/>
                  </a:lnTo>
                  <a:lnTo>
                    <a:pt x="23034" y="15013"/>
                  </a:lnTo>
                  <a:lnTo>
                    <a:pt x="23034" y="15013"/>
                  </a:lnTo>
                  <a:lnTo>
                    <a:pt x="23009" y="14497"/>
                  </a:lnTo>
                  <a:lnTo>
                    <a:pt x="22957" y="13955"/>
                  </a:lnTo>
                  <a:lnTo>
                    <a:pt x="22957" y="13955"/>
                  </a:lnTo>
                  <a:lnTo>
                    <a:pt x="22880" y="13388"/>
                  </a:lnTo>
                  <a:lnTo>
                    <a:pt x="22777" y="12846"/>
                  </a:lnTo>
                  <a:lnTo>
                    <a:pt x="22648" y="12305"/>
                  </a:lnTo>
                  <a:lnTo>
                    <a:pt x="22493" y="11763"/>
                  </a:lnTo>
                  <a:lnTo>
                    <a:pt x="22312" y="11221"/>
                  </a:lnTo>
                  <a:lnTo>
                    <a:pt x="22080" y="10705"/>
                  </a:lnTo>
                  <a:lnTo>
                    <a:pt x="21848" y="10189"/>
                  </a:lnTo>
                  <a:lnTo>
                    <a:pt x="21590" y="9699"/>
                  </a:lnTo>
                  <a:lnTo>
                    <a:pt x="21306" y="9235"/>
                  </a:lnTo>
                  <a:lnTo>
                    <a:pt x="20971" y="8771"/>
                  </a:lnTo>
                  <a:lnTo>
                    <a:pt x="20636" y="8332"/>
                  </a:lnTo>
                  <a:lnTo>
                    <a:pt x="20275" y="7945"/>
                  </a:lnTo>
                  <a:lnTo>
                    <a:pt x="19862" y="7558"/>
                  </a:lnTo>
                  <a:lnTo>
                    <a:pt x="19449" y="7197"/>
                  </a:lnTo>
                  <a:lnTo>
                    <a:pt x="18985" y="6888"/>
                  </a:lnTo>
                  <a:lnTo>
                    <a:pt x="18521" y="6604"/>
                  </a:lnTo>
                  <a:lnTo>
                    <a:pt x="18521" y="6604"/>
                  </a:lnTo>
                  <a:lnTo>
                    <a:pt x="17927" y="6295"/>
                  </a:lnTo>
                  <a:lnTo>
                    <a:pt x="17308" y="6037"/>
                  </a:lnTo>
                  <a:lnTo>
                    <a:pt x="16689" y="5830"/>
                  </a:lnTo>
                  <a:lnTo>
                    <a:pt x="16044" y="5624"/>
                  </a:lnTo>
                  <a:lnTo>
                    <a:pt x="14780" y="5211"/>
                  </a:lnTo>
                  <a:lnTo>
                    <a:pt x="14161" y="5005"/>
                  </a:lnTo>
                  <a:lnTo>
                    <a:pt x="13542" y="4747"/>
                  </a:lnTo>
                  <a:lnTo>
                    <a:pt x="13542" y="4747"/>
                  </a:lnTo>
                  <a:lnTo>
                    <a:pt x="13026" y="4489"/>
                  </a:lnTo>
                  <a:lnTo>
                    <a:pt x="12536" y="4205"/>
                  </a:lnTo>
                  <a:lnTo>
                    <a:pt x="12046" y="3870"/>
                  </a:lnTo>
                  <a:lnTo>
                    <a:pt x="11608" y="3509"/>
                  </a:lnTo>
                  <a:lnTo>
                    <a:pt x="11169" y="3148"/>
                  </a:lnTo>
                  <a:lnTo>
                    <a:pt x="10757" y="2735"/>
                  </a:lnTo>
                  <a:lnTo>
                    <a:pt x="10370" y="2296"/>
                  </a:lnTo>
                  <a:lnTo>
                    <a:pt x="10009" y="1832"/>
                  </a:lnTo>
                  <a:lnTo>
                    <a:pt x="10009" y="1832"/>
                  </a:lnTo>
                  <a:lnTo>
                    <a:pt x="9544" y="1136"/>
                  </a:lnTo>
                  <a:lnTo>
                    <a:pt x="9261" y="826"/>
                  </a:lnTo>
                  <a:lnTo>
                    <a:pt x="8977" y="517"/>
                  </a:lnTo>
                  <a:lnTo>
                    <a:pt x="8977" y="517"/>
                  </a:lnTo>
                  <a:lnTo>
                    <a:pt x="8822" y="388"/>
                  </a:lnTo>
                  <a:lnTo>
                    <a:pt x="8641" y="259"/>
                  </a:lnTo>
                  <a:lnTo>
                    <a:pt x="8461" y="156"/>
                  </a:lnTo>
                  <a:lnTo>
                    <a:pt x="8255" y="78"/>
                  </a:lnTo>
                  <a:lnTo>
                    <a:pt x="8048" y="27"/>
                  </a:lnTo>
                  <a:lnTo>
                    <a:pt x="7842" y="1"/>
                  </a:lnTo>
                  <a:lnTo>
                    <a:pt x="7636" y="1"/>
                  </a:lnTo>
                  <a:lnTo>
                    <a:pt x="7429" y="27"/>
                  </a:lnTo>
                  <a:lnTo>
                    <a:pt x="7429" y="27"/>
                  </a:lnTo>
                  <a:lnTo>
                    <a:pt x="7249" y="104"/>
                  </a:lnTo>
                  <a:lnTo>
                    <a:pt x="7094" y="181"/>
                  </a:lnTo>
                  <a:lnTo>
                    <a:pt x="6913" y="285"/>
                  </a:lnTo>
                  <a:lnTo>
                    <a:pt x="6784" y="414"/>
                  </a:lnTo>
                  <a:lnTo>
                    <a:pt x="6501" y="723"/>
                  </a:lnTo>
                  <a:lnTo>
                    <a:pt x="6268" y="1033"/>
                  </a:lnTo>
                  <a:lnTo>
                    <a:pt x="6268" y="1033"/>
                  </a:lnTo>
                  <a:lnTo>
                    <a:pt x="5778" y="1677"/>
                  </a:lnTo>
                  <a:lnTo>
                    <a:pt x="5314" y="2348"/>
                  </a:lnTo>
                  <a:lnTo>
                    <a:pt x="4876" y="3045"/>
                  </a:lnTo>
                  <a:lnTo>
                    <a:pt x="4411" y="3715"/>
                  </a:lnTo>
                  <a:lnTo>
                    <a:pt x="3999" y="4412"/>
                  </a:lnTo>
                  <a:lnTo>
                    <a:pt x="3586" y="5134"/>
                  </a:lnTo>
                  <a:lnTo>
                    <a:pt x="3199" y="5856"/>
                  </a:lnTo>
                  <a:lnTo>
                    <a:pt x="2812" y="6578"/>
                  </a:lnTo>
                  <a:lnTo>
                    <a:pt x="2451" y="7301"/>
                  </a:lnTo>
                  <a:lnTo>
                    <a:pt x="2116" y="8049"/>
                  </a:lnTo>
                  <a:lnTo>
                    <a:pt x="1806" y="8797"/>
                  </a:lnTo>
                  <a:lnTo>
                    <a:pt x="1522" y="9570"/>
                  </a:lnTo>
                  <a:lnTo>
                    <a:pt x="1239" y="10344"/>
                  </a:lnTo>
                  <a:lnTo>
                    <a:pt x="1006" y="11118"/>
                  </a:lnTo>
                  <a:lnTo>
                    <a:pt x="774" y="11892"/>
                  </a:lnTo>
                  <a:lnTo>
                    <a:pt x="568" y="12691"/>
                  </a:lnTo>
                  <a:lnTo>
                    <a:pt x="568" y="12691"/>
                  </a:lnTo>
                  <a:lnTo>
                    <a:pt x="362" y="13801"/>
                  </a:lnTo>
                  <a:lnTo>
                    <a:pt x="181" y="14936"/>
                  </a:lnTo>
                  <a:lnTo>
                    <a:pt x="52" y="16070"/>
                  </a:lnTo>
                  <a:lnTo>
                    <a:pt x="1" y="17205"/>
                  </a:lnTo>
                  <a:lnTo>
                    <a:pt x="1" y="17205"/>
                  </a:lnTo>
                  <a:lnTo>
                    <a:pt x="52" y="18160"/>
                  </a:lnTo>
                  <a:lnTo>
                    <a:pt x="129" y="19114"/>
                  </a:lnTo>
                  <a:lnTo>
                    <a:pt x="258" y="20043"/>
                  </a:lnTo>
                  <a:lnTo>
                    <a:pt x="413" y="20971"/>
                  </a:lnTo>
                  <a:lnTo>
                    <a:pt x="645" y="21900"/>
                  </a:lnTo>
                  <a:lnTo>
                    <a:pt x="903" y="22803"/>
                  </a:lnTo>
                  <a:lnTo>
                    <a:pt x="1213" y="23680"/>
                  </a:lnTo>
                  <a:lnTo>
                    <a:pt x="1574" y="24557"/>
                  </a:lnTo>
                  <a:lnTo>
                    <a:pt x="1574" y="24557"/>
                  </a:lnTo>
                  <a:lnTo>
                    <a:pt x="1832" y="25098"/>
                  </a:lnTo>
                  <a:lnTo>
                    <a:pt x="2116" y="25640"/>
                  </a:lnTo>
                  <a:lnTo>
                    <a:pt x="2399" y="26156"/>
                  </a:lnTo>
                  <a:lnTo>
                    <a:pt x="2735" y="26672"/>
                  </a:lnTo>
                  <a:lnTo>
                    <a:pt x="3070" y="27162"/>
                  </a:lnTo>
                  <a:lnTo>
                    <a:pt x="3431" y="27652"/>
                  </a:lnTo>
                  <a:lnTo>
                    <a:pt x="3792" y="28116"/>
                  </a:lnTo>
                  <a:lnTo>
                    <a:pt x="4179" y="285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3" name="Google Shape;3213;p28"/>
            <p:cNvSpPr/>
            <p:nvPr/>
          </p:nvSpPr>
          <p:spPr>
            <a:xfrm>
              <a:off x="4047243" y="3094581"/>
              <a:ext cx="212037" cy="174766"/>
            </a:xfrm>
            <a:custGeom>
              <a:avLst/>
              <a:gdLst/>
              <a:ahLst/>
              <a:cxnLst/>
              <a:rect l="l" t="t" r="r" b="b"/>
              <a:pathLst>
                <a:path w="23035" h="18986" extrusionOk="0">
                  <a:moveTo>
                    <a:pt x="21796" y="6811"/>
                  </a:moveTo>
                  <a:lnTo>
                    <a:pt x="21796" y="6811"/>
                  </a:lnTo>
                  <a:lnTo>
                    <a:pt x="21513" y="7816"/>
                  </a:lnTo>
                  <a:lnTo>
                    <a:pt x="21203" y="8797"/>
                  </a:lnTo>
                  <a:lnTo>
                    <a:pt x="20842" y="9777"/>
                  </a:lnTo>
                  <a:lnTo>
                    <a:pt x="20455" y="10731"/>
                  </a:lnTo>
                  <a:lnTo>
                    <a:pt x="20042" y="11660"/>
                  </a:lnTo>
                  <a:lnTo>
                    <a:pt x="19810" y="12124"/>
                  </a:lnTo>
                  <a:lnTo>
                    <a:pt x="19552" y="12563"/>
                  </a:lnTo>
                  <a:lnTo>
                    <a:pt x="19294" y="13001"/>
                  </a:lnTo>
                  <a:lnTo>
                    <a:pt x="19011" y="13440"/>
                  </a:lnTo>
                  <a:lnTo>
                    <a:pt x="18727" y="13852"/>
                  </a:lnTo>
                  <a:lnTo>
                    <a:pt x="18392" y="14265"/>
                  </a:lnTo>
                  <a:lnTo>
                    <a:pt x="18392" y="14265"/>
                  </a:lnTo>
                  <a:lnTo>
                    <a:pt x="18056" y="14652"/>
                  </a:lnTo>
                  <a:lnTo>
                    <a:pt x="17721" y="15039"/>
                  </a:lnTo>
                  <a:lnTo>
                    <a:pt x="17334" y="15400"/>
                  </a:lnTo>
                  <a:lnTo>
                    <a:pt x="16947" y="15735"/>
                  </a:lnTo>
                  <a:lnTo>
                    <a:pt x="16534" y="16071"/>
                  </a:lnTo>
                  <a:lnTo>
                    <a:pt x="16096" y="16380"/>
                  </a:lnTo>
                  <a:lnTo>
                    <a:pt x="15657" y="16638"/>
                  </a:lnTo>
                  <a:lnTo>
                    <a:pt x="15193" y="16896"/>
                  </a:lnTo>
                  <a:lnTo>
                    <a:pt x="14703" y="17128"/>
                  </a:lnTo>
                  <a:lnTo>
                    <a:pt x="14239" y="17309"/>
                  </a:lnTo>
                  <a:lnTo>
                    <a:pt x="13723" y="17489"/>
                  </a:lnTo>
                  <a:lnTo>
                    <a:pt x="13233" y="17618"/>
                  </a:lnTo>
                  <a:lnTo>
                    <a:pt x="12717" y="17721"/>
                  </a:lnTo>
                  <a:lnTo>
                    <a:pt x="12201" y="17799"/>
                  </a:lnTo>
                  <a:lnTo>
                    <a:pt x="11659" y="17825"/>
                  </a:lnTo>
                  <a:lnTo>
                    <a:pt x="11143" y="17799"/>
                  </a:lnTo>
                  <a:lnTo>
                    <a:pt x="11143" y="17799"/>
                  </a:lnTo>
                  <a:lnTo>
                    <a:pt x="10653" y="17747"/>
                  </a:lnTo>
                  <a:lnTo>
                    <a:pt x="10163" y="17644"/>
                  </a:lnTo>
                  <a:lnTo>
                    <a:pt x="9673" y="17515"/>
                  </a:lnTo>
                  <a:lnTo>
                    <a:pt x="9209" y="17334"/>
                  </a:lnTo>
                  <a:lnTo>
                    <a:pt x="8719" y="17128"/>
                  </a:lnTo>
                  <a:lnTo>
                    <a:pt x="8229" y="16870"/>
                  </a:lnTo>
                  <a:lnTo>
                    <a:pt x="7764" y="16612"/>
                  </a:lnTo>
                  <a:lnTo>
                    <a:pt x="7300" y="16303"/>
                  </a:lnTo>
                  <a:lnTo>
                    <a:pt x="6862" y="15993"/>
                  </a:lnTo>
                  <a:lnTo>
                    <a:pt x="6423" y="15658"/>
                  </a:lnTo>
                  <a:lnTo>
                    <a:pt x="6011" y="15323"/>
                  </a:lnTo>
                  <a:lnTo>
                    <a:pt x="5598" y="14961"/>
                  </a:lnTo>
                  <a:lnTo>
                    <a:pt x="4850" y="14265"/>
                  </a:lnTo>
                  <a:lnTo>
                    <a:pt x="4179" y="13569"/>
                  </a:lnTo>
                  <a:lnTo>
                    <a:pt x="4179" y="13569"/>
                  </a:lnTo>
                  <a:lnTo>
                    <a:pt x="3792" y="13104"/>
                  </a:lnTo>
                  <a:lnTo>
                    <a:pt x="3431" y="12640"/>
                  </a:lnTo>
                  <a:lnTo>
                    <a:pt x="3070" y="12150"/>
                  </a:lnTo>
                  <a:lnTo>
                    <a:pt x="2735" y="11660"/>
                  </a:lnTo>
                  <a:lnTo>
                    <a:pt x="2399" y="11144"/>
                  </a:lnTo>
                  <a:lnTo>
                    <a:pt x="2116" y="10628"/>
                  </a:lnTo>
                  <a:lnTo>
                    <a:pt x="1832" y="10086"/>
                  </a:lnTo>
                  <a:lnTo>
                    <a:pt x="1574" y="9545"/>
                  </a:lnTo>
                  <a:lnTo>
                    <a:pt x="1574" y="9545"/>
                  </a:lnTo>
                  <a:lnTo>
                    <a:pt x="1213" y="8668"/>
                  </a:lnTo>
                  <a:lnTo>
                    <a:pt x="903" y="7791"/>
                  </a:lnTo>
                  <a:lnTo>
                    <a:pt x="645" y="6888"/>
                  </a:lnTo>
                  <a:lnTo>
                    <a:pt x="413" y="5959"/>
                  </a:lnTo>
                  <a:lnTo>
                    <a:pt x="258" y="5031"/>
                  </a:lnTo>
                  <a:lnTo>
                    <a:pt x="129" y="4102"/>
                  </a:lnTo>
                  <a:lnTo>
                    <a:pt x="52" y="3148"/>
                  </a:lnTo>
                  <a:lnTo>
                    <a:pt x="1" y="2193"/>
                  </a:lnTo>
                  <a:lnTo>
                    <a:pt x="1" y="2193"/>
                  </a:lnTo>
                  <a:lnTo>
                    <a:pt x="1" y="3251"/>
                  </a:lnTo>
                  <a:lnTo>
                    <a:pt x="52" y="4334"/>
                  </a:lnTo>
                  <a:lnTo>
                    <a:pt x="155" y="5392"/>
                  </a:lnTo>
                  <a:lnTo>
                    <a:pt x="336" y="6424"/>
                  </a:lnTo>
                  <a:lnTo>
                    <a:pt x="542" y="7455"/>
                  </a:lnTo>
                  <a:lnTo>
                    <a:pt x="671" y="7971"/>
                  </a:lnTo>
                  <a:lnTo>
                    <a:pt x="826" y="8487"/>
                  </a:lnTo>
                  <a:lnTo>
                    <a:pt x="981" y="9003"/>
                  </a:lnTo>
                  <a:lnTo>
                    <a:pt x="1161" y="9493"/>
                  </a:lnTo>
                  <a:lnTo>
                    <a:pt x="1368" y="9983"/>
                  </a:lnTo>
                  <a:lnTo>
                    <a:pt x="1574" y="10473"/>
                  </a:lnTo>
                  <a:lnTo>
                    <a:pt x="1574" y="10473"/>
                  </a:lnTo>
                  <a:lnTo>
                    <a:pt x="1832" y="11015"/>
                  </a:lnTo>
                  <a:lnTo>
                    <a:pt x="2116" y="11557"/>
                  </a:lnTo>
                  <a:lnTo>
                    <a:pt x="2399" y="12072"/>
                  </a:lnTo>
                  <a:lnTo>
                    <a:pt x="2735" y="12588"/>
                  </a:lnTo>
                  <a:lnTo>
                    <a:pt x="3070" y="13078"/>
                  </a:lnTo>
                  <a:lnTo>
                    <a:pt x="3431" y="13569"/>
                  </a:lnTo>
                  <a:lnTo>
                    <a:pt x="3792" y="14033"/>
                  </a:lnTo>
                  <a:lnTo>
                    <a:pt x="4179" y="14471"/>
                  </a:lnTo>
                  <a:lnTo>
                    <a:pt x="4179" y="14471"/>
                  </a:lnTo>
                  <a:lnTo>
                    <a:pt x="4850" y="15194"/>
                  </a:lnTo>
                  <a:lnTo>
                    <a:pt x="5598" y="15942"/>
                  </a:lnTo>
                  <a:lnTo>
                    <a:pt x="6011" y="16303"/>
                  </a:lnTo>
                  <a:lnTo>
                    <a:pt x="6423" y="16664"/>
                  </a:lnTo>
                  <a:lnTo>
                    <a:pt x="6862" y="17025"/>
                  </a:lnTo>
                  <a:lnTo>
                    <a:pt x="7300" y="17360"/>
                  </a:lnTo>
                  <a:lnTo>
                    <a:pt x="7764" y="17670"/>
                  </a:lnTo>
                  <a:lnTo>
                    <a:pt x="8229" y="17953"/>
                  </a:lnTo>
                  <a:lnTo>
                    <a:pt x="8719" y="18237"/>
                  </a:lnTo>
                  <a:lnTo>
                    <a:pt x="9209" y="18469"/>
                  </a:lnTo>
                  <a:lnTo>
                    <a:pt x="9673" y="18650"/>
                  </a:lnTo>
                  <a:lnTo>
                    <a:pt x="10163" y="18805"/>
                  </a:lnTo>
                  <a:lnTo>
                    <a:pt x="10653" y="18908"/>
                  </a:lnTo>
                  <a:lnTo>
                    <a:pt x="11143" y="18959"/>
                  </a:lnTo>
                  <a:lnTo>
                    <a:pt x="11143" y="18959"/>
                  </a:lnTo>
                  <a:lnTo>
                    <a:pt x="11659" y="18985"/>
                  </a:lnTo>
                  <a:lnTo>
                    <a:pt x="12201" y="18934"/>
                  </a:lnTo>
                  <a:lnTo>
                    <a:pt x="12717" y="18856"/>
                  </a:lnTo>
                  <a:lnTo>
                    <a:pt x="13233" y="18753"/>
                  </a:lnTo>
                  <a:lnTo>
                    <a:pt x="13723" y="18598"/>
                  </a:lnTo>
                  <a:lnTo>
                    <a:pt x="14239" y="18418"/>
                  </a:lnTo>
                  <a:lnTo>
                    <a:pt x="14703" y="18186"/>
                  </a:lnTo>
                  <a:lnTo>
                    <a:pt x="15193" y="17953"/>
                  </a:lnTo>
                  <a:lnTo>
                    <a:pt x="15657" y="17670"/>
                  </a:lnTo>
                  <a:lnTo>
                    <a:pt x="16096" y="17360"/>
                  </a:lnTo>
                  <a:lnTo>
                    <a:pt x="16534" y="17051"/>
                  </a:lnTo>
                  <a:lnTo>
                    <a:pt x="16947" y="16715"/>
                  </a:lnTo>
                  <a:lnTo>
                    <a:pt x="17334" y="16354"/>
                  </a:lnTo>
                  <a:lnTo>
                    <a:pt x="17721" y="15967"/>
                  </a:lnTo>
                  <a:lnTo>
                    <a:pt x="18056" y="15580"/>
                  </a:lnTo>
                  <a:lnTo>
                    <a:pt x="18392" y="15194"/>
                  </a:lnTo>
                  <a:lnTo>
                    <a:pt x="18392" y="15194"/>
                  </a:lnTo>
                  <a:lnTo>
                    <a:pt x="18727" y="14781"/>
                  </a:lnTo>
                  <a:lnTo>
                    <a:pt x="19011" y="14368"/>
                  </a:lnTo>
                  <a:lnTo>
                    <a:pt x="19294" y="13930"/>
                  </a:lnTo>
                  <a:lnTo>
                    <a:pt x="19552" y="13491"/>
                  </a:lnTo>
                  <a:lnTo>
                    <a:pt x="19810" y="13027"/>
                  </a:lnTo>
                  <a:lnTo>
                    <a:pt x="20042" y="12588"/>
                  </a:lnTo>
                  <a:lnTo>
                    <a:pt x="20455" y="11660"/>
                  </a:lnTo>
                  <a:lnTo>
                    <a:pt x="20842" y="10680"/>
                  </a:lnTo>
                  <a:lnTo>
                    <a:pt x="21203" y="9725"/>
                  </a:lnTo>
                  <a:lnTo>
                    <a:pt x="21513" y="8719"/>
                  </a:lnTo>
                  <a:lnTo>
                    <a:pt x="21796" y="7739"/>
                  </a:lnTo>
                  <a:lnTo>
                    <a:pt x="21796" y="7739"/>
                  </a:lnTo>
                  <a:lnTo>
                    <a:pt x="22054" y="6785"/>
                  </a:lnTo>
                  <a:lnTo>
                    <a:pt x="22312" y="5830"/>
                  </a:lnTo>
                  <a:lnTo>
                    <a:pt x="22544" y="4876"/>
                  </a:lnTo>
                  <a:lnTo>
                    <a:pt x="22725" y="3896"/>
                  </a:lnTo>
                  <a:lnTo>
                    <a:pt x="22880" y="2941"/>
                  </a:lnTo>
                  <a:lnTo>
                    <a:pt x="22983" y="1961"/>
                  </a:lnTo>
                  <a:lnTo>
                    <a:pt x="23034" y="981"/>
                  </a:lnTo>
                  <a:lnTo>
                    <a:pt x="23034" y="491"/>
                  </a:lnTo>
                  <a:lnTo>
                    <a:pt x="23034" y="1"/>
                  </a:lnTo>
                  <a:lnTo>
                    <a:pt x="23034" y="1"/>
                  </a:lnTo>
                  <a:lnTo>
                    <a:pt x="22983" y="878"/>
                  </a:lnTo>
                  <a:lnTo>
                    <a:pt x="22906" y="1729"/>
                  </a:lnTo>
                  <a:lnTo>
                    <a:pt x="22777" y="2580"/>
                  </a:lnTo>
                  <a:lnTo>
                    <a:pt x="22648" y="3432"/>
                  </a:lnTo>
                  <a:lnTo>
                    <a:pt x="22467" y="4283"/>
                  </a:lnTo>
                  <a:lnTo>
                    <a:pt x="22261" y="5134"/>
                  </a:lnTo>
                  <a:lnTo>
                    <a:pt x="22029" y="5985"/>
                  </a:lnTo>
                  <a:lnTo>
                    <a:pt x="21796" y="6811"/>
                  </a:lnTo>
                  <a:close/>
                </a:path>
              </a:pathLst>
            </a:custGeom>
            <a:solidFill>
              <a:srgbClr val="FDB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4" name="Google Shape;3214;p28"/>
            <p:cNvSpPr/>
            <p:nvPr/>
          </p:nvSpPr>
          <p:spPr>
            <a:xfrm>
              <a:off x="4047243" y="3094581"/>
              <a:ext cx="212037" cy="174766"/>
            </a:xfrm>
            <a:custGeom>
              <a:avLst/>
              <a:gdLst/>
              <a:ahLst/>
              <a:cxnLst/>
              <a:rect l="l" t="t" r="r" b="b"/>
              <a:pathLst>
                <a:path w="23035" h="18986" fill="none" extrusionOk="0">
                  <a:moveTo>
                    <a:pt x="21796" y="6811"/>
                  </a:moveTo>
                  <a:lnTo>
                    <a:pt x="21796" y="6811"/>
                  </a:lnTo>
                  <a:lnTo>
                    <a:pt x="21513" y="7816"/>
                  </a:lnTo>
                  <a:lnTo>
                    <a:pt x="21203" y="8797"/>
                  </a:lnTo>
                  <a:lnTo>
                    <a:pt x="20842" y="9777"/>
                  </a:lnTo>
                  <a:lnTo>
                    <a:pt x="20455" y="10731"/>
                  </a:lnTo>
                  <a:lnTo>
                    <a:pt x="20042" y="11660"/>
                  </a:lnTo>
                  <a:lnTo>
                    <a:pt x="19810" y="12124"/>
                  </a:lnTo>
                  <a:lnTo>
                    <a:pt x="19552" y="12563"/>
                  </a:lnTo>
                  <a:lnTo>
                    <a:pt x="19294" y="13001"/>
                  </a:lnTo>
                  <a:lnTo>
                    <a:pt x="19011" y="13440"/>
                  </a:lnTo>
                  <a:lnTo>
                    <a:pt x="18727" y="13852"/>
                  </a:lnTo>
                  <a:lnTo>
                    <a:pt x="18392" y="14265"/>
                  </a:lnTo>
                  <a:lnTo>
                    <a:pt x="18392" y="14265"/>
                  </a:lnTo>
                  <a:lnTo>
                    <a:pt x="18056" y="14652"/>
                  </a:lnTo>
                  <a:lnTo>
                    <a:pt x="17721" y="15039"/>
                  </a:lnTo>
                  <a:lnTo>
                    <a:pt x="17334" y="15400"/>
                  </a:lnTo>
                  <a:lnTo>
                    <a:pt x="16947" y="15735"/>
                  </a:lnTo>
                  <a:lnTo>
                    <a:pt x="16534" y="16071"/>
                  </a:lnTo>
                  <a:lnTo>
                    <a:pt x="16096" y="16380"/>
                  </a:lnTo>
                  <a:lnTo>
                    <a:pt x="15657" y="16638"/>
                  </a:lnTo>
                  <a:lnTo>
                    <a:pt x="15193" y="16896"/>
                  </a:lnTo>
                  <a:lnTo>
                    <a:pt x="14703" y="17128"/>
                  </a:lnTo>
                  <a:lnTo>
                    <a:pt x="14239" y="17309"/>
                  </a:lnTo>
                  <a:lnTo>
                    <a:pt x="13723" y="17489"/>
                  </a:lnTo>
                  <a:lnTo>
                    <a:pt x="13233" y="17618"/>
                  </a:lnTo>
                  <a:lnTo>
                    <a:pt x="12717" y="17721"/>
                  </a:lnTo>
                  <a:lnTo>
                    <a:pt x="12201" y="17799"/>
                  </a:lnTo>
                  <a:lnTo>
                    <a:pt x="11659" y="17825"/>
                  </a:lnTo>
                  <a:lnTo>
                    <a:pt x="11143" y="17799"/>
                  </a:lnTo>
                  <a:lnTo>
                    <a:pt x="11143" y="17799"/>
                  </a:lnTo>
                  <a:lnTo>
                    <a:pt x="10653" y="17747"/>
                  </a:lnTo>
                  <a:lnTo>
                    <a:pt x="10163" y="17644"/>
                  </a:lnTo>
                  <a:lnTo>
                    <a:pt x="9673" y="17515"/>
                  </a:lnTo>
                  <a:lnTo>
                    <a:pt x="9209" y="17334"/>
                  </a:lnTo>
                  <a:lnTo>
                    <a:pt x="8719" y="17128"/>
                  </a:lnTo>
                  <a:lnTo>
                    <a:pt x="8229" y="16870"/>
                  </a:lnTo>
                  <a:lnTo>
                    <a:pt x="7764" y="16612"/>
                  </a:lnTo>
                  <a:lnTo>
                    <a:pt x="7300" y="16303"/>
                  </a:lnTo>
                  <a:lnTo>
                    <a:pt x="6862" y="15993"/>
                  </a:lnTo>
                  <a:lnTo>
                    <a:pt x="6423" y="15658"/>
                  </a:lnTo>
                  <a:lnTo>
                    <a:pt x="6011" y="15323"/>
                  </a:lnTo>
                  <a:lnTo>
                    <a:pt x="5598" y="14961"/>
                  </a:lnTo>
                  <a:lnTo>
                    <a:pt x="4850" y="14265"/>
                  </a:lnTo>
                  <a:lnTo>
                    <a:pt x="4179" y="13569"/>
                  </a:lnTo>
                  <a:lnTo>
                    <a:pt x="4179" y="13569"/>
                  </a:lnTo>
                  <a:lnTo>
                    <a:pt x="3792" y="13104"/>
                  </a:lnTo>
                  <a:lnTo>
                    <a:pt x="3431" y="12640"/>
                  </a:lnTo>
                  <a:lnTo>
                    <a:pt x="3070" y="12150"/>
                  </a:lnTo>
                  <a:lnTo>
                    <a:pt x="2735" y="11660"/>
                  </a:lnTo>
                  <a:lnTo>
                    <a:pt x="2399" y="11144"/>
                  </a:lnTo>
                  <a:lnTo>
                    <a:pt x="2116" y="10628"/>
                  </a:lnTo>
                  <a:lnTo>
                    <a:pt x="1832" y="10086"/>
                  </a:lnTo>
                  <a:lnTo>
                    <a:pt x="1574" y="9545"/>
                  </a:lnTo>
                  <a:lnTo>
                    <a:pt x="1574" y="9545"/>
                  </a:lnTo>
                  <a:lnTo>
                    <a:pt x="1213" y="8668"/>
                  </a:lnTo>
                  <a:lnTo>
                    <a:pt x="903" y="7791"/>
                  </a:lnTo>
                  <a:lnTo>
                    <a:pt x="645" y="6888"/>
                  </a:lnTo>
                  <a:lnTo>
                    <a:pt x="413" y="5959"/>
                  </a:lnTo>
                  <a:lnTo>
                    <a:pt x="258" y="5031"/>
                  </a:lnTo>
                  <a:lnTo>
                    <a:pt x="129" y="4102"/>
                  </a:lnTo>
                  <a:lnTo>
                    <a:pt x="52" y="3148"/>
                  </a:lnTo>
                  <a:lnTo>
                    <a:pt x="1" y="2193"/>
                  </a:lnTo>
                  <a:lnTo>
                    <a:pt x="1" y="2193"/>
                  </a:lnTo>
                  <a:lnTo>
                    <a:pt x="1" y="3251"/>
                  </a:lnTo>
                  <a:lnTo>
                    <a:pt x="52" y="4334"/>
                  </a:lnTo>
                  <a:lnTo>
                    <a:pt x="155" y="5392"/>
                  </a:lnTo>
                  <a:lnTo>
                    <a:pt x="336" y="6424"/>
                  </a:lnTo>
                  <a:lnTo>
                    <a:pt x="542" y="7455"/>
                  </a:lnTo>
                  <a:lnTo>
                    <a:pt x="671" y="7971"/>
                  </a:lnTo>
                  <a:lnTo>
                    <a:pt x="826" y="8487"/>
                  </a:lnTo>
                  <a:lnTo>
                    <a:pt x="981" y="9003"/>
                  </a:lnTo>
                  <a:lnTo>
                    <a:pt x="1161" y="9493"/>
                  </a:lnTo>
                  <a:lnTo>
                    <a:pt x="1368" y="9983"/>
                  </a:lnTo>
                  <a:lnTo>
                    <a:pt x="1574" y="10473"/>
                  </a:lnTo>
                  <a:lnTo>
                    <a:pt x="1574" y="10473"/>
                  </a:lnTo>
                  <a:lnTo>
                    <a:pt x="1832" y="11015"/>
                  </a:lnTo>
                  <a:lnTo>
                    <a:pt x="2116" y="11557"/>
                  </a:lnTo>
                  <a:lnTo>
                    <a:pt x="2399" y="12072"/>
                  </a:lnTo>
                  <a:lnTo>
                    <a:pt x="2735" y="12588"/>
                  </a:lnTo>
                  <a:lnTo>
                    <a:pt x="3070" y="13078"/>
                  </a:lnTo>
                  <a:lnTo>
                    <a:pt x="3431" y="13569"/>
                  </a:lnTo>
                  <a:lnTo>
                    <a:pt x="3792" y="14033"/>
                  </a:lnTo>
                  <a:lnTo>
                    <a:pt x="4179" y="14471"/>
                  </a:lnTo>
                  <a:lnTo>
                    <a:pt x="4179" y="14471"/>
                  </a:lnTo>
                  <a:lnTo>
                    <a:pt x="4850" y="15194"/>
                  </a:lnTo>
                  <a:lnTo>
                    <a:pt x="5598" y="15942"/>
                  </a:lnTo>
                  <a:lnTo>
                    <a:pt x="6011" y="16303"/>
                  </a:lnTo>
                  <a:lnTo>
                    <a:pt x="6423" y="16664"/>
                  </a:lnTo>
                  <a:lnTo>
                    <a:pt x="6862" y="17025"/>
                  </a:lnTo>
                  <a:lnTo>
                    <a:pt x="7300" y="17360"/>
                  </a:lnTo>
                  <a:lnTo>
                    <a:pt x="7764" y="17670"/>
                  </a:lnTo>
                  <a:lnTo>
                    <a:pt x="8229" y="17953"/>
                  </a:lnTo>
                  <a:lnTo>
                    <a:pt x="8719" y="18237"/>
                  </a:lnTo>
                  <a:lnTo>
                    <a:pt x="9209" y="18469"/>
                  </a:lnTo>
                  <a:lnTo>
                    <a:pt x="9673" y="18650"/>
                  </a:lnTo>
                  <a:lnTo>
                    <a:pt x="10163" y="18805"/>
                  </a:lnTo>
                  <a:lnTo>
                    <a:pt x="10653" y="18908"/>
                  </a:lnTo>
                  <a:lnTo>
                    <a:pt x="11143" y="18959"/>
                  </a:lnTo>
                  <a:lnTo>
                    <a:pt x="11143" y="18959"/>
                  </a:lnTo>
                  <a:lnTo>
                    <a:pt x="11659" y="18985"/>
                  </a:lnTo>
                  <a:lnTo>
                    <a:pt x="12201" y="18934"/>
                  </a:lnTo>
                  <a:lnTo>
                    <a:pt x="12717" y="18856"/>
                  </a:lnTo>
                  <a:lnTo>
                    <a:pt x="13233" y="18753"/>
                  </a:lnTo>
                  <a:lnTo>
                    <a:pt x="13723" y="18598"/>
                  </a:lnTo>
                  <a:lnTo>
                    <a:pt x="14239" y="18418"/>
                  </a:lnTo>
                  <a:lnTo>
                    <a:pt x="14703" y="18186"/>
                  </a:lnTo>
                  <a:lnTo>
                    <a:pt x="15193" y="17953"/>
                  </a:lnTo>
                  <a:lnTo>
                    <a:pt x="15657" y="17670"/>
                  </a:lnTo>
                  <a:lnTo>
                    <a:pt x="16096" y="17360"/>
                  </a:lnTo>
                  <a:lnTo>
                    <a:pt x="16534" y="17051"/>
                  </a:lnTo>
                  <a:lnTo>
                    <a:pt x="16947" y="16715"/>
                  </a:lnTo>
                  <a:lnTo>
                    <a:pt x="17334" y="16354"/>
                  </a:lnTo>
                  <a:lnTo>
                    <a:pt x="17721" y="15967"/>
                  </a:lnTo>
                  <a:lnTo>
                    <a:pt x="18056" y="15580"/>
                  </a:lnTo>
                  <a:lnTo>
                    <a:pt x="18392" y="15194"/>
                  </a:lnTo>
                  <a:lnTo>
                    <a:pt x="18392" y="15194"/>
                  </a:lnTo>
                  <a:lnTo>
                    <a:pt x="18727" y="14781"/>
                  </a:lnTo>
                  <a:lnTo>
                    <a:pt x="19011" y="14368"/>
                  </a:lnTo>
                  <a:lnTo>
                    <a:pt x="19294" y="13930"/>
                  </a:lnTo>
                  <a:lnTo>
                    <a:pt x="19552" y="13491"/>
                  </a:lnTo>
                  <a:lnTo>
                    <a:pt x="19810" y="13027"/>
                  </a:lnTo>
                  <a:lnTo>
                    <a:pt x="20042" y="12588"/>
                  </a:lnTo>
                  <a:lnTo>
                    <a:pt x="20455" y="11660"/>
                  </a:lnTo>
                  <a:lnTo>
                    <a:pt x="20842" y="10680"/>
                  </a:lnTo>
                  <a:lnTo>
                    <a:pt x="21203" y="9725"/>
                  </a:lnTo>
                  <a:lnTo>
                    <a:pt x="21513" y="8719"/>
                  </a:lnTo>
                  <a:lnTo>
                    <a:pt x="21796" y="7739"/>
                  </a:lnTo>
                  <a:lnTo>
                    <a:pt x="21796" y="7739"/>
                  </a:lnTo>
                  <a:lnTo>
                    <a:pt x="22054" y="6785"/>
                  </a:lnTo>
                  <a:lnTo>
                    <a:pt x="22312" y="5830"/>
                  </a:lnTo>
                  <a:lnTo>
                    <a:pt x="22544" y="4876"/>
                  </a:lnTo>
                  <a:lnTo>
                    <a:pt x="22725" y="3896"/>
                  </a:lnTo>
                  <a:lnTo>
                    <a:pt x="22880" y="2941"/>
                  </a:lnTo>
                  <a:lnTo>
                    <a:pt x="22983" y="1961"/>
                  </a:lnTo>
                  <a:lnTo>
                    <a:pt x="23034" y="981"/>
                  </a:lnTo>
                  <a:lnTo>
                    <a:pt x="23034" y="491"/>
                  </a:lnTo>
                  <a:lnTo>
                    <a:pt x="23034" y="1"/>
                  </a:lnTo>
                  <a:lnTo>
                    <a:pt x="23034" y="1"/>
                  </a:lnTo>
                  <a:lnTo>
                    <a:pt x="22983" y="878"/>
                  </a:lnTo>
                  <a:lnTo>
                    <a:pt x="22906" y="1729"/>
                  </a:lnTo>
                  <a:lnTo>
                    <a:pt x="22777" y="2580"/>
                  </a:lnTo>
                  <a:lnTo>
                    <a:pt x="22648" y="3432"/>
                  </a:lnTo>
                  <a:lnTo>
                    <a:pt x="22467" y="4283"/>
                  </a:lnTo>
                  <a:lnTo>
                    <a:pt x="22261" y="5134"/>
                  </a:lnTo>
                  <a:lnTo>
                    <a:pt x="22029" y="5985"/>
                  </a:lnTo>
                  <a:lnTo>
                    <a:pt x="21796" y="68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5" name="Google Shape;3215;p28"/>
            <p:cNvSpPr/>
            <p:nvPr/>
          </p:nvSpPr>
          <p:spPr>
            <a:xfrm>
              <a:off x="4259271" y="3095538"/>
              <a:ext cx="9" cy="10687"/>
            </a:xfrm>
            <a:custGeom>
              <a:avLst/>
              <a:gdLst/>
              <a:ahLst/>
              <a:cxnLst/>
              <a:rect l="l" t="t" r="r" b="b"/>
              <a:pathLst>
                <a:path w="1" h="116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568"/>
                  </a:lnTo>
                  <a:lnTo>
                    <a:pt x="0" y="1161"/>
                  </a:lnTo>
                  <a:lnTo>
                    <a:pt x="0" y="1161"/>
                  </a:lnTo>
                  <a:lnTo>
                    <a:pt x="0" y="1161"/>
                  </a:lnTo>
                  <a:lnTo>
                    <a:pt x="0" y="1161"/>
                  </a:lnTo>
                  <a:lnTo>
                    <a:pt x="0" y="5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9B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6" name="Google Shape;3216;p28"/>
            <p:cNvSpPr/>
            <p:nvPr/>
          </p:nvSpPr>
          <p:spPr>
            <a:xfrm>
              <a:off x="4259271" y="3095538"/>
              <a:ext cx="9" cy="10687"/>
            </a:xfrm>
            <a:custGeom>
              <a:avLst/>
              <a:gdLst/>
              <a:ahLst/>
              <a:cxnLst/>
              <a:rect l="l" t="t" r="r" b="b"/>
              <a:pathLst>
                <a:path w="1" h="116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568"/>
                  </a:lnTo>
                  <a:lnTo>
                    <a:pt x="0" y="1161"/>
                  </a:lnTo>
                  <a:lnTo>
                    <a:pt x="0" y="1161"/>
                  </a:lnTo>
                  <a:lnTo>
                    <a:pt x="0" y="1161"/>
                  </a:lnTo>
                  <a:lnTo>
                    <a:pt x="0" y="1161"/>
                  </a:lnTo>
                  <a:lnTo>
                    <a:pt x="0" y="56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7" name="Google Shape;3217;p28"/>
            <p:cNvSpPr/>
            <p:nvPr/>
          </p:nvSpPr>
          <p:spPr>
            <a:xfrm>
              <a:off x="4258562" y="3085091"/>
              <a:ext cx="718" cy="10457"/>
            </a:xfrm>
            <a:custGeom>
              <a:avLst/>
              <a:gdLst/>
              <a:ahLst/>
              <a:cxnLst/>
              <a:rect l="l" t="t" r="r" b="b"/>
              <a:pathLst>
                <a:path w="78" h="1136" extrusionOk="0">
                  <a:moveTo>
                    <a:pt x="0" y="0"/>
                  </a:moveTo>
                  <a:lnTo>
                    <a:pt x="52" y="568"/>
                  </a:lnTo>
                  <a:lnTo>
                    <a:pt x="77" y="1135"/>
                  </a:lnTo>
                  <a:lnTo>
                    <a:pt x="77" y="1032"/>
                  </a:lnTo>
                  <a:lnTo>
                    <a:pt x="52" y="5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C4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8" name="Google Shape;3218;p28"/>
            <p:cNvSpPr/>
            <p:nvPr/>
          </p:nvSpPr>
          <p:spPr>
            <a:xfrm>
              <a:off x="4258562" y="3085091"/>
              <a:ext cx="718" cy="10457"/>
            </a:xfrm>
            <a:custGeom>
              <a:avLst/>
              <a:gdLst/>
              <a:ahLst/>
              <a:cxnLst/>
              <a:rect l="l" t="t" r="r" b="b"/>
              <a:pathLst>
                <a:path w="78" h="113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52" y="516"/>
                  </a:lnTo>
                  <a:lnTo>
                    <a:pt x="77" y="1032"/>
                  </a:lnTo>
                  <a:lnTo>
                    <a:pt x="77" y="1032"/>
                  </a:lnTo>
                  <a:lnTo>
                    <a:pt x="77" y="1032"/>
                  </a:lnTo>
                  <a:lnTo>
                    <a:pt x="77" y="1032"/>
                  </a:lnTo>
                  <a:lnTo>
                    <a:pt x="77" y="1135"/>
                  </a:lnTo>
                  <a:lnTo>
                    <a:pt x="77" y="1135"/>
                  </a:lnTo>
                  <a:lnTo>
                    <a:pt x="77" y="1135"/>
                  </a:lnTo>
                  <a:lnTo>
                    <a:pt x="52" y="56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9" name="Google Shape;3219;p28"/>
            <p:cNvSpPr/>
            <p:nvPr/>
          </p:nvSpPr>
          <p:spPr>
            <a:xfrm>
              <a:off x="4249771" y="3053030"/>
              <a:ext cx="8800" cy="31831"/>
            </a:xfrm>
            <a:custGeom>
              <a:avLst/>
              <a:gdLst/>
              <a:ahLst/>
              <a:cxnLst/>
              <a:rect l="l" t="t" r="r" b="b"/>
              <a:pathLst>
                <a:path w="956" h="345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81" y="414"/>
                  </a:lnTo>
                  <a:lnTo>
                    <a:pt x="336" y="852"/>
                  </a:lnTo>
                  <a:lnTo>
                    <a:pt x="491" y="1265"/>
                  </a:lnTo>
                  <a:lnTo>
                    <a:pt x="620" y="1703"/>
                  </a:lnTo>
                  <a:lnTo>
                    <a:pt x="723" y="2142"/>
                  </a:lnTo>
                  <a:lnTo>
                    <a:pt x="826" y="2580"/>
                  </a:lnTo>
                  <a:lnTo>
                    <a:pt x="904" y="3019"/>
                  </a:lnTo>
                  <a:lnTo>
                    <a:pt x="955" y="3457"/>
                  </a:lnTo>
                  <a:lnTo>
                    <a:pt x="955" y="3457"/>
                  </a:lnTo>
                  <a:lnTo>
                    <a:pt x="955" y="3457"/>
                  </a:lnTo>
                  <a:lnTo>
                    <a:pt x="955" y="3457"/>
                  </a:lnTo>
                  <a:lnTo>
                    <a:pt x="904" y="3019"/>
                  </a:lnTo>
                  <a:lnTo>
                    <a:pt x="826" y="2580"/>
                  </a:lnTo>
                  <a:lnTo>
                    <a:pt x="723" y="2142"/>
                  </a:lnTo>
                  <a:lnTo>
                    <a:pt x="620" y="1703"/>
                  </a:lnTo>
                  <a:lnTo>
                    <a:pt x="491" y="1265"/>
                  </a:lnTo>
                  <a:lnTo>
                    <a:pt x="336" y="852"/>
                  </a:lnTo>
                  <a:lnTo>
                    <a:pt x="181" y="414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0" name="Google Shape;3220;p28"/>
            <p:cNvSpPr/>
            <p:nvPr/>
          </p:nvSpPr>
          <p:spPr>
            <a:xfrm>
              <a:off x="4248584" y="3106216"/>
              <a:ext cx="10696" cy="56997"/>
            </a:xfrm>
            <a:custGeom>
              <a:avLst/>
              <a:gdLst/>
              <a:ahLst/>
              <a:cxnLst/>
              <a:rect l="l" t="t" r="r" b="b"/>
              <a:pathLst>
                <a:path w="1162" h="6192" extrusionOk="0">
                  <a:moveTo>
                    <a:pt x="1" y="6191"/>
                  </a:moveTo>
                  <a:lnTo>
                    <a:pt x="1" y="6191"/>
                  </a:lnTo>
                  <a:lnTo>
                    <a:pt x="1" y="6191"/>
                  </a:lnTo>
                  <a:lnTo>
                    <a:pt x="1" y="6191"/>
                  </a:lnTo>
                  <a:lnTo>
                    <a:pt x="1" y="6191"/>
                  </a:lnTo>
                  <a:close/>
                  <a:moveTo>
                    <a:pt x="27" y="6166"/>
                  </a:moveTo>
                  <a:lnTo>
                    <a:pt x="27" y="6166"/>
                  </a:lnTo>
                  <a:lnTo>
                    <a:pt x="1" y="6166"/>
                  </a:lnTo>
                  <a:lnTo>
                    <a:pt x="1" y="6166"/>
                  </a:lnTo>
                  <a:lnTo>
                    <a:pt x="27" y="6166"/>
                  </a:lnTo>
                  <a:close/>
                  <a:moveTo>
                    <a:pt x="1161" y="1"/>
                  </a:moveTo>
                  <a:lnTo>
                    <a:pt x="1161" y="1"/>
                  </a:lnTo>
                  <a:lnTo>
                    <a:pt x="1161" y="1"/>
                  </a:lnTo>
                  <a:lnTo>
                    <a:pt x="1161" y="1"/>
                  </a:lnTo>
                  <a:lnTo>
                    <a:pt x="1110" y="775"/>
                  </a:lnTo>
                  <a:lnTo>
                    <a:pt x="1007" y="1548"/>
                  </a:lnTo>
                  <a:lnTo>
                    <a:pt x="904" y="2322"/>
                  </a:lnTo>
                  <a:lnTo>
                    <a:pt x="775" y="3096"/>
                  </a:lnTo>
                  <a:lnTo>
                    <a:pt x="594" y="3870"/>
                  </a:lnTo>
                  <a:lnTo>
                    <a:pt x="413" y="4644"/>
                  </a:lnTo>
                  <a:lnTo>
                    <a:pt x="27" y="6166"/>
                  </a:lnTo>
                  <a:lnTo>
                    <a:pt x="27" y="6166"/>
                  </a:lnTo>
                  <a:lnTo>
                    <a:pt x="413" y="4644"/>
                  </a:lnTo>
                  <a:lnTo>
                    <a:pt x="594" y="3870"/>
                  </a:lnTo>
                  <a:lnTo>
                    <a:pt x="775" y="3096"/>
                  </a:lnTo>
                  <a:lnTo>
                    <a:pt x="904" y="2322"/>
                  </a:lnTo>
                  <a:lnTo>
                    <a:pt x="1007" y="1548"/>
                  </a:lnTo>
                  <a:lnTo>
                    <a:pt x="1110" y="775"/>
                  </a:lnTo>
                  <a:lnTo>
                    <a:pt x="1161" y="1"/>
                  </a:lnTo>
                  <a:close/>
                </a:path>
              </a:pathLst>
            </a:custGeom>
            <a:solidFill>
              <a:srgbClr val="FED9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1" name="Google Shape;3221;p28"/>
            <p:cNvSpPr/>
            <p:nvPr/>
          </p:nvSpPr>
          <p:spPr>
            <a:xfrm>
              <a:off x="4248584" y="3163204"/>
              <a:ext cx="9" cy="9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2" name="Google Shape;3222;p28"/>
            <p:cNvSpPr/>
            <p:nvPr/>
          </p:nvSpPr>
          <p:spPr>
            <a:xfrm>
              <a:off x="4248584" y="3162965"/>
              <a:ext cx="249" cy="9"/>
            </a:xfrm>
            <a:custGeom>
              <a:avLst/>
              <a:gdLst/>
              <a:ahLst/>
              <a:cxnLst/>
              <a:rect l="l" t="t" r="r" b="b"/>
              <a:pathLst>
                <a:path w="27" h="1" fill="none" extrusionOk="0">
                  <a:moveTo>
                    <a:pt x="27" y="1"/>
                  </a:moveTo>
                  <a:lnTo>
                    <a:pt x="27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3" name="Google Shape;3223;p28"/>
            <p:cNvSpPr/>
            <p:nvPr/>
          </p:nvSpPr>
          <p:spPr>
            <a:xfrm>
              <a:off x="4248823" y="3106216"/>
              <a:ext cx="10457" cy="56758"/>
            </a:xfrm>
            <a:custGeom>
              <a:avLst/>
              <a:gdLst/>
              <a:ahLst/>
              <a:cxnLst/>
              <a:rect l="l" t="t" r="r" b="b"/>
              <a:pathLst>
                <a:path w="1136" h="6166" fill="none" extrusionOk="0">
                  <a:moveTo>
                    <a:pt x="1135" y="1"/>
                  </a:moveTo>
                  <a:lnTo>
                    <a:pt x="1135" y="1"/>
                  </a:lnTo>
                  <a:lnTo>
                    <a:pt x="1135" y="1"/>
                  </a:lnTo>
                  <a:lnTo>
                    <a:pt x="1135" y="1"/>
                  </a:lnTo>
                  <a:lnTo>
                    <a:pt x="1084" y="775"/>
                  </a:lnTo>
                  <a:lnTo>
                    <a:pt x="981" y="1548"/>
                  </a:lnTo>
                  <a:lnTo>
                    <a:pt x="878" y="2322"/>
                  </a:lnTo>
                  <a:lnTo>
                    <a:pt x="749" y="3096"/>
                  </a:lnTo>
                  <a:lnTo>
                    <a:pt x="568" y="3870"/>
                  </a:lnTo>
                  <a:lnTo>
                    <a:pt x="387" y="4644"/>
                  </a:lnTo>
                  <a:lnTo>
                    <a:pt x="1" y="6166"/>
                  </a:lnTo>
                  <a:lnTo>
                    <a:pt x="1" y="6166"/>
                  </a:lnTo>
                  <a:lnTo>
                    <a:pt x="387" y="4644"/>
                  </a:lnTo>
                  <a:lnTo>
                    <a:pt x="568" y="3870"/>
                  </a:lnTo>
                  <a:lnTo>
                    <a:pt x="749" y="3096"/>
                  </a:lnTo>
                  <a:lnTo>
                    <a:pt x="878" y="2322"/>
                  </a:lnTo>
                  <a:lnTo>
                    <a:pt x="981" y="1548"/>
                  </a:lnTo>
                  <a:lnTo>
                    <a:pt x="1084" y="775"/>
                  </a:lnTo>
                  <a:lnTo>
                    <a:pt x="113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4" name="Google Shape;3224;p28"/>
            <p:cNvSpPr/>
            <p:nvPr/>
          </p:nvSpPr>
          <p:spPr>
            <a:xfrm>
              <a:off x="4101617" y="2956165"/>
              <a:ext cx="157663" cy="243141"/>
            </a:xfrm>
            <a:custGeom>
              <a:avLst/>
              <a:gdLst/>
              <a:ahLst/>
              <a:cxnLst/>
              <a:rect l="l" t="t" r="r" b="b"/>
              <a:pathLst>
                <a:path w="17128" h="26414" extrusionOk="0">
                  <a:moveTo>
                    <a:pt x="1857" y="0"/>
                  </a:moveTo>
                  <a:lnTo>
                    <a:pt x="1677" y="26"/>
                  </a:lnTo>
                  <a:lnTo>
                    <a:pt x="1522" y="52"/>
                  </a:lnTo>
                  <a:lnTo>
                    <a:pt x="1342" y="129"/>
                  </a:lnTo>
                  <a:lnTo>
                    <a:pt x="1187" y="206"/>
                  </a:lnTo>
                  <a:lnTo>
                    <a:pt x="1006" y="310"/>
                  </a:lnTo>
                  <a:lnTo>
                    <a:pt x="877" y="439"/>
                  </a:lnTo>
                  <a:lnTo>
                    <a:pt x="594" y="748"/>
                  </a:lnTo>
                  <a:lnTo>
                    <a:pt x="361" y="1058"/>
                  </a:lnTo>
                  <a:lnTo>
                    <a:pt x="0" y="1548"/>
                  </a:lnTo>
                  <a:lnTo>
                    <a:pt x="155" y="1393"/>
                  </a:lnTo>
                  <a:lnTo>
                    <a:pt x="336" y="1264"/>
                  </a:lnTo>
                  <a:lnTo>
                    <a:pt x="516" y="1161"/>
                  </a:lnTo>
                  <a:lnTo>
                    <a:pt x="723" y="1083"/>
                  </a:lnTo>
                  <a:lnTo>
                    <a:pt x="877" y="1058"/>
                  </a:lnTo>
                  <a:lnTo>
                    <a:pt x="1213" y="1058"/>
                  </a:lnTo>
                  <a:lnTo>
                    <a:pt x="1367" y="1083"/>
                  </a:lnTo>
                  <a:lnTo>
                    <a:pt x="1548" y="1135"/>
                  </a:lnTo>
                  <a:lnTo>
                    <a:pt x="1703" y="1187"/>
                  </a:lnTo>
                  <a:lnTo>
                    <a:pt x="2012" y="1367"/>
                  </a:lnTo>
                  <a:lnTo>
                    <a:pt x="2270" y="1573"/>
                  </a:lnTo>
                  <a:lnTo>
                    <a:pt x="2554" y="1883"/>
                  </a:lnTo>
                  <a:lnTo>
                    <a:pt x="2812" y="2218"/>
                  </a:lnTo>
                  <a:lnTo>
                    <a:pt x="3302" y="2889"/>
                  </a:lnTo>
                  <a:lnTo>
                    <a:pt x="3663" y="3353"/>
                  </a:lnTo>
                  <a:lnTo>
                    <a:pt x="4050" y="3792"/>
                  </a:lnTo>
                  <a:lnTo>
                    <a:pt x="4463" y="4204"/>
                  </a:lnTo>
                  <a:lnTo>
                    <a:pt x="4875" y="4566"/>
                  </a:lnTo>
                  <a:lnTo>
                    <a:pt x="5340" y="4927"/>
                  </a:lnTo>
                  <a:lnTo>
                    <a:pt x="5830" y="5262"/>
                  </a:lnTo>
                  <a:lnTo>
                    <a:pt x="6320" y="5546"/>
                  </a:lnTo>
                  <a:lnTo>
                    <a:pt x="6836" y="5804"/>
                  </a:lnTo>
                  <a:lnTo>
                    <a:pt x="7455" y="6062"/>
                  </a:lnTo>
                  <a:lnTo>
                    <a:pt x="8074" y="6294"/>
                  </a:lnTo>
                  <a:lnTo>
                    <a:pt x="9338" y="6681"/>
                  </a:lnTo>
                  <a:lnTo>
                    <a:pt x="9983" y="6887"/>
                  </a:lnTo>
                  <a:lnTo>
                    <a:pt x="10602" y="7119"/>
                  </a:lnTo>
                  <a:lnTo>
                    <a:pt x="11221" y="7351"/>
                  </a:lnTo>
                  <a:lnTo>
                    <a:pt x="11814" y="7661"/>
                  </a:lnTo>
                  <a:lnTo>
                    <a:pt x="12278" y="7945"/>
                  </a:lnTo>
                  <a:lnTo>
                    <a:pt x="12743" y="8254"/>
                  </a:lnTo>
                  <a:lnTo>
                    <a:pt x="13155" y="8615"/>
                  </a:lnTo>
                  <a:lnTo>
                    <a:pt x="13542" y="9002"/>
                  </a:lnTo>
                  <a:lnTo>
                    <a:pt x="13929" y="9389"/>
                  </a:lnTo>
                  <a:lnTo>
                    <a:pt x="14264" y="9828"/>
                  </a:lnTo>
                  <a:lnTo>
                    <a:pt x="14600" y="10292"/>
                  </a:lnTo>
                  <a:lnTo>
                    <a:pt x="14883" y="10756"/>
                  </a:lnTo>
                  <a:lnTo>
                    <a:pt x="15141" y="11246"/>
                  </a:lnTo>
                  <a:lnTo>
                    <a:pt x="15373" y="11762"/>
                  </a:lnTo>
                  <a:lnTo>
                    <a:pt x="15606" y="12278"/>
                  </a:lnTo>
                  <a:lnTo>
                    <a:pt x="15786" y="12820"/>
                  </a:lnTo>
                  <a:lnTo>
                    <a:pt x="15941" y="13361"/>
                  </a:lnTo>
                  <a:lnTo>
                    <a:pt x="16070" y="13903"/>
                  </a:lnTo>
                  <a:lnTo>
                    <a:pt x="16173" y="14470"/>
                  </a:lnTo>
                  <a:lnTo>
                    <a:pt x="16250" y="15012"/>
                  </a:lnTo>
                  <a:lnTo>
                    <a:pt x="16302" y="15580"/>
                  </a:lnTo>
                  <a:lnTo>
                    <a:pt x="16328" y="16121"/>
                  </a:lnTo>
                  <a:lnTo>
                    <a:pt x="16328" y="16689"/>
                  </a:lnTo>
                  <a:lnTo>
                    <a:pt x="16328" y="17230"/>
                  </a:lnTo>
                  <a:lnTo>
                    <a:pt x="16302" y="17798"/>
                  </a:lnTo>
                  <a:lnTo>
                    <a:pt x="16250" y="18340"/>
                  </a:lnTo>
                  <a:lnTo>
                    <a:pt x="16096" y="19449"/>
                  </a:lnTo>
                  <a:lnTo>
                    <a:pt x="15915" y="20558"/>
                  </a:lnTo>
                  <a:lnTo>
                    <a:pt x="15657" y="21641"/>
                  </a:lnTo>
                  <a:lnTo>
                    <a:pt x="15399" y="22725"/>
                  </a:lnTo>
                  <a:lnTo>
                    <a:pt x="15090" y="23808"/>
                  </a:lnTo>
                  <a:lnTo>
                    <a:pt x="14703" y="25123"/>
                  </a:lnTo>
                  <a:lnTo>
                    <a:pt x="14264" y="26413"/>
                  </a:lnTo>
                  <a:lnTo>
                    <a:pt x="14522" y="25871"/>
                  </a:lnTo>
                  <a:lnTo>
                    <a:pt x="14754" y="25304"/>
                  </a:lnTo>
                  <a:lnTo>
                    <a:pt x="15167" y="24169"/>
                  </a:lnTo>
                  <a:lnTo>
                    <a:pt x="15554" y="23008"/>
                  </a:lnTo>
                  <a:lnTo>
                    <a:pt x="15889" y="21848"/>
                  </a:lnTo>
                  <a:lnTo>
                    <a:pt x="16122" y="21022"/>
                  </a:lnTo>
                  <a:lnTo>
                    <a:pt x="16354" y="20171"/>
                  </a:lnTo>
                  <a:lnTo>
                    <a:pt x="16560" y="19320"/>
                  </a:lnTo>
                  <a:lnTo>
                    <a:pt x="16741" y="18469"/>
                  </a:lnTo>
                  <a:lnTo>
                    <a:pt x="16870" y="17617"/>
                  </a:lnTo>
                  <a:lnTo>
                    <a:pt x="16999" y="16766"/>
                  </a:lnTo>
                  <a:lnTo>
                    <a:pt x="17076" y="15915"/>
                  </a:lnTo>
                  <a:lnTo>
                    <a:pt x="17127" y="15038"/>
                  </a:lnTo>
                  <a:lnTo>
                    <a:pt x="17102" y="14522"/>
                  </a:lnTo>
                  <a:lnTo>
                    <a:pt x="17050" y="14006"/>
                  </a:lnTo>
                  <a:lnTo>
                    <a:pt x="17050" y="13980"/>
                  </a:lnTo>
                  <a:lnTo>
                    <a:pt x="16999" y="13542"/>
                  </a:lnTo>
                  <a:lnTo>
                    <a:pt x="16921" y="13103"/>
                  </a:lnTo>
                  <a:lnTo>
                    <a:pt x="16818" y="12665"/>
                  </a:lnTo>
                  <a:lnTo>
                    <a:pt x="16715" y="12226"/>
                  </a:lnTo>
                  <a:lnTo>
                    <a:pt x="16586" y="11788"/>
                  </a:lnTo>
                  <a:lnTo>
                    <a:pt x="16431" y="11375"/>
                  </a:lnTo>
                  <a:lnTo>
                    <a:pt x="16276" y="10937"/>
                  </a:lnTo>
                  <a:lnTo>
                    <a:pt x="16096" y="10524"/>
                  </a:lnTo>
                  <a:lnTo>
                    <a:pt x="15786" y="9931"/>
                  </a:lnTo>
                  <a:lnTo>
                    <a:pt x="15451" y="9363"/>
                  </a:lnTo>
                  <a:lnTo>
                    <a:pt x="15090" y="8796"/>
                  </a:lnTo>
                  <a:lnTo>
                    <a:pt x="14651" y="8280"/>
                  </a:lnTo>
                  <a:lnTo>
                    <a:pt x="14213" y="7816"/>
                  </a:lnTo>
                  <a:lnTo>
                    <a:pt x="13723" y="7377"/>
                  </a:lnTo>
                  <a:lnTo>
                    <a:pt x="13181" y="6964"/>
                  </a:lnTo>
                  <a:lnTo>
                    <a:pt x="12897" y="6784"/>
                  </a:lnTo>
                  <a:lnTo>
                    <a:pt x="12614" y="6629"/>
                  </a:lnTo>
                  <a:lnTo>
                    <a:pt x="12020" y="6320"/>
                  </a:lnTo>
                  <a:lnTo>
                    <a:pt x="11401" y="6062"/>
                  </a:lnTo>
                  <a:lnTo>
                    <a:pt x="10782" y="5855"/>
                  </a:lnTo>
                  <a:lnTo>
                    <a:pt x="10137" y="5649"/>
                  </a:lnTo>
                  <a:lnTo>
                    <a:pt x="8873" y="5236"/>
                  </a:lnTo>
                  <a:lnTo>
                    <a:pt x="8254" y="5030"/>
                  </a:lnTo>
                  <a:lnTo>
                    <a:pt x="7635" y="4772"/>
                  </a:lnTo>
                  <a:lnTo>
                    <a:pt x="7119" y="4514"/>
                  </a:lnTo>
                  <a:lnTo>
                    <a:pt x="6629" y="4230"/>
                  </a:lnTo>
                  <a:lnTo>
                    <a:pt x="6139" y="3895"/>
                  </a:lnTo>
                  <a:lnTo>
                    <a:pt x="5701" y="3534"/>
                  </a:lnTo>
                  <a:lnTo>
                    <a:pt x="5262" y="3173"/>
                  </a:lnTo>
                  <a:lnTo>
                    <a:pt x="4850" y="2760"/>
                  </a:lnTo>
                  <a:lnTo>
                    <a:pt x="4463" y="2321"/>
                  </a:lnTo>
                  <a:lnTo>
                    <a:pt x="4102" y="1857"/>
                  </a:lnTo>
                  <a:lnTo>
                    <a:pt x="3637" y="1161"/>
                  </a:lnTo>
                  <a:lnTo>
                    <a:pt x="3354" y="851"/>
                  </a:lnTo>
                  <a:lnTo>
                    <a:pt x="3070" y="542"/>
                  </a:lnTo>
                  <a:lnTo>
                    <a:pt x="2812" y="335"/>
                  </a:lnTo>
                  <a:lnTo>
                    <a:pt x="2502" y="155"/>
                  </a:lnTo>
                  <a:lnTo>
                    <a:pt x="2348" y="103"/>
                  </a:lnTo>
                  <a:lnTo>
                    <a:pt x="2193" y="52"/>
                  </a:lnTo>
                  <a:lnTo>
                    <a:pt x="2012" y="26"/>
                  </a:lnTo>
                  <a:lnTo>
                    <a:pt x="1857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5" name="Google Shape;3225;p28"/>
            <p:cNvSpPr/>
            <p:nvPr/>
          </p:nvSpPr>
          <p:spPr>
            <a:xfrm>
              <a:off x="4214396" y="3094581"/>
              <a:ext cx="44884" cy="142236"/>
            </a:xfrm>
            <a:custGeom>
              <a:avLst/>
              <a:gdLst/>
              <a:ahLst/>
              <a:cxnLst/>
              <a:rect l="l" t="t" r="r" b="b"/>
              <a:pathLst>
                <a:path w="4876" h="15452" extrusionOk="0">
                  <a:moveTo>
                    <a:pt x="4875" y="1"/>
                  </a:moveTo>
                  <a:lnTo>
                    <a:pt x="4824" y="878"/>
                  </a:lnTo>
                  <a:lnTo>
                    <a:pt x="4747" y="1729"/>
                  </a:lnTo>
                  <a:lnTo>
                    <a:pt x="4618" y="2580"/>
                  </a:lnTo>
                  <a:lnTo>
                    <a:pt x="4489" y="3432"/>
                  </a:lnTo>
                  <a:lnTo>
                    <a:pt x="4308" y="4283"/>
                  </a:lnTo>
                  <a:lnTo>
                    <a:pt x="4102" y="5134"/>
                  </a:lnTo>
                  <a:lnTo>
                    <a:pt x="3870" y="5985"/>
                  </a:lnTo>
                  <a:lnTo>
                    <a:pt x="3637" y="6811"/>
                  </a:lnTo>
                  <a:lnTo>
                    <a:pt x="3302" y="7971"/>
                  </a:lnTo>
                  <a:lnTo>
                    <a:pt x="2915" y="9132"/>
                  </a:lnTo>
                  <a:lnTo>
                    <a:pt x="2502" y="10267"/>
                  </a:lnTo>
                  <a:lnTo>
                    <a:pt x="2270" y="10834"/>
                  </a:lnTo>
                  <a:lnTo>
                    <a:pt x="2012" y="11376"/>
                  </a:lnTo>
                  <a:lnTo>
                    <a:pt x="1600" y="12434"/>
                  </a:lnTo>
                  <a:lnTo>
                    <a:pt x="1368" y="12975"/>
                  </a:lnTo>
                  <a:lnTo>
                    <a:pt x="1135" y="13491"/>
                  </a:lnTo>
                  <a:lnTo>
                    <a:pt x="877" y="14007"/>
                  </a:lnTo>
                  <a:lnTo>
                    <a:pt x="594" y="14497"/>
                  </a:lnTo>
                  <a:lnTo>
                    <a:pt x="310" y="14987"/>
                  </a:lnTo>
                  <a:lnTo>
                    <a:pt x="0" y="15451"/>
                  </a:lnTo>
                  <a:lnTo>
                    <a:pt x="233" y="15194"/>
                  </a:lnTo>
                  <a:lnTo>
                    <a:pt x="568" y="14781"/>
                  </a:lnTo>
                  <a:lnTo>
                    <a:pt x="852" y="14368"/>
                  </a:lnTo>
                  <a:lnTo>
                    <a:pt x="1135" y="13930"/>
                  </a:lnTo>
                  <a:lnTo>
                    <a:pt x="1393" y="13491"/>
                  </a:lnTo>
                  <a:lnTo>
                    <a:pt x="1651" y="13027"/>
                  </a:lnTo>
                  <a:lnTo>
                    <a:pt x="1883" y="12588"/>
                  </a:lnTo>
                  <a:lnTo>
                    <a:pt x="2296" y="11660"/>
                  </a:lnTo>
                  <a:lnTo>
                    <a:pt x="2683" y="10680"/>
                  </a:lnTo>
                  <a:lnTo>
                    <a:pt x="3044" y="9725"/>
                  </a:lnTo>
                  <a:lnTo>
                    <a:pt x="3354" y="8719"/>
                  </a:lnTo>
                  <a:lnTo>
                    <a:pt x="3637" y="7739"/>
                  </a:lnTo>
                  <a:lnTo>
                    <a:pt x="3715" y="7455"/>
                  </a:lnTo>
                  <a:lnTo>
                    <a:pt x="3715" y="7430"/>
                  </a:lnTo>
                  <a:lnTo>
                    <a:pt x="3741" y="7430"/>
                  </a:lnTo>
                  <a:lnTo>
                    <a:pt x="4127" y="5908"/>
                  </a:lnTo>
                  <a:lnTo>
                    <a:pt x="4308" y="5134"/>
                  </a:lnTo>
                  <a:lnTo>
                    <a:pt x="4489" y="4360"/>
                  </a:lnTo>
                  <a:lnTo>
                    <a:pt x="4618" y="3586"/>
                  </a:lnTo>
                  <a:lnTo>
                    <a:pt x="4721" y="2812"/>
                  </a:lnTo>
                  <a:lnTo>
                    <a:pt x="4824" y="2039"/>
                  </a:lnTo>
                  <a:lnTo>
                    <a:pt x="4875" y="1265"/>
                  </a:lnTo>
                  <a:lnTo>
                    <a:pt x="4875" y="672"/>
                  </a:lnTo>
                  <a:lnTo>
                    <a:pt x="4875" y="104"/>
                  </a:lnTo>
                  <a:lnTo>
                    <a:pt x="4875" y="1"/>
                  </a:lnTo>
                  <a:close/>
                </a:path>
              </a:pathLst>
            </a:custGeom>
            <a:solidFill>
              <a:srgbClr val="FED9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6" name="Google Shape;3226;p28"/>
            <p:cNvSpPr/>
            <p:nvPr/>
          </p:nvSpPr>
          <p:spPr>
            <a:xfrm>
              <a:off x="4214396" y="3094581"/>
              <a:ext cx="44884" cy="142236"/>
            </a:xfrm>
            <a:custGeom>
              <a:avLst/>
              <a:gdLst/>
              <a:ahLst/>
              <a:cxnLst/>
              <a:rect l="l" t="t" r="r" b="b"/>
              <a:pathLst>
                <a:path w="4876" h="15452" fill="none" extrusionOk="0">
                  <a:moveTo>
                    <a:pt x="4875" y="1"/>
                  </a:moveTo>
                  <a:lnTo>
                    <a:pt x="4875" y="1"/>
                  </a:lnTo>
                  <a:lnTo>
                    <a:pt x="4875" y="1"/>
                  </a:lnTo>
                  <a:lnTo>
                    <a:pt x="4824" y="878"/>
                  </a:lnTo>
                  <a:lnTo>
                    <a:pt x="4747" y="1729"/>
                  </a:lnTo>
                  <a:lnTo>
                    <a:pt x="4618" y="2580"/>
                  </a:lnTo>
                  <a:lnTo>
                    <a:pt x="4489" y="3432"/>
                  </a:lnTo>
                  <a:lnTo>
                    <a:pt x="4308" y="4283"/>
                  </a:lnTo>
                  <a:lnTo>
                    <a:pt x="4102" y="5134"/>
                  </a:lnTo>
                  <a:lnTo>
                    <a:pt x="3870" y="5985"/>
                  </a:lnTo>
                  <a:lnTo>
                    <a:pt x="3637" y="6811"/>
                  </a:lnTo>
                  <a:lnTo>
                    <a:pt x="3637" y="6811"/>
                  </a:lnTo>
                  <a:lnTo>
                    <a:pt x="3302" y="7971"/>
                  </a:lnTo>
                  <a:lnTo>
                    <a:pt x="2915" y="9132"/>
                  </a:lnTo>
                  <a:lnTo>
                    <a:pt x="2502" y="10267"/>
                  </a:lnTo>
                  <a:lnTo>
                    <a:pt x="2270" y="10834"/>
                  </a:lnTo>
                  <a:lnTo>
                    <a:pt x="2012" y="11376"/>
                  </a:lnTo>
                  <a:lnTo>
                    <a:pt x="2012" y="11376"/>
                  </a:lnTo>
                  <a:lnTo>
                    <a:pt x="1600" y="12434"/>
                  </a:lnTo>
                  <a:lnTo>
                    <a:pt x="1368" y="12975"/>
                  </a:lnTo>
                  <a:lnTo>
                    <a:pt x="1135" y="13491"/>
                  </a:lnTo>
                  <a:lnTo>
                    <a:pt x="877" y="14007"/>
                  </a:lnTo>
                  <a:lnTo>
                    <a:pt x="594" y="14497"/>
                  </a:lnTo>
                  <a:lnTo>
                    <a:pt x="310" y="14987"/>
                  </a:lnTo>
                  <a:lnTo>
                    <a:pt x="0" y="15451"/>
                  </a:lnTo>
                  <a:lnTo>
                    <a:pt x="0" y="15451"/>
                  </a:lnTo>
                  <a:lnTo>
                    <a:pt x="233" y="15194"/>
                  </a:lnTo>
                  <a:lnTo>
                    <a:pt x="233" y="15194"/>
                  </a:lnTo>
                  <a:lnTo>
                    <a:pt x="568" y="14781"/>
                  </a:lnTo>
                  <a:lnTo>
                    <a:pt x="852" y="14368"/>
                  </a:lnTo>
                  <a:lnTo>
                    <a:pt x="1135" y="13930"/>
                  </a:lnTo>
                  <a:lnTo>
                    <a:pt x="1393" y="13491"/>
                  </a:lnTo>
                  <a:lnTo>
                    <a:pt x="1651" y="13027"/>
                  </a:lnTo>
                  <a:lnTo>
                    <a:pt x="1883" y="12588"/>
                  </a:lnTo>
                  <a:lnTo>
                    <a:pt x="2296" y="11660"/>
                  </a:lnTo>
                  <a:lnTo>
                    <a:pt x="2683" y="10680"/>
                  </a:lnTo>
                  <a:lnTo>
                    <a:pt x="3044" y="9725"/>
                  </a:lnTo>
                  <a:lnTo>
                    <a:pt x="3354" y="8719"/>
                  </a:lnTo>
                  <a:lnTo>
                    <a:pt x="3637" y="7739"/>
                  </a:lnTo>
                  <a:lnTo>
                    <a:pt x="3637" y="7739"/>
                  </a:lnTo>
                  <a:lnTo>
                    <a:pt x="3715" y="7455"/>
                  </a:lnTo>
                  <a:lnTo>
                    <a:pt x="3715" y="7455"/>
                  </a:lnTo>
                  <a:lnTo>
                    <a:pt x="3715" y="7455"/>
                  </a:lnTo>
                  <a:lnTo>
                    <a:pt x="3715" y="7455"/>
                  </a:lnTo>
                  <a:lnTo>
                    <a:pt x="3715" y="7430"/>
                  </a:lnTo>
                  <a:lnTo>
                    <a:pt x="3715" y="7430"/>
                  </a:lnTo>
                  <a:lnTo>
                    <a:pt x="3741" y="7430"/>
                  </a:lnTo>
                  <a:lnTo>
                    <a:pt x="3741" y="7430"/>
                  </a:lnTo>
                  <a:lnTo>
                    <a:pt x="3741" y="7430"/>
                  </a:lnTo>
                  <a:lnTo>
                    <a:pt x="3741" y="7430"/>
                  </a:lnTo>
                  <a:lnTo>
                    <a:pt x="4127" y="5908"/>
                  </a:lnTo>
                  <a:lnTo>
                    <a:pt x="4308" y="5134"/>
                  </a:lnTo>
                  <a:lnTo>
                    <a:pt x="4489" y="4360"/>
                  </a:lnTo>
                  <a:lnTo>
                    <a:pt x="4618" y="3586"/>
                  </a:lnTo>
                  <a:lnTo>
                    <a:pt x="4721" y="2812"/>
                  </a:lnTo>
                  <a:lnTo>
                    <a:pt x="4824" y="2039"/>
                  </a:lnTo>
                  <a:lnTo>
                    <a:pt x="4875" y="1265"/>
                  </a:lnTo>
                  <a:lnTo>
                    <a:pt x="4875" y="1265"/>
                  </a:lnTo>
                  <a:lnTo>
                    <a:pt x="4875" y="672"/>
                  </a:lnTo>
                  <a:lnTo>
                    <a:pt x="4875" y="104"/>
                  </a:lnTo>
                  <a:lnTo>
                    <a:pt x="4875" y="104"/>
                  </a:lnTo>
                  <a:lnTo>
                    <a:pt x="4875" y="104"/>
                  </a:lnTo>
                  <a:lnTo>
                    <a:pt x="487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7" name="Google Shape;3227;p28"/>
            <p:cNvSpPr/>
            <p:nvPr/>
          </p:nvSpPr>
          <p:spPr>
            <a:xfrm>
              <a:off x="4458476" y="3528136"/>
              <a:ext cx="73143" cy="127508"/>
            </a:xfrm>
            <a:custGeom>
              <a:avLst/>
              <a:gdLst/>
              <a:ahLst/>
              <a:cxnLst/>
              <a:rect l="l" t="t" r="r" b="b"/>
              <a:pathLst>
                <a:path w="7946" h="13852" extrusionOk="0">
                  <a:moveTo>
                    <a:pt x="2503" y="1"/>
                  </a:moveTo>
                  <a:lnTo>
                    <a:pt x="2219" y="26"/>
                  </a:lnTo>
                  <a:lnTo>
                    <a:pt x="1961" y="104"/>
                  </a:lnTo>
                  <a:lnTo>
                    <a:pt x="1703" y="207"/>
                  </a:lnTo>
                  <a:lnTo>
                    <a:pt x="1445" y="362"/>
                  </a:lnTo>
                  <a:lnTo>
                    <a:pt x="1213" y="517"/>
                  </a:lnTo>
                  <a:lnTo>
                    <a:pt x="1007" y="723"/>
                  </a:lnTo>
                  <a:lnTo>
                    <a:pt x="852" y="903"/>
                  </a:lnTo>
                  <a:lnTo>
                    <a:pt x="697" y="1110"/>
                  </a:lnTo>
                  <a:lnTo>
                    <a:pt x="439" y="1548"/>
                  </a:lnTo>
                  <a:lnTo>
                    <a:pt x="207" y="1987"/>
                  </a:lnTo>
                  <a:lnTo>
                    <a:pt x="26" y="2477"/>
                  </a:lnTo>
                  <a:lnTo>
                    <a:pt x="1" y="2580"/>
                  </a:lnTo>
                  <a:lnTo>
                    <a:pt x="1" y="2683"/>
                  </a:lnTo>
                  <a:lnTo>
                    <a:pt x="52" y="2786"/>
                  </a:lnTo>
                  <a:lnTo>
                    <a:pt x="104" y="2864"/>
                  </a:lnTo>
                  <a:lnTo>
                    <a:pt x="516" y="3302"/>
                  </a:lnTo>
                  <a:lnTo>
                    <a:pt x="878" y="3767"/>
                  </a:lnTo>
                  <a:lnTo>
                    <a:pt x="1239" y="4231"/>
                  </a:lnTo>
                  <a:lnTo>
                    <a:pt x="1574" y="4721"/>
                  </a:lnTo>
                  <a:lnTo>
                    <a:pt x="1909" y="5211"/>
                  </a:lnTo>
                  <a:lnTo>
                    <a:pt x="2193" y="5727"/>
                  </a:lnTo>
                  <a:lnTo>
                    <a:pt x="2477" y="6243"/>
                  </a:lnTo>
                  <a:lnTo>
                    <a:pt x="2735" y="6759"/>
                  </a:lnTo>
                  <a:lnTo>
                    <a:pt x="2967" y="7326"/>
                  </a:lnTo>
                  <a:lnTo>
                    <a:pt x="3199" y="7868"/>
                  </a:lnTo>
                  <a:lnTo>
                    <a:pt x="3380" y="8435"/>
                  </a:lnTo>
                  <a:lnTo>
                    <a:pt x="3560" y="9003"/>
                  </a:lnTo>
                  <a:lnTo>
                    <a:pt x="3715" y="9570"/>
                  </a:lnTo>
                  <a:lnTo>
                    <a:pt x="3818" y="10138"/>
                  </a:lnTo>
                  <a:lnTo>
                    <a:pt x="3921" y="10731"/>
                  </a:lnTo>
                  <a:lnTo>
                    <a:pt x="3999" y="11324"/>
                  </a:lnTo>
                  <a:lnTo>
                    <a:pt x="4050" y="11943"/>
                  </a:lnTo>
                  <a:lnTo>
                    <a:pt x="4102" y="12640"/>
                  </a:lnTo>
                  <a:lnTo>
                    <a:pt x="4153" y="12949"/>
                  </a:lnTo>
                  <a:lnTo>
                    <a:pt x="4231" y="13259"/>
                  </a:lnTo>
                  <a:lnTo>
                    <a:pt x="4360" y="13491"/>
                  </a:lnTo>
                  <a:lnTo>
                    <a:pt x="4437" y="13594"/>
                  </a:lnTo>
                  <a:lnTo>
                    <a:pt x="4514" y="13697"/>
                  </a:lnTo>
                  <a:lnTo>
                    <a:pt x="4540" y="13697"/>
                  </a:lnTo>
                  <a:lnTo>
                    <a:pt x="4618" y="13749"/>
                  </a:lnTo>
                  <a:lnTo>
                    <a:pt x="4721" y="13800"/>
                  </a:lnTo>
                  <a:lnTo>
                    <a:pt x="4850" y="13826"/>
                  </a:lnTo>
                  <a:lnTo>
                    <a:pt x="5005" y="13852"/>
                  </a:lnTo>
                  <a:lnTo>
                    <a:pt x="5134" y="13826"/>
                  </a:lnTo>
                  <a:lnTo>
                    <a:pt x="5314" y="13800"/>
                  </a:lnTo>
                  <a:lnTo>
                    <a:pt x="5495" y="13723"/>
                  </a:lnTo>
                  <a:lnTo>
                    <a:pt x="5701" y="13646"/>
                  </a:lnTo>
                  <a:lnTo>
                    <a:pt x="5933" y="13517"/>
                  </a:lnTo>
                  <a:lnTo>
                    <a:pt x="6165" y="13362"/>
                  </a:lnTo>
                  <a:lnTo>
                    <a:pt x="6372" y="13181"/>
                  </a:lnTo>
                  <a:lnTo>
                    <a:pt x="6552" y="13001"/>
                  </a:lnTo>
                  <a:lnTo>
                    <a:pt x="6733" y="12794"/>
                  </a:lnTo>
                  <a:lnTo>
                    <a:pt x="6913" y="12562"/>
                  </a:lnTo>
                  <a:lnTo>
                    <a:pt x="7068" y="12330"/>
                  </a:lnTo>
                  <a:lnTo>
                    <a:pt x="7223" y="12072"/>
                  </a:lnTo>
                  <a:lnTo>
                    <a:pt x="7481" y="11556"/>
                  </a:lnTo>
                  <a:lnTo>
                    <a:pt x="7661" y="11015"/>
                  </a:lnTo>
                  <a:lnTo>
                    <a:pt x="7816" y="10473"/>
                  </a:lnTo>
                  <a:lnTo>
                    <a:pt x="7893" y="9983"/>
                  </a:lnTo>
                  <a:lnTo>
                    <a:pt x="7945" y="9467"/>
                  </a:lnTo>
                  <a:lnTo>
                    <a:pt x="7945" y="8951"/>
                  </a:lnTo>
                  <a:lnTo>
                    <a:pt x="7893" y="8461"/>
                  </a:lnTo>
                  <a:lnTo>
                    <a:pt x="7842" y="7945"/>
                  </a:lnTo>
                  <a:lnTo>
                    <a:pt x="7739" y="7455"/>
                  </a:lnTo>
                  <a:lnTo>
                    <a:pt x="7584" y="6965"/>
                  </a:lnTo>
                  <a:lnTo>
                    <a:pt x="7429" y="6475"/>
                  </a:lnTo>
                  <a:lnTo>
                    <a:pt x="7249" y="6011"/>
                  </a:lnTo>
                  <a:lnTo>
                    <a:pt x="7042" y="5521"/>
                  </a:lnTo>
                  <a:lnTo>
                    <a:pt x="6836" y="5056"/>
                  </a:lnTo>
                  <a:lnTo>
                    <a:pt x="6604" y="4592"/>
                  </a:lnTo>
                  <a:lnTo>
                    <a:pt x="6346" y="4153"/>
                  </a:lnTo>
                  <a:lnTo>
                    <a:pt x="5830" y="3276"/>
                  </a:lnTo>
                  <a:lnTo>
                    <a:pt x="5288" y="2477"/>
                  </a:lnTo>
                  <a:lnTo>
                    <a:pt x="4721" y="1703"/>
                  </a:lnTo>
                  <a:lnTo>
                    <a:pt x="4128" y="955"/>
                  </a:lnTo>
                  <a:lnTo>
                    <a:pt x="3895" y="697"/>
                  </a:lnTo>
                  <a:lnTo>
                    <a:pt x="3637" y="439"/>
                  </a:lnTo>
                  <a:lnTo>
                    <a:pt x="3354" y="233"/>
                  </a:lnTo>
                  <a:lnTo>
                    <a:pt x="3199" y="155"/>
                  </a:lnTo>
                  <a:lnTo>
                    <a:pt x="3044" y="78"/>
                  </a:lnTo>
                  <a:lnTo>
                    <a:pt x="2786" y="26"/>
                  </a:lnTo>
                  <a:lnTo>
                    <a:pt x="2503" y="1"/>
                  </a:lnTo>
                  <a:close/>
                </a:path>
              </a:pathLst>
            </a:custGeom>
            <a:solidFill>
              <a:srgbClr val="DEF2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8" name="Google Shape;3228;p28"/>
            <p:cNvSpPr/>
            <p:nvPr/>
          </p:nvSpPr>
          <p:spPr>
            <a:xfrm>
              <a:off x="3855871" y="3328692"/>
              <a:ext cx="644166" cy="558688"/>
            </a:xfrm>
            <a:custGeom>
              <a:avLst/>
              <a:gdLst/>
              <a:ahLst/>
              <a:cxnLst/>
              <a:rect l="l" t="t" r="r" b="b"/>
              <a:pathLst>
                <a:path w="69980" h="60694" extrusionOk="0">
                  <a:moveTo>
                    <a:pt x="21951" y="1"/>
                  </a:moveTo>
                  <a:lnTo>
                    <a:pt x="21822" y="207"/>
                  </a:lnTo>
                  <a:lnTo>
                    <a:pt x="21668" y="388"/>
                  </a:lnTo>
                  <a:lnTo>
                    <a:pt x="21513" y="568"/>
                  </a:lnTo>
                  <a:lnTo>
                    <a:pt x="21332" y="723"/>
                  </a:lnTo>
                  <a:lnTo>
                    <a:pt x="21126" y="852"/>
                  </a:lnTo>
                  <a:lnTo>
                    <a:pt x="20945" y="981"/>
                  </a:lnTo>
                  <a:lnTo>
                    <a:pt x="20739" y="1110"/>
                  </a:lnTo>
                  <a:lnTo>
                    <a:pt x="20507" y="1187"/>
                  </a:lnTo>
                  <a:lnTo>
                    <a:pt x="20043" y="1368"/>
                  </a:lnTo>
                  <a:lnTo>
                    <a:pt x="19552" y="1497"/>
                  </a:lnTo>
                  <a:lnTo>
                    <a:pt x="19037" y="1600"/>
                  </a:lnTo>
                  <a:lnTo>
                    <a:pt x="18521" y="1677"/>
                  </a:lnTo>
                  <a:lnTo>
                    <a:pt x="17979" y="1729"/>
                  </a:lnTo>
                  <a:lnTo>
                    <a:pt x="17437" y="1755"/>
                  </a:lnTo>
                  <a:lnTo>
                    <a:pt x="16354" y="1832"/>
                  </a:lnTo>
                  <a:lnTo>
                    <a:pt x="15812" y="1858"/>
                  </a:lnTo>
                  <a:lnTo>
                    <a:pt x="15322" y="1909"/>
                  </a:lnTo>
                  <a:lnTo>
                    <a:pt x="14832" y="1987"/>
                  </a:lnTo>
                  <a:lnTo>
                    <a:pt x="14394" y="2090"/>
                  </a:lnTo>
                  <a:lnTo>
                    <a:pt x="14033" y="2193"/>
                  </a:lnTo>
                  <a:lnTo>
                    <a:pt x="13671" y="2322"/>
                  </a:lnTo>
                  <a:lnTo>
                    <a:pt x="13336" y="2451"/>
                  </a:lnTo>
                  <a:lnTo>
                    <a:pt x="13001" y="2632"/>
                  </a:lnTo>
                  <a:lnTo>
                    <a:pt x="12665" y="2786"/>
                  </a:lnTo>
                  <a:lnTo>
                    <a:pt x="12330" y="2993"/>
                  </a:lnTo>
                  <a:lnTo>
                    <a:pt x="12021" y="3199"/>
                  </a:lnTo>
                  <a:lnTo>
                    <a:pt x="11711" y="3406"/>
                  </a:lnTo>
                  <a:lnTo>
                    <a:pt x="11118" y="3870"/>
                  </a:lnTo>
                  <a:lnTo>
                    <a:pt x="10550" y="4386"/>
                  </a:lnTo>
                  <a:lnTo>
                    <a:pt x="10034" y="4953"/>
                  </a:lnTo>
                  <a:lnTo>
                    <a:pt x="9544" y="5521"/>
                  </a:lnTo>
                  <a:lnTo>
                    <a:pt x="9080" y="6140"/>
                  </a:lnTo>
                  <a:lnTo>
                    <a:pt x="8667" y="6759"/>
                  </a:lnTo>
                  <a:lnTo>
                    <a:pt x="8255" y="7404"/>
                  </a:lnTo>
                  <a:lnTo>
                    <a:pt x="7894" y="8074"/>
                  </a:lnTo>
                  <a:lnTo>
                    <a:pt x="7532" y="8719"/>
                  </a:lnTo>
                  <a:lnTo>
                    <a:pt x="7171" y="9416"/>
                  </a:lnTo>
                  <a:lnTo>
                    <a:pt x="6501" y="10757"/>
                  </a:lnTo>
                  <a:lnTo>
                    <a:pt x="1" y="24144"/>
                  </a:lnTo>
                  <a:lnTo>
                    <a:pt x="4153" y="35906"/>
                  </a:lnTo>
                  <a:lnTo>
                    <a:pt x="14497" y="24015"/>
                  </a:lnTo>
                  <a:lnTo>
                    <a:pt x="14600" y="25330"/>
                  </a:lnTo>
                  <a:lnTo>
                    <a:pt x="14677" y="26723"/>
                  </a:lnTo>
                  <a:lnTo>
                    <a:pt x="14729" y="28194"/>
                  </a:lnTo>
                  <a:lnTo>
                    <a:pt x="14729" y="29715"/>
                  </a:lnTo>
                  <a:lnTo>
                    <a:pt x="14677" y="31289"/>
                  </a:lnTo>
                  <a:lnTo>
                    <a:pt x="14626" y="32914"/>
                  </a:lnTo>
                  <a:lnTo>
                    <a:pt x="14523" y="34539"/>
                  </a:lnTo>
                  <a:lnTo>
                    <a:pt x="14394" y="36190"/>
                  </a:lnTo>
                  <a:lnTo>
                    <a:pt x="14239" y="37815"/>
                  </a:lnTo>
                  <a:lnTo>
                    <a:pt x="14084" y="39465"/>
                  </a:lnTo>
                  <a:lnTo>
                    <a:pt x="13878" y="41090"/>
                  </a:lnTo>
                  <a:lnTo>
                    <a:pt x="13671" y="42690"/>
                  </a:lnTo>
                  <a:lnTo>
                    <a:pt x="13465" y="44263"/>
                  </a:lnTo>
                  <a:lnTo>
                    <a:pt x="13207" y="45759"/>
                  </a:lnTo>
                  <a:lnTo>
                    <a:pt x="12949" y="47229"/>
                  </a:lnTo>
                  <a:lnTo>
                    <a:pt x="12691" y="48622"/>
                  </a:lnTo>
                  <a:lnTo>
                    <a:pt x="12640" y="49035"/>
                  </a:lnTo>
                  <a:lnTo>
                    <a:pt x="12588" y="49448"/>
                  </a:lnTo>
                  <a:lnTo>
                    <a:pt x="12614" y="49886"/>
                  </a:lnTo>
                  <a:lnTo>
                    <a:pt x="12640" y="50299"/>
                  </a:lnTo>
                  <a:lnTo>
                    <a:pt x="12717" y="50712"/>
                  </a:lnTo>
                  <a:lnTo>
                    <a:pt x="12846" y="51099"/>
                  </a:lnTo>
                  <a:lnTo>
                    <a:pt x="12975" y="51511"/>
                  </a:lnTo>
                  <a:lnTo>
                    <a:pt x="13181" y="51872"/>
                  </a:lnTo>
                  <a:lnTo>
                    <a:pt x="13517" y="52491"/>
                  </a:lnTo>
                  <a:lnTo>
                    <a:pt x="13878" y="53059"/>
                  </a:lnTo>
                  <a:lnTo>
                    <a:pt x="14290" y="53626"/>
                  </a:lnTo>
                  <a:lnTo>
                    <a:pt x="14729" y="54168"/>
                  </a:lnTo>
                  <a:lnTo>
                    <a:pt x="15193" y="54684"/>
                  </a:lnTo>
                  <a:lnTo>
                    <a:pt x="15683" y="55174"/>
                  </a:lnTo>
                  <a:lnTo>
                    <a:pt x="16199" y="55664"/>
                  </a:lnTo>
                  <a:lnTo>
                    <a:pt x="16741" y="56103"/>
                  </a:lnTo>
                  <a:lnTo>
                    <a:pt x="17308" y="56541"/>
                  </a:lnTo>
                  <a:lnTo>
                    <a:pt x="17876" y="56928"/>
                  </a:lnTo>
                  <a:lnTo>
                    <a:pt x="18469" y="57315"/>
                  </a:lnTo>
                  <a:lnTo>
                    <a:pt x="19088" y="57676"/>
                  </a:lnTo>
                  <a:lnTo>
                    <a:pt x="19707" y="58011"/>
                  </a:lnTo>
                  <a:lnTo>
                    <a:pt x="20352" y="58321"/>
                  </a:lnTo>
                  <a:lnTo>
                    <a:pt x="20997" y="58605"/>
                  </a:lnTo>
                  <a:lnTo>
                    <a:pt x="21642" y="58863"/>
                  </a:lnTo>
                  <a:lnTo>
                    <a:pt x="22287" y="59095"/>
                  </a:lnTo>
                  <a:lnTo>
                    <a:pt x="22931" y="59327"/>
                  </a:lnTo>
                  <a:lnTo>
                    <a:pt x="23576" y="59507"/>
                  </a:lnTo>
                  <a:lnTo>
                    <a:pt x="24247" y="59688"/>
                  </a:lnTo>
                  <a:lnTo>
                    <a:pt x="24918" y="59843"/>
                  </a:lnTo>
                  <a:lnTo>
                    <a:pt x="25562" y="59997"/>
                  </a:lnTo>
                  <a:lnTo>
                    <a:pt x="26929" y="60255"/>
                  </a:lnTo>
                  <a:lnTo>
                    <a:pt x="28245" y="60436"/>
                  </a:lnTo>
                  <a:lnTo>
                    <a:pt x="29560" y="60591"/>
                  </a:lnTo>
                  <a:lnTo>
                    <a:pt x="30876" y="60668"/>
                  </a:lnTo>
                  <a:lnTo>
                    <a:pt x="32191" y="60694"/>
                  </a:lnTo>
                  <a:lnTo>
                    <a:pt x="33533" y="60668"/>
                  </a:lnTo>
                  <a:lnTo>
                    <a:pt x="34848" y="60591"/>
                  </a:lnTo>
                  <a:lnTo>
                    <a:pt x="36164" y="60462"/>
                  </a:lnTo>
                  <a:lnTo>
                    <a:pt x="37479" y="60281"/>
                  </a:lnTo>
                  <a:lnTo>
                    <a:pt x="38924" y="60023"/>
                  </a:lnTo>
                  <a:lnTo>
                    <a:pt x="39620" y="59894"/>
                  </a:lnTo>
                  <a:lnTo>
                    <a:pt x="40342" y="59714"/>
                  </a:lnTo>
                  <a:lnTo>
                    <a:pt x="41039" y="59533"/>
                  </a:lnTo>
                  <a:lnTo>
                    <a:pt x="41735" y="59353"/>
                  </a:lnTo>
                  <a:lnTo>
                    <a:pt x="42406" y="59120"/>
                  </a:lnTo>
                  <a:lnTo>
                    <a:pt x="43102" y="58863"/>
                  </a:lnTo>
                  <a:lnTo>
                    <a:pt x="43747" y="58605"/>
                  </a:lnTo>
                  <a:lnTo>
                    <a:pt x="44392" y="58321"/>
                  </a:lnTo>
                  <a:lnTo>
                    <a:pt x="45037" y="58011"/>
                  </a:lnTo>
                  <a:lnTo>
                    <a:pt x="45656" y="57676"/>
                  </a:lnTo>
                  <a:lnTo>
                    <a:pt x="46275" y="57315"/>
                  </a:lnTo>
                  <a:lnTo>
                    <a:pt x="46868" y="56928"/>
                  </a:lnTo>
                  <a:lnTo>
                    <a:pt x="47436" y="56541"/>
                  </a:lnTo>
                  <a:lnTo>
                    <a:pt x="48003" y="56103"/>
                  </a:lnTo>
                  <a:lnTo>
                    <a:pt x="48545" y="55664"/>
                  </a:lnTo>
                  <a:lnTo>
                    <a:pt x="49061" y="55174"/>
                  </a:lnTo>
                  <a:lnTo>
                    <a:pt x="49551" y="54684"/>
                  </a:lnTo>
                  <a:lnTo>
                    <a:pt x="50015" y="54168"/>
                  </a:lnTo>
                  <a:lnTo>
                    <a:pt x="50454" y="53626"/>
                  </a:lnTo>
                  <a:lnTo>
                    <a:pt x="50866" y="53059"/>
                  </a:lnTo>
                  <a:lnTo>
                    <a:pt x="51227" y="52491"/>
                  </a:lnTo>
                  <a:lnTo>
                    <a:pt x="51588" y="51872"/>
                  </a:lnTo>
                  <a:lnTo>
                    <a:pt x="51769" y="51511"/>
                  </a:lnTo>
                  <a:lnTo>
                    <a:pt x="51898" y="51099"/>
                  </a:lnTo>
                  <a:lnTo>
                    <a:pt x="52027" y="50712"/>
                  </a:lnTo>
                  <a:lnTo>
                    <a:pt x="52104" y="50299"/>
                  </a:lnTo>
                  <a:lnTo>
                    <a:pt x="52130" y="49886"/>
                  </a:lnTo>
                  <a:lnTo>
                    <a:pt x="52130" y="49448"/>
                  </a:lnTo>
                  <a:lnTo>
                    <a:pt x="52104" y="49035"/>
                  </a:lnTo>
                  <a:lnTo>
                    <a:pt x="52053" y="48622"/>
                  </a:lnTo>
                  <a:lnTo>
                    <a:pt x="51795" y="47307"/>
                  </a:lnTo>
                  <a:lnTo>
                    <a:pt x="51563" y="45940"/>
                  </a:lnTo>
                  <a:lnTo>
                    <a:pt x="51330" y="44547"/>
                  </a:lnTo>
                  <a:lnTo>
                    <a:pt x="51124" y="43077"/>
                  </a:lnTo>
                  <a:lnTo>
                    <a:pt x="50918" y="41606"/>
                  </a:lnTo>
                  <a:lnTo>
                    <a:pt x="50737" y="40085"/>
                  </a:lnTo>
                  <a:lnTo>
                    <a:pt x="50557" y="38537"/>
                  </a:lnTo>
                  <a:lnTo>
                    <a:pt x="50402" y="37015"/>
                  </a:lnTo>
                  <a:lnTo>
                    <a:pt x="50273" y="35467"/>
                  </a:lnTo>
                  <a:lnTo>
                    <a:pt x="50170" y="33946"/>
                  </a:lnTo>
                  <a:lnTo>
                    <a:pt x="50092" y="32424"/>
                  </a:lnTo>
                  <a:lnTo>
                    <a:pt x="50041" y="30928"/>
                  </a:lnTo>
                  <a:lnTo>
                    <a:pt x="50015" y="29483"/>
                  </a:lnTo>
                  <a:lnTo>
                    <a:pt x="50015" y="28065"/>
                  </a:lnTo>
                  <a:lnTo>
                    <a:pt x="50067" y="26697"/>
                  </a:lnTo>
                  <a:lnTo>
                    <a:pt x="50118" y="25382"/>
                  </a:lnTo>
                  <a:lnTo>
                    <a:pt x="50144" y="25382"/>
                  </a:lnTo>
                  <a:lnTo>
                    <a:pt x="51485" y="27007"/>
                  </a:lnTo>
                  <a:lnTo>
                    <a:pt x="52852" y="28606"/>
                  </a:lnTo>
                  <a:lnTo>
                    <a:pt x="54245" y="30205"/>
                  </a:lnTo>
                  <a:lnTo>
                    <a:pt x="55664" y="31805"/>
                  </a:lnTo>
                  <a:lnTo>
                    <a:pt x="57083" y="33352"/>
                  </a:lnTo>
                  <a:lnTo>
                    <a:pt x="58553" y="34874"/>
                  </a:lnTo>
                  <a:lnTo>
                    <a:pt x="60049" y="36370"/>
                  </a:lnTo>
                  <a:lnTo>
                    <a:pt x="61571" y="37840"/>
                  </a:lnTo>
                  <a:lnTo>
                    <a:pt x="62164" y="38356"/>
                  </a:lnTo>
                  <a:lnTo>
                    <a:pt x="62499" y="38588"/>
                  </a:lnTo>
                  <a:lnTo>
                    <a:pt x="62809" y="38821"/>
                  </a:lnTo>
                  <a:lnTo>
                    <a:pt x="63144" y="39027"/>
                  </a:lnTo>
                  <a:lnTo>
                    <a:pt x="63505" y="39182"/>
                  </a:lnTo>
                  <a:lnTo>
                    <a:pt x="63866" y="39311"/>
                  </a:lnTo>
                  <a:lnTo>
                    <a:pt x="64227" y="39362"/>
                  </a:lnTo>
                  <a:lnTo>
                    <a:pt x="64485" y="39388"/>
                  </a:lnTo>
                  <a:lnTo>
                    <a:pt x="64718" y="39388"/>
                  </a:lnTo>
                  <a:lnTo>
                    <a:pt x="64950" y="39362"/>
                  </a:lnTo>
                  <a:lnTo>
                    <a:pt x="65208" y="39311"/>
                  </a:lnTo>
                  <a:lnTo>
                    <a:pt x="65440" y="39259"/>
                  </a:lnTo>
                  <a:lnTo>
                    <a:pt x="65646" y="39182"/>
                  </a:lnTo>
                  <a:lnTo>
                    <a:pt x="66110" y="38975"/>
                  </a:lnTo>
                  <a:lnTo>
                    <a:pt x="66523" y="38717"/>
                  </a:lnTo>
                  <a:lnTo>
                    <a:pt x="66936" y="38408"/>
                  </a:lnTo>
                  <a:lnTo>
                    <a:pt x="67323" y="38098"/>
                  </a:lnTo>
                  <a:lnTo>
                    <a:pt x="67658" y="37737"/>
                  </a:lnTo>
                  <a:lnTo>
                    <a:pt x="68226" y="37118"/>
                  </a:lnTo>
                  <a:lnTo>
                    <a:pt x="68793" y="36499"/>
                  </a:lnTo>
                  <a:lnTo>
                    <a:pt x="69360" y="35906"/>
                  </a:lnTo>
                  <a:lnTo>
                    <a:pt x="69670" y="35622"/>
                  </a:lnTo>
                  <a:lnTo>
                    <a:pt x="69979" y="35364"/>
                  </a:lnTo>
                  <a:lnTo>
                    <a:pt x="69902" y="35261"/>
                  </a:lnTo>
                  <a:lnTo>
                    <a:pt x="69825" y="35158"/>
                  </a:lnTo>
                  <a:lnTo>
                    <a:pt x="69696" y="34926"/>
                  </a:lnTo>
                  <a:lnTo>
                    <a:pt x="69618" y="34616"/>
                  </a:lnTo>
                  <a:lnTo>
                    <a:pt x="69567" y="34307"/>
                  </a:lnTo>
                  <a:lnTo>
                    <a:pt x="69515" y="33610"/>
                  </a:lnTo>
                  <a:lnTo>
                    <a:pt x="69464" y="32991"/>
                  </a:lnTo>
                  <a:lnTo>
                    <a:pt x="69386" y="32398"/>
                  </a:lnTo>
                  <a:lnTo>
                    <a:pt x="69283" y="31805"/>
                  </a:lnTo>
                  <a:lnTo>
                    <a:pt x="69180" y="31237"/>
                  </a:lnTo>
                  <a:lnTo>
                    <a:pt x="69025" y="30670"/>
                  </a:lnTo>
                  <a:lnTo>
                    <a:pt x="68845" y="30102"/>
                  </a:lnTo>
                  <a:lnTo>
                    <a:pt x="68664" y="29535"/>
                  </a:lnTo>
                  <a:lnTo>
                    <a:pt x="68432" y="28993"/>
                  </a:lnTo>
                  <a:lnTo>
                    <a:pt x="68200" y="28426"/>
                  </a:lnTo>
                  <a:lnTo>
                    <a:pt x="67942" y="27910"/>
                  </a:lnTo>
                  <a:lnTo>
                    <a:pt x="67658" y="27394"/>
                  </a:lnTo>
                  <a:lnTo>
                    <a:pt x="67374" y="26878"/>
                  </a:lnTo>
                  <a:lnTo>
                    <a:pt x="67039" y="26388"/>
                  </a:lnTo>
                  <a:lnTo>
                    <a:pt x="66704" y="25898"/>
                  </a:lnTo>
                  <a:lnTo>
                    <a:pt x="66343" y="25434"/>
                  </a:lnTo>
                  <a:lnTo>
                    <a:pt x="65981" y="24969"/>
                  </a:lnTo>
                  <a:lnTo>
                    <a:pt x="65569" y="24531"/>
                  </a:lnTo>
                  <a:lnTo>
                    <a:pt x="65388" y="24737"/>
                  </a:lnTo>
                  <a:lnTo>
                    <a:pt x="65259" y="24969"/>
                  </a:lnTo>
                  <a:lnTo>
                    <a:pt x="64150" y="22699"/>
                  </a:lnTo>
                  <a:lnTo>
                    <a:pt x="63067" y="20430"/>
                  </a:lnTo>
                  <a:lnTo>
                    <a:pt x="61932" y="18185"/>
                  </a:lnTo>
                  <a:lnTo>
                    <a:pt x="60797" y="15916"/>
                  </a:lnTo>
                  <a:lnTo>
                    <a:pt x="59636" y="13697"/>
                  </a:lnTo>
                  <a:lnTo>
                    <a:pt x="58450" y="11453"/>
                  </a:lnTo>
                  <a:lnTo>
                    <a:pt x="57237" y="9235"/>
                  </a:lnTo>
                  <a:lnTo>
                    <a:pt x="56025" y="7042"/>
                  </a:lnTo>
                  <a:lnTo>
                    <a:pt x="55638" y="6243"/>
                  </a:lnTo>
                  <a:lnTo>
                    <a:pt x="55432" y="5856"/>
                  </a:lnTo>
                  <a:lnTo>
                    <a:pt x="55200" y="5521"/>
                  </a:lnTo>
                  <a:lnTo>
                    <a:pt x="54710" y="4953"/>
                  </a:lnTo>
                  <a:lnTo>
                    <a:pt x="54194" y="4386"/>
                  </a:lnTo>
                  <a:lnTo>
                    <a:pt x="53626" y="3870"/>
                  </a:lnTo>
                  <a:lnTo>
                    <a:pt x="53033" y="3406"/>
                  </a:lnTo>
                  <a:lnTo>
                    <a:pt x="52723" y="3199"/>
                  </a:lnTo>
                  <a:lnTo>
                    <a:pt x="52414" y="2993"/>
                  </a:lnTo>
                  <a:lnTo>
                    <a:pt x="52079" y="2786"/>
                  </a:lnTo>
                  <a:lnTo>
                    <a:pt x="51743" y="2632"/>
                  </a:lnTo>
                  <a:lnTo>
                    <a:pt x="51408" y="2451"/>
                  </a:lnTo>
                  <a:lnTo>
                    <a:pt x="51073" y="2322"/>
                  </a:lnTo>
                  <a:lnTo>
                    <a:pt x="50711" y="2193"/>
                  </a:lnTo>
                  <a:lnTo>
                    <a:pt x="50350" y="2090"/>
                  </a:lnTo>
                  <a:lnTo>
                    <a:pt x="49912" y="1987"/>
                  </a:lnTo>
                  <a:lnTo>
                    <a:pt x="49422" y="1909"/>
                  </a:lnTo>
                  <a:lnTo>
                    <a:pt x="48932" y="1858"/>
                  </a:lnTo>
                  <a:lnTo>
                    <a:pt x="48390" y="1832"/>
                  </a:lnTo>
                  <a:lnTo>
                    <a:pt x="47307" y="1755"/>
                  </a:lnTo>
                  <a:lnTo>
                    <a:pt x="46765" y="1729"/>
                  </a:lnTo>
                  <a:lnTo>
                    <a:pt x="46223" y="1677"/>
                  </a:lnTo>
                  <a:lnTo>
                    <a:pt x="45707" y="1600"/>
                  </a:lnTo>
                  <a:lnTo>
                    <a:pt x="45192" y="1497"/>
                  </a:lnTo>
                  <a:lnTo>
                    <a:pt x="44701" y="1368"/>
                  </a:lnTo>
                  <a:lnTo>
                    <a:pt x="44237" y="1187"/>
                  </a:lnTo>
                  <a:lnTo>
                    <a:pt x="44005" y="1110"/>
                  </a:lnTo>
                  <a:lnTo>
                    <a:pt x="43799" y="981"/>
                  </a:lnTo>
                  <a:lnTo>
                    <a:pt x="43592" y="852"/>
                  </a:lnTo>
                  <a:lnTo>
                    <a:pt x="43412" y="723"/>
                  </a:lnTo>
                  <a:lnTo>
                    <a:pt x="43231" y="568"/>
                  </a:lnTo>
                  <a:lnTo>
                    <a:pt x="43076" y="388"/>
                  </a:lnTo>
                  <a:lnTo>
                    <a:pt x="42922" y="207"/>
                  </a:lnTo>
                  <a:lnTo>
                    <a:pt x="42793" y="1"/>
                  </a:lnTo>
                  <a:lnTo>
                    <a:pt x="42354" y="1"/>
                  </a:lnTo>
                  <a:lnTo>
                    <a:pt x="42122" y="52"/>
                  </a:lnTo>
                  <a:lnTo>
                    <a:pt x="41916" y="78"/>
                  </a:lnTo>
                  <a:lnTo>
                    <a:pt x="41477" y="207"/>
                  </a:lnTo>
                  <a:lnTo>
                    <a:pt x="41065" y="388"/>
                  </a:lnTo>
                  <a:lnTo>
                    <a:pt x="40652" y="568"/>
                  </a:lnTo>
                  <a:lnTo>
                    <a:pt x="40239" y="800"/>
                  </a:lnTo>
                  <a:lnTo>
                    <a:pt x="39414" y="1213"/>
                  </a:lnTo>
                  <a:lnTo>
                    <a:pt x="38820" y="1497"/>
                  </a:lnTo>
                  <a:lnTo>
                    <a:pt x="38201" y="1729"/>
                  </a:lnTo>
                  <a:lnTo>
                    <a:pt x="37582" y="1909"/>
                  </a:lnTo>
                  <a:lnTo>
                    <a:pt x="36912" y="2064"/>
                  </a:lnTo>
                  <a:lnTo>
                    <a:pt x="36267" y="2167"/>
                  </a:lnTo>
                  <a:lnTo>
                    <a:pt x="35596" y="2245"/>
                  </a:lnTo>
                  <a:lnTo>
                    <a:pt x="34900" y="2271"/>
                  </a:lnTo>
                  <a:lnTo>
                    <a:pt x="34229" y="2271"/>
                  </a:lnTo>
                  <a:lnTo>
                    <a:pt x="33249" y="2219"/>
                  </a:lnTo>
                  <a:lnTo>
                    <a:pt x="31237" y="2219"/>
                  </a:lnTo>
                  <a:lnTo>
                    <a:pt x="30257" y="2271"/>
                  </a:lnTo>
                  <a:lnTo>
                    <a:pt x="29612" y="2271"/>
                  </a:lnTo>
                  <a:lnTo>
                    <a:pt x="28967" y="2219"/>
                  </a:lnTo>
                  <a:lnTo>
                    <a:pt x="28348" y="2167"/>
                  </a:lnTo>
                  <a:lnTo>
                    <a:pt x="27729" y="2038"/>
                  </a:lnTo>
                  <a:lnTo>
                    <a:pt x="27110" y="1909"/>
                  </a:lnTo>
                  <a:lnTo>
                    <a:pt x="26491" y="1703"/>
                  </a:lnTo>
                  <a:lnTo>
                    <a:pt x="25898" y="1497"/>
                  </a:lnTo>
                  <a:lnTo>
                    <a:pt x="25330" y="1213"/>
                  </a:lnTo>
                  <a:lnTo>
                    <a:pt x="24505" y="800"/>
                  </a:lnTo>
                  <a:lnTo>
                    <a:pt x="24092" y="568"/>
                  </a:lnTo>
                  <a:lnTo>
                    <a:pt x="23679" y="388"/>
                  </a:lnTo>
                  <a:lnTo>
                    <a:pt x="23267" y="207"/>
                  </a:lnTo>
                  <a:lnTo>
                    <a:pt x="22828" y="78"/>
                  </a:lnTo>
                  <a:lnTo>
                    <a:pt x="22622" y="52"/>
                  </a:lnTo>
                  <a:lnTo>
                    <a:pt x="223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9" name="Google Shape;3229;p28"/>
            <p:cNvSpPr/>
            <p:nvPr/>
          </p:nvSpPr>
          <p:spPr>
            <a:xfrm>
              <a:off x="3855871" y="3328692"/>
              <a:ext cx="644166" cy="558688"/>
            </a:xfrm>
            <a:custGeom>
              <a:avLst/>
              <a:gdLst/>
              <a:ahLst/>
              <a:cxnLst/>
              <a:rect l="l" t="t" r="r" b="b"/>
              <a:pathLst>
                <a:path w="69980" h="60694" fill="none" extrusionOk="0">
                  <a:moveTo>
                    <a:pt x="65259" y="24969"/>
                  </a:moveTo>
                  <a:lnTo>
                    <a:pt x="65259" y="24969"/>
                  </a:lnTo>
                  <a:lnTo>
                    <a:pt x="65388" y="24737"/>
                  </a:lnTo>
                  <a:lnTo>
                    <a:pt x="65569" y="24531"/>
                  </a:lnTo>
                  <a:lnTo>
                    <a:pt x="65569" y="24531"/>
                  </a:lnTo>
                  <a:lnTo>
                    <a:pt x="65981" y="24969"/>
                  </a:lnTo>
                  <a:lnTo>
                    <a:pt x="66343" y="25434"/>
                  </a:lnTo>
                  <a:lnTo>
                    <a:pt x="66704" y="25898"/>
                  </a:lnTo>
                  <a:lnTo>
                    <a:pt x="67039" y="26388"/>
                  </a:lnTo>
                  <a:lnTo>
                    <a:pt x="67374" y="26878"/>
                  </a:lnTo>
                  <a:lnTo>
                    <a:pt x="67658" y="27394"/>
                  </a:lnTo>
                  <a:lnTo>
                    <a:pt x="67942" y="27910"/>
                  </a:lnTo>
                  <a:lnTo>
                    <a:pt x="68200" y="28426"/>
                  </a:lnTo>
                  <a:lnTo>
                    <a:pt x="68432" y="28993"/>
                  </a:lnTo>
                  <a:lnTo>
                    <a:pt x="68664" y="29535"/>
                  </a:lnTo>
                  <a:lnTo>
                    <a:pt x="68845" y="30102"/>
                  </a:lnTo>
                  <a:lnTo>
                    <a:pt x="69025" y="30670"/>
                  </a:lnTo>
                  <a:lnTo>
                    <a:pt x="69180" y="31237"/>
                  </a:lnTo>
                  <a:lnTo>
                    <a:pt x="69283" y="31805"/>
                  </a:lnTo>
                  <a:lnTo>
                    <a:pt x="69386" y="32398"/>
                  </a:lnTo>
                  <a:lnTo>
                    <a:pt x="69464" y="32991"/>
                  </a:lnTo>
                  <a:lnTo>
                    <a:pt x="69464" y="32991"/>
                  </a:lnTo>
                  <a:lnTo>
                    <a:pt x="69515" y="33610"/>
                  </a:lnTo>
                  <a:lnTo>
                    <a:pt x="69567" y="34307"/>
                  </a:lnTo>
                  <a:lnTo>
                    <a:pt x="69618" y="34616"/>
                  </a:lnTo>
                  <a:lnTo>
                    <a:pt x="69696" y="34926"/>
                  </a:lnTo>
                  <a:lnTo>
                    <a:pt x="69825" y="35158"/>
                  </a:lnTo>
                  <a:lnTo>
                    <a:pt x="69902" y="35261"/>
                  </a:lnTo>
                  <a:lnTo>
                    <a:pt x="69979" y="35364"/>
                  </a:lnTo>
                  <a:lnTo>
                    <a:pt x="69979" y="35364"/>
                  </a:lnTo>
                  <a:lnTo>
                    <a:pt x="69670" y="35622"/>
                  </a:lnTo>
                  <a:lnTo>
                    <a:pt x="69360" y="35906"/>
                  </a:lnTo>
                  <a:lnTo>
                    <a:pt x="68793" y="36499"/>
                  </a:lnTo>
                  <a:lnTo>
                    <a:pt x="68226" y="37118"/>
                  </a:lnTo>
                  <a:lnTo>
                    <a:pt x="67658" y="37737"/>
                  </a:lnTo>
                  <a:lnTo>
                    <a:pt x="67658" y="37737"/>
                  </a:lnTo>
                  <a:lnTo>
                    <a:pt x="67323" y="38098"/>
                  </a:lnTo>
                  <a:lnTo>
                    <a:pt x="66936" y="38408"/>
                  </a:lnTo>
                  <a:lnTo>
                    <a:pt x="66523" y="38717"/>
                  </a:lnTo>
                  <a:lnTo>
                    <a:pt x="66110" y="38975"/>
                  </a:lnTo>
                  <a:lnTo>
                    <a:pt x="65646" y="39182"/>
                  </a:lnTo>
                  <a:lnTo>
                    <a:pt x="65440" y="39259"/>
                  </a:lnTo>
                  <a:lnTo>
                    <a:pt x="65208" y="39311"/>
                  </a:lnTo>
                  <a:lnTo>
                    <a:pt x="64950" y="39362"/>
                  </a:lnTo>
                  <a:lnTo>
                    <a:pt x="64718" y="39388"/>
                  </a:lnTo>
                  <a:lnTo>
                    <a:pt x="64485" y="39388"/>
                  </a:lnTo>
                  <a:lnTo>
                    <a:pt x="64227" y="39362"/>
                  </a:lnTo>
                  <a:lnTo>
                    <a:pt x="64227" y="39362"/>
                  </a:lnTo>
                  <a:lnTo>
                    <a:pt x="63866" y="39311"/>
                  </a:lnTo>
                  <a:lnTo>
                    <a:pt x="63505" y="39182"/>
                  </a:lnTo>
                  <a:lnTo>
                    <a:pt x="63144" y="39027"/>
                  </a:lnTo>
                  <a:lnTo>
                    <a:pt x="62809" y="38821"/>
                  </a:lnTo>
                  <a:lnTo>
                    <a:pt x="62499" y="38588"/>
                  </a:lnTo>
                  <a:lnTo>
                    <a:pt x="62164" y="38356"/>
                  </a:lnTo>
                  <a:lnTo>
                    <a:pt x="61571" y="37840"/>
                  </a:lnTo>
                  <a:lnTo>
                    <a:pt x="61571" y="37840"/>
                  </a:lnTo>
                  <a:lnTo>
                    <a:pt x="60049" y="36370"/>
                  </a:lnTo>
                  <a:lnTo>
                    <a:pt x="58553" y="34874"/>
                  </a:lnTo>
                  <a:lnTo>
                    <a:pt x="57083" y="33352"/>
                  </a:lnTo>
                  <a:lnTo>
                    <a:pt x="55664" y="31805"/>
                  </a:lnTo>
                  <a:lnTo>
                    <a:pt x="54245" y="30205"/>
                  </a:lnTo>
                  <a:lnTo>
                    <a:pt x="52852" y="28606"/>
                  </a:lnTo>
                  <a:lnTo>
                    <a:pt x="51485" y="27007"/>
                  </a:lnTo>
                  <a:lnTo>
                    <a:pt x="50144" y="25382"/>
                  </a:lnTo>
                  <a:lnTo>
                    <a:pt x="50118" y="25382"/>
                  </a:lnTo>
                  <a:lnTo>
                    <a:pt x="50118" y="25382"/>
                  </a:lnTo>
                  <a:lnTo>
                    <a:pt x="50067" y="26697"/>
                  </a:lnTo>
                  <a:lnTo>
                    <a:pt x="50015" y="28065"/>
                  </a:lnTo>
                  <a:lnTo>
                    <a:pt x="50015" y="29483"/>
                  </a:lnTo>
                  <a:lnTo>
                    <a:pt x="50041" y="30928"/>
                  </a:lnTo>
                  <a:lnTo>
                    <a:pt x="50092" y="32424"/>
                  </a:lnTo>
                  <a:lnTo>
                    <a:pt x="50170" y="33946"/>
                  </a:lnTo>
                  <a:lnTo>
                    <a:pt x="50273" y="35467"/>
                  </a:lnTo>
                  <a:lnTo>
                    <a:pt x="50402" y="37015"/>
                  </a:lnTo>
                  <a:lnTo>
                    <a:pt x="50557" y="38537"/>
                  </a:lnTo>
                  <a:lnTo>
                    <a:pt x="50737" y="40085"/>
                  </a:lnTo>
                  <a:lnTo>
                    <a:pt x="50918" y="41606"/>
                  </a:lnTo>
                  <a:lnTo>
                    <a:pt x="51124" y="43077"/>
                  </a:lnTo>
                  <a:lnTo>
                    <a:pt x="51330" y="44547"/>
                  </a:lnTo>
                  <a:lnTo>
                    <a:pt x="51563" y="45940"/>
                  </a:lnTo>
                  <a:lnTo>
                    <a:pt x="51795" y="47307"/>
                  </a:lnTo>
                  <a:lnTo>
                    <a:pt x="52053" y="48622"/>
                  </a:lnTo>
                  <a:lnTo>
                    <a:pt x="52053" y="48622"/>
                  </a:lnTo>
                  <a:lnTo>
                    <a:pt x="52104" y="49035"/>
                  </a:lnTo>
                  <a:lnTo>
                    <a:pt x="52130" y="49448"/>
                  </a:lnTo>
                  <a:lnTo>
                    <a:pt x="52130" y="49886"/>
                  </a:lnTo>
                  <a:lnTo>
                    <a:pt x="52104" y="50299"/>
                  </a:lnTo>
                  <a:lnTo>
                    <a:pt x="52027" y="50712"/>
                  </a:lnTo>
                  <a:lnTo>
                    <a:pt x="51898" y="51099"/>
                  </a:lnTo>
                  <a:lnTo>
                    <a:pt x="51769" y="51511"/>
                  </a:lnTo>
                  <a:lnTo>
                    <a:pt x="51588" y="51872"/>
                  </a:lnTo>
                  <a:lnTo>
                    <a:pt x="51588" y="51872"/>
                  </a:lnTo>
                  <a:lnTo>
                    <a:pt x="51227" y="52491"/>
                  </a:lnTo>
                  <a:lnTo>
                    <a:pt x="50866" y="53059"/>
                  </a:lnTo>
                  <a:lnTo>
                    <a:pt x="50454" y="53626"/>
                  </a:lnTo>
                  <a:lnTo>
                    <a:pt x="50015" y="54168"/>
                  </a:lnTo>
                  <a:lnTo>
                    <a:pt x="49551" y="54684"/>
                  </a:lnTo>
                  <a:lnTo>
                    <a:pt x="49061" y="55174"/>
                  </a:lnTo>
                  <a:lnTo>
                    <a:pt x="48545" y="55664"/>
                  </a:lnTo>
                  <a:lnTo>
                    <a:pt x="48003" y="56103"/>
                  </a:lnTo>
                  <a:lnTo>
                    <a:pt x="47436" y="56541"/>
                  </a:lnTo>
                  <a:lnTo>
                    <a:pt x="46868" y="56928"/>
                  </a:lnTo>
                  <a:lnTo>
                    <a:pt x="46275" y="57315"/>
                  </a:lnTo>
                  <a:lnTo>
                    <a:pt x="45656" y="57676"/>
                  </a:lnTo>
                  <a:lnTo>
                    <a:pt x="45037" y="58011"/>
                  </a:lnTo>
                  <a:lnTo>
                    <a:pt x="44392" y="58321"/>
                  </a:lnTo>
                  <a:lnTo>
                    <a:pt x="43747" y="58605"/>
                  </a:lnTo>
                  <a:lnTo>
                    <a:pt x="43102" y="58863"/>
                  </a:lnTo>
                  <a:lnTo>
                    <a:pt x="43102" y="58863"/>
                  </a:lnTo>
                  <a:lnTo>
                    <a:pt x="42406" y="59120"/>
                  </a:lnTo>
                  <a:lnTo>
                    <a:pt x="41735" y="59353"/>
                  </a:lnTo>
                  <a:lnTo>
                    <a:pt x="41039" y="59533"/>
                  </a:lnTo>
                  <a:lnTo>
                    <a:pt x="40342" y="59714"/>
                  </a:lnTo>
                  <a:lnTo>
                    <a:pt x="39620" y="59894"/>
                  </a:lnTo>
                  <a:lnTo>
                    <a:pt x="38924" y="60023"/>
                  </a:lnTo>
                  <a:lnTo>
                    <a:pt x="37479" y="60281"/>
                  </a:lnTo>
                  <a:lnTo>
                    <a:pt x="37479" y="60281"/>
                  </a:lnTo>
                  <a:lnTo>
                    <a:pt x="36164" y="60462"/>
                  </a:lnTo>
                  <a:lnTo>
                    <a:pt x="34848" y="60591"/>
                  </a:lnTo>
                  <a:lnTo>
                    <a:pt x="33533" y="60668"/>
                  </a:lnTo>
                  <a:lnTo>
                    <a:pt x="32191" y="60694"/>
                  </a:lnTo>
                  <a:lnTo>
                    <a:pt x="30876" y="60668"/>
                  </a:lnTo>
                  <a:lnTo>
                    <a:pt x="29560" y="60591"/>
                  </a:lnTo>
                  <a:lnTo>
                    <a:pt x="28245" y="60436"/>
                  </a:lnTo>
                  <a:lnTo>
                    <a:pt x="26929" y="60255"/>
                  </a:lnTo>
                  <a:lnTo>
                    <a:pt x="26929" y="60255"/>
                  </a:lnTo>
                  <a:lnTo>
                    <a:pt x="25562" y="59997"/>
                  </a:lnTo>
                  <a:lnTo>
                    <a:pt x="24918" y="59843"/>
                  </a:lnTo>
                  <a:lnTo>
                    <a:pt x="24247" y="59688"/>
                  </a:lnTo>
                  <a:lnTo>
                    <a:pt x="23576" y="59507"/>
                  </a:lnTo>
                  <a:lnTo>
                    <a:pt x="22931" y="59327"/>
                  </a:lnTo>
                  <a:lnTo>
                    <a:pt x="22287" y="59095"/>
                  </a:lnTo>
                  <a:lnTo>
                    <a:pt x="21642" y="58863"/>
                  </a:lnTo>
                  <a:lnTo>
                    <a:pt x="21642" y="58863"/>
                  </a:lnTo>
                  <a:lnTo>
                    <a:pt x="20997" y="58605"/>
                  </a:lnTo>
                  <a:lnTo>
                    <a:pt x="20352" y="58321"/>
                  </a:lnTo>
                  <a:lnTo>
                    <a:pt x="19707" y="58011"/>
                  </a:lnTo>
                  <a:lnTo>
                    <a:pt x="19088" y="57676"/>
                  </a:lnTo>
                  <a:lnTo>
                    <a:pt x="18469" y="57315"/>
                  </a:lnTo>
                  <a:lnTo>
                    <a:pt x="17876" y="56928"/>
                  </a:lnTo>
                  <a:lnTo>
                    <a:pt x="17308" y="56541"/>
                  </a:lnTo>
                  <a:lnTo>
                    <a:pt x="16741" y="56103"/>
                  </a:lnTo>
                  <a:lnTo>
                    <a:pt x="16199" y="55664"/>
                  </a:lnTo>
                  <a:lnTo>
                    <a:pt x="15683" y="55174"/>
                  </a:lnTo>
                  <a:lnTo>
                    <a:pt x="15193" y="54684"/>
                  </a:lnTo>
                  <a:lnTo>
                    <a:pt x="14729" y="54168"/>
                  </a:lnTo>
                  <a:lnTo>
                    <a:pt x="14290" y="53626"/>
                  </a:lnTo>
                  <a:lnTo>
                    <a:pt x="13878" y="53059"/>
                  </a:lnTo>
                  <a:lnTo>
                    <a:pt x="13517" y="52491"/>
                  </a:lnTo>
                  <a:lnTo>
                    <a:pt x="13181" y="51872"/>
                  </a:lnTo>
                  <a:lnTo>
                    <a:pt x="13181" y="51872"/>
                  </a:lnTo>
                  <a:lnTo>
                    <a:pt x="12975" y="51511"/>
                  </a:lnTo>
                  <a:lnTo>
                    <a:pt x="12846" y="51099"/>
                  </a:lnTo>
                  <a:lnTo>
                    <a:pt x="12717" y="50712"/>
                  </a:lnTo>
                  <a:lnTo>
                    <a:pt x="12640" y="50299"/>
                  </a:lnTo>
                  <a:lnTo>
                    <a:pt x="12614" y="49886"/>
                  </a:lnTo>
                  <a:lnTo>
                    <a:pt x="12588" y="49448"/>
                  </a:lnTo>
                  <a:lnTo>
                    <a:pt x="12640" y="49035"/>
                  </a:lnTo>
                  <a:lnTo>
                    <a:pt x="12691" y="48622"/>
                  </a:lnTo>
                  <a:lnTo>
                    <a:pt x="12691" y="48622"/>
                  </a:lnTo>
                  <a:lnTo>
                    <a:pt x="12949" y="47229"/>
                  </a:lnTo>
                  <a:lnTo>
                    <a:pt x="13207" y="45759"/>
                  </a:lnTo>
                  <a:lnTo>
                    <a:pt x="13465" y="44263"/>
                  </a:lnTo>
                  <a:lnTo>
                    <a:pt x="13671" y="42690"/>
                  </a:lnTo>
                  <a:lnTo>
                    <a:pt x="13878" y="41090"/>
                  </a:lnTo>
                  <a:lnTo>
                    <a:pt x="14084" y="39465"/>
                  </a:lnTo>
                  <a:lnTo>
                    <a:pt x="14239" y="37815"/>
                  </a:lnTo>
                  <a:lnTo>
                    <a:pt x="14394" y="36190"/>
                  </a:lnTo>
                  <a:lnTo>
                    <a:pt x="14523" y="34539"/>
                  </a:lnTo>
                  <a:lnTo>
                    <a:pt x="14626" y="32914"/>
                  </a:lnTo>
                  <a:lnTo>
                    <a:pt x="14677" y="31289"/>
                  </a:lnTo>
                  <a:lnTo>
                    <a:pt x="14729" y="29715"/>
                  </a:lnTo>
                  <a:lnTo>
                    <a:pt x="14729" y="28194"/>
                  </a:lnTo>
                  <a:lnTo>
                    <a:pt x="14677" y="26723"/>
                  </a:lnTo>
                  <a:lnTo>
                    <a:pt x="14600" y="25330"/>
                  </a:lnTo>
                  <a:lnTo>
                    <a:pt x="14497" y="24015"/>
                  </a:lnTo>
                  <a:lnTo>
                    <a:pt x="14497" y="24015"/>
                  </a:lnTo>
                  <a:lnTo>
                    <a:pt x="4153" y="35906"/>
                  </a:lnTo>
                  <a:lnTo>
                    <a:pt x="1" y="24144"/>
                  </a:lnTo>
                  <a:lnTo>
                    <a:pt x="1" y="24144"/>
                  </a:lnTo>
                  <a:lnTo>
                    <a:pt x="6501" y="10757"/>
                  </a:lnTo>
                  <a:lnTo>
                    <a:pt x="6501" y="10757"/>
                  </a:lnTo>
                  <a:lnTo>
                    <a:pt x="7171" y="9416"/>
                  </a:lnTo>
                  <a:lnTo>
                    <a:pt x="7532" y="8719"/>
                  </a:lnTo>
                  <a:lnTo>
                    <a:pt x="7894" y="8074"/>
                  </a:lnTo>
                  <a:lnTo>
                    <a:pt x="8255" y="7404"/>
                  </a:lnTo>
                  <a:lnTo>
                    <a:pt x="8667" y="6759"/>
                  </a:lnTo>
                  <a:lnTo>
                    <a:pt x="9080" y="6140"/>
                  </a:lnTo>
                  <a:lnTo>
                    <a:pt x="9544" y="5521"/>
                  </a:lnTo>
                  <a:lnTo>
                    <a:pt x="9544" y="5521"/>
                  </a:lnTo>
                  <a:lnTo>
                    <a:pt x="10034" y="4953"/>
                  </a:lnTo>
                  <a:lnTo>
                    <a:pt x="10550" y="4386"/>
                  </a:lnTo>
                  <a:lnTo>
                    <a:pt x="11118" y="3870"/>
                  </a:lnTo>
                  <a:lnTo>
                    <a:pt x="11711" y="3406"/>
                  </a:lnTo>
                  <a:lnTo>
                    <a:pt x="12021" y="3199"/>
                  </a:lnTo>
                  <a:lnTo>
                    <a:pt x="12330" y="2993"/>
                  </a:lnTo>
                  <a:lnTo>
                    <a:pt x="12665" y="2786"/>
                  </a:lnTo>
                  <a:lnTo>
                    <a:pt x="13001" y="2632"/>
                  </a:lnTo>
                  <a:lnTo>
                    <a:pt x="13336" y="2451"/>
                  </a:lnTo>
                  <a:lnTo>
                    <a:pt x="13671" y="2322"/>
                  </a:lnTo>
                  <a:lnTo>
                    <a:pt x="14033" y="2193"/>
                  </a:lnTo>
                  <a:lnTo>
                    <a:pt x="14394" y="2090"/>
                  </a:lnTo>
                  <a:lnTo>
                    <a:pt x="14394" y="2090"/>
                  </a:lnTo>
                  <a:lnTo>
                    <a:pt x="14832" y="1987"/>
                  </a:lnTo>
                  <a:lnTo>
                    <a:pt x="15322" y="1909"/>
                  </a:lnTo>
                  <a:lnTo>
                    <a:pt x="15812" y="1858"/>
                  </a:lnTo>
                  <a:lnTo>
                    <a:pt x="16354" y="1832"/>
                  </a:lnTo>
                  <a:lnTo>
                    <a:pt x="17437" y="1755"/>
                  </a:lnTo>
                  <a:lnTo>
                    <a:pt x="17979" y="1729"/>
                  </a:lnTo>
                  <a:lnTo>
                    <a:pt x="18521" y="1677"/>
                  </a:lnTo>
                  <a:lnTo>
                    <a:pt x="19037" y="1600"/>
                  </a:lnTo>
                  <a:lnTo>
                    <a:pt x="19552" y="1497"/>
                  </a:lnTo>
                  <a:lnTo>
                    <a:pt x="20043" y="1368"/>
                  </a:lnTo>
                  <a:lnTo>
                    <a:pt x="20507" y="1187"/>
                  </a:lnTo>
                  <a:lnTo>
                    <a:pt x="20739" y="1110"/>
                  </a:lnTo>
                  <a:lnTo>
                    <a:pt x="20945" y="981"/>
                  </a:lnTo>
                  <a:lnTo>
                    <a:pt x="21126" y="852"/>
                  </a:lnTo>
                  <a:lnTo>
                    <a:pt x="21332" y="723"/>
                  </a:lnTo>
                  <a:lnTo>
                    <a:pt x="21513" y="568"/>
                  </a:lnTo>
                  <a:lnTo>
                    <a:pt x="21668" y="388"/>
                  </a:lnTo>
                  <a:lnTo>
                    <a:pt x="21822" y="207"/>
                  </a:lnTo>
                  <a:lnTo>
                    <a:pt x="21951" y="1"/>
                  </a:lnTo>
                  <a:lnTo>
                    <a:pt x="21951" y="1"/>
                  </a:lnTo>
                  <a:lnTo>
                    <a:pt x="22183" y="1"/>
                  </a:lnTo>
                  <a:lnTo>
                    <a:pt x="22390" y="1"/>
                  </a:lnTo>
                  <a:lnTo>
                    <a:pt x="22622" y="52"/>
                  </a:lnTo>
                  <a:lnTo>
                    <a:pt x="22828" y="78"/>
                  </a:lnTo>
                  <a:lnTo>
                    <a:pt x="23267" y="207"/>
                  </a:lnTo>
                  <a:lnTo>
                    <a:pt x="23679" y="388"/>
                  </a:lnTo>
                  <a:lnTo>
                    <a:pt x="24092" y="568"/>
                  </a:lnTo>
                  <a:lnTo>
                    <a:pt x="24505" y="800"/>
                  </a:lnTo>
                  <a:lnTo>
                    <a:pt x="25330" y="1213"/>
                  </a:lnTo>
                  <a:lnTo>
                    <a:pt x="25330" y="1213"/>
                  </a:lnTo>
                  <a:lnTo>
                    <a:pt x="25898" y="1497"/>
                  </a:lnTo>
                  <a:lnTo>
                    <a:pt x="26491" y="1703"/>
                  </a:lnTo>
                  <a:lnTo>
                    <a:pt x="27110" y="1909"/>
                  </a:lnTo>
                  <a:lnTo>
                    <a:pt x="27729" y="2038"/>
                  </a:lnTo>
                  <a:lnTo>
                    <a:pt x="28348" y="2167"/>
                  </a:lnTo>
                  <a:lnTo>
                    <a:pt x="28967" y="2219"/>
                  </a:lnTo>
                  <a:lnTo>
                    <a:pt x="29612" y="2271"/>
                  </a:lnTo>
                  <a:lnTo>
                    <a:pt x="30257" y="2271"/>
                  </a:lnTo>
                  <a:lnTo>
                    <a:pt x="30257" y="2271"/>
                  </a:lnTo>
                  <a:lnTo>
                    <a:pt x="31237" y="2219"/>
                  </a:lnTo>
                  <a:lnTo>
                    <a:pt x="32243" y="2219"/>
                  </a:lnTo>
                  <a:lnTo>
                    <a:pt x="33249" y="2219"/>
                  </a:lnTo>
                  <a:lnTo>
                    <a:pt x="34229" y="2271"/>
                  </a:lnTo>
                  <a:lnTo>
                    <a:pt x="34229" y="2271"/>
                  </a:lnTo>
                  <a:lnTo>
                    <a:pt x="34900" y="2271"/>
                  </a:lnTo>
                  <a:lnTo>
                    <a:pt x="35596" y="2245"/>
                  </a:lnTo>
                  <a:lnTo>
                    <a:pt x="36267" y="2167"/>
                  </a:lnTo>
                  <a:lnTo>
                    <a:pt x="36912" y="2064"/>
                  </a:lnTo>
                  <a:lnTo>
                    <a:pt x="37582" y="1909"/>
                  </a:lnTo>
                  <a:lnTo>
                    <a:pt x="38201" y="1729"/>
                  </a:lnTo>
                  <a:lnTo>
                    <a:pt x="38820" y="1497"/>
                  </a:lnTo>
                  <a:lnTo>
                    <a:pt x="39414" y="1213"/>
                  </a:lnTo>
                  <a:lnTo>
                    <a:pt x="39414" y="1213"/>
                  </a:lnTo>
                  <a:lnTo>
                    <a:pt x="40239" y="800"/>
                  </a:lnTo>
                  <a:lnTo>
                    <a:pt x="40652" y="568"/>
                  </a:lnTo>
                  <a:lnTo>
                    <a:pt x="41065" y="388"/>
                  </a:lnTo>
                  <a:lnTo>
                    <a:pt x="41477" y="207"/>
                  </a:lnTo>
                  <a:lnTo>
                    <a:pt x="41916" y="78"/>
                  </a:lnTo>
                  <a:lnTo>
                    <a:pt x="42122" y="52"/>
                  </a:lnTo>
                  <a:lnTo>
                    <a:pt x="42354" y="1"/>
                  </a:lnTo>
                  <a:lnTo>
                    <a:pt x="42561" y="1"/>
                  </a:lnTo>
                  <a:lnTo>
                    <a:pt x="42793" y="1"/>
                  </a:lnTo>
                  <a:lnTo>
                    <a:pt x="42793" y="1"/>
                  </a:lnTo>
                  <a:lnTo>
                    <a:pt x="42922" y="207"/>
                  </a:lnTo>
                  <a:lnTo>
                    <a:pt x="43076" y="388"/>
                  </a:lnTo>
                  <a:lnTo>
                    <a:pt x="43231" y="568"/>
                  </a:lnTo>
                  <a:lnTo>
                    <a:pt x="43412" y="723"/>
                  </a:lnTo>
                  <a:lnTo>
                    <a:pt x="43592" y="852"/>
                  </a:lnTo>
                  <a:lnTo>
                    <a:pt x="43799" y="981"/>
                  </a:lnTo>
                  <a:lnTo>
                    <a:pt x="44005" y="1110"/>
                  </a:lnTo>
                  <a:lnTo>
                    <a:pt x="44237" y="1187"/>
                  </a:lnTo>
                  <a:lnTo>
                    <a:pt x="44701" y="1368"/>
                  </a:lnTo>
                  <a:lnTo>
                    <a:pt x="45192" y="1497"/>
                  </a:lnTo>
                  <a:lnTo>
                    <a:pt x="45707" y="1600"/>
                  </a:lnTo>
                  <a:lnTo>
                    <a:pt x="46223" y="1677"/>
                  </a:lnTo>
                  <a:lnTo>
                    <a:pt x="46765" y="1729"/>
                  </a:lnTo>
                  <a:lnTo>
                    <a:pt x="47307" y="1755"/>
                  </a:lnTo>
                  <a:lnTo>
                    <a:pt x="48390" y="1832"/>
                  </a:lnTo>
                  <a:lnTo>
                    <a:pt x="48932" y="1858"/>
                  </a:lnTo>
                  <a:lnTo>
                    <a:pt x="49422" y="1909"/>
                  </a:lnTo>
                  <a:lnTo>
                    <a:pt x="49912" y="1987"/>
                  </a:lnTo>
                  <a:lnTo>
                    <a:pt x="50350" y="2090"/>
                  </a:lnTo>
                  <a:lnTo>
                    <a:pt x="50350" y="2090"/>
                  </a:lnTo>
                  <a:lnTo>
                    <a:pt x="50711" y="2193"/>
                  </a:lnTo>
                  <a:lnTo>
                    <a:pt x="51073" y="2322"/>
                  </a:lnTo>
                  <a:lnTo>
                    <a:pt x="51408" y="2451"/>
                  </a:lnTo>
                  <a:lnTo>
                    <a:pt x="51743" y="2632"/>
                  </a:lnTo>
                  <a:lnTo>
                    <a:pt x="52079" y="2786"/>
                  </a:lnTo>
                  <a:lnTo>
                    <a:pt x="52414" y="2993"/>
                  </a:lnTo>
                  <a:lnTo>
                    <a:pt x="52723" y="3199"/>
                  </a:lnTo>
                  <a:lnTo>
                    <a:pt x="53033" y="3406"/>
                  </a:lnTo>
                  <a:lnTo>
                    <a:pt x="53626" y="3870"/>
                  </a:lnTo>
                  <a:lnTo>
                    <a:pt x="54194" y="4386"/>
                  </a:lnTo>
                  <a:lnTo>
                    <a:pt x="54710" y="4953"/>
                  </a:lnTo>
                  <a:lnTo>
                    <a:pt x="55200" y="5521"/>
                  </a:lnTo>
                  <a:lnTo>
                    <a:pt x="55200" y="5521"/>
                  </a:lnTo>
                  <a:lnTo>
                    <a:pt x="55432" y="5856"/>
                  </a:lnTo>
                  <a:lnTo>
                    <a:pt x="55638" y="6243"/>
                  </a:lnTo>
                  <a:lnTo>
                    <a:pt x="56025" y="7042"/>
                  </a:lnTo>
                  <a:lnTo>
                    <a:pt x="56025" y="7042"/>
                  </a:lnTo>
                  <a:lnTo>
                    <a:pt x="57237" y="9235"/>
                  </a:lnTo>
                  <a:lnTo>
                    <a:pt x="58450" y="11453"/>
                  </a:lnTo>
                  <a:lnTo>
                    <a:pt x="59636" y="13697"/>
                  </a:lnTo>
                  <a:lnTo>
                    <a:pt x="60797" y="15916"/>
                  </a:lnTo>
                  <a:lnTo>
                    <a:pt x="61932" y="18185"/>
                  </a:lnTo>
                  <a:lnTo>
                    <a:pt x="63067" y="20430"/>
                  </a:lnTo>
                  <a:lnTo>
                    <a:pt x="64150" y="22699"/>
                  </a:lnTo>
                  <a:lnTo>
                    <a:pt x="65259" y="249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0" name="Google Shape;3230;p28"/>
            <p:cNvSpPr/>
            <p:nvPr/>
          </p:nvSpPr>
          <p:spPr>
            <a:xfrm>
              <a:off x="4057212" y="3293077"/>
              <a:ext cx="193287" cy="56519"/>
            </a:xfrm>
            <a:custGeom>
              <a:avLst/>
              <a:gdLst/>
              <a:ahLst/>
              <a:cxnLst/>
              <a:rect l="l" t="t" r="r" b="b"/>
              <a:pathLst>
                <a:path w="20998" h="6140" extrusionOk="0">
                  <a:moveTo>
                    <a:pt x="4128" y="1"/>
                  </a:moveTo>
                  <a:lnTo>
                    <a:pt x="3612" y="52"/>
                  </a:lnTo>
                  <a:lnTo>
                    <a:pt x="3070" y="130"/>
                  </a:lnTo>
                  <a:lnTo>
                    <a:pt x="2554" y="259"/>
                  </a:lnTo>
                  <a:lnTo>
                    <a:pt x="2297" y="336"/>
                  </a:lnTo>
                  <a:lnTo>
                    <a:pt x="2039" y="439"/>
                  </a:lnTo>
                  <a:lnTo>
                    <a:pt x="1806" y="568"/>
                  </a:lnTo>
                  <a:lnTo>
                    <a:pt x="1574" y="697"/>
                  </a:lnTo>
                  <a:lnTo>
                    <a:pt x="1342" y="852"/>
                  </a:lnTo>
                  <a:lnTo>
                    <a:pt x="1136" y="1032"/>
                  </a:lnTo>
                  <a:lnTo>
                    <a:pt x="929" y="1213"/>
                  </a:lnTo>
                  <a:lnTo>
                    <a:pt x="749" y="1419"/>
                  </a:lnTo>
                  <a:lnTo>
                    <a:pt x="568" y="1626"/>
                  </a:lnTo>
                  <a:lnTo>
                    <a:pt x="414" y="1858"/>
                  </a:lnTo>
                  <a:lnTo>
                    <a:pt x="285" y="2090"/>
                  </a:lnTo>
                  <a:lnTo>
                    <a:pt x="181" y="2322"/>
                  </a:lnTo>
                  <a:lnTo>
                    <a:pt x="104" y="2580"/>
                  </a:lnTo>
                  <a:lnTo>
                    <a:pt x="27" y="2838"/>
                  </a:lnTo>
                  <a:lnTo>
                    <a:pt x="1" y="3096"/>
                  </a:lnTo>
                  <a:lnTo>
                    <a:pt x="1" y="3354"/>
                  </a:lnTo>
                  <a:lnTo>
                    <a:pt x="27" y="3612"/>
                  </a:lnTo>
                  <a:lnTo>
                    <a:pt x="78" y="3870"/>
                  </a:lnTo>
                  <a:lnTo>
                    <a:pt x="517" y="3870"/>
                  </a:lnTo>
                  <a:lnTo>
                    <a:pt x="749" y="3921"/>
                  </a:lnTo>
                  <a:lnTo>
                    <a:pt x="955" y="3947"/>
                  </a:lnTo>
                  <a:lnTo>
                    <a:pt x="1394" y="4076"/>
                  </a:lnTo>
                  <a:lnTo>
                    <a:pt x="1806" y="4257"/>
                  </a:lnTo>
                  <a:lnTo>
                    <a:pt x="2219" y="4437"/>
                  </a:lnTo>
                  <a:lnTo>
                    <a:pt x="2632" y="4669"/>
                  </a:lnTo>
                  <a:lnTo>
                    <a:pt x="3457" y="5082"/>
                  </a:lnTo>
                  <a:lnTo>
                    <a:pt x="4025" y="5366"/>
                  </a:lnTo>
                  <a:lnTo>
                    <a:pt x="4618" y="5572"/>
                  </a:lnTo>
                  <a:lnTo>
                    <a:pt x="5237" y="5778"/>
                  </a:lnTo>
                  <a:lnTo>
                    <a:pt x="5856" y="5907"/>
                  </a:lnTo>
                  <a:lnTo>
                    <a:pt x="6475" y="6036"/>
                  </a:lnTo>
                  <a:lnTo>
                    <a:pt x="7094" y="6088"/>
                  </a:lnTo>
                  <a:lnTo>
                    <a:pt x="7739" y="6140"/>
                  </a:lnTo>
                  <a:lnTo>
                    <a:pt x="8384" y="6140"/>
                  </a:lnTo>
                  <a:lnTo>
                    <a:pt x="9364" y="6088"/>
                  </a:lnTo>
                  <a:lnTo>
                    <a:pt x="11376" y="6088"/>
                  </a:lnTo>
                  <a:lnTo>
                    <a:pt x="12356" y="6140"/>
                  </a:lnTo>
                  <a:lnTo>
                    <a:pt x="13027" y="6140"/>
                  </a:lnTo>
                  <a:lnTo>
                    <a:pt x="13723" y="6114"/>
                  </a:lnTo>
                  <a:lnTo>
                    <a:pt x="14394" y="6036"/>
                  </a:lnTo>
                  <a:lnTo>
                    <a:pt x="15039" y="5933"/>
                  </a:lnTo>
                  <a:lnTo>
                    <a:pt x="15709" y="5778"/>
                  </a:lnTo>
                  <a:lnTo>
                    <a:pt x="16328" y="5598"/>
                  </a:lnTo>
                  <a:lnTo>
                    <a:pt x="16947" y="5366"/>
                  </a:lnTo>
                  <a:lnTo>
                    <a:pt x="17541" y="5082"/>
                  </a:lnTo>
                  <a:lnTo>
                    <a:pt x="18366" y="4669"/>
                  </a:lnTo>
                  <a:lnTo>
                    <a:pt x="18779" y="4437"/>
                  </a:lnTo>
                  <a:lnTo>
                    <a:pt x="19192" y="4257"/>
                  </a:lnTo>
                  <a:lnTo>
                    <a:pt x="19604" y="4076"/>
                  </a:lnTo>
                  <a:lnTo>
                    <a:pt x="20043" y="3947"/>
                  </a:lnTo>
                  <a:lnTo>
                    <a:pt x="20249" y="3921"/>
                  </a:lnTo>
                  <a:lnTo>
                    <a:pt x="20481" y="3870"/>
                  </a:lnTo>
                  <a:lnTo>
                    <a:pt x="20920" y="3870"/>
                  </a:lnTo>
                  <a:lnTo>
                    <a:pt x="20971" y="3612"/>
                  </a:lnTo>
                  <a:lnTo>
                    <a:pt x="20997" y="3354"/>
                  </a:lnTo>
                  <a:lnTo>
                    <a:pt x="20997" y="3096"/>
                  </a:lnTo>
                  <a:lnTo>
                    <a:pt x="20946" y="2838"/>
                  </a:lnTo>
                  <a:lnTo>
                    <a:pt x="20894" y="2580"/>
                  </a:lnTo>
                  <a:lnTo>
                    <a:pt x="20817" y="2322"/>
                  </a:lnTo>
                  <a:lnTo>
                    <a:pt x="20688" y="2090"/>
                  </a:lnTo>
                  <a:lnTo>
                    <a:pt x="20559" y="1858"/>
                  </a:lnTo>
                  <a:lnTo>
                    <a:pt x="20430" y="1626"/>
                  </a:lnTo>
                  <a:lnTo>
                    <a:pt x="20249" y="1419"/>
                  </a:lnTo>
                  <a:lnTo>
                    <a:pt x="20069" y="1213"/>
                  </a:lnTo>
                  <a:lnTo>
                    <a:pt x="19862" y="1032"/>
                  </a:lnTo>
                  <a:lnTo>
                    <a:pt x="19656" y="852"/>
                  </a:lnTo>
                  <a:lnTo>
                    <a:pt x="19424" y="697"/>
                  </a:lnTo>
                  <a:lnTo>
                    <a:pt x="19192" y="568"/>
                  </a:lnTo>
                  <a:lnTo>
                    <a:pt x="18934" y="439"/>
                  </a:lnTo>
                  <a:lnTo>
                    <a:pt x="18701" y="336"/>
                  </a:lnTo>
                  <a:lnTo>
                    <a:pt x="18444" y="259"/>
                  </a:lnTo>
                  <a:lnTo>
                    <a:pt x="17928" y="130"/>
                  </a:lnTo>
                  <a:lnTo>
                    <a:pt x="17386" y="52"/>
                  </a:lnTo>
                  <a:lnTo>
                    <a:pt x="16844" y="1"/>
                  </a:lnTo>
                  <a:lnTo>
                    <a:pt x="16303" y="1"/>
                  </a:lnTo>
                  <a:lnTo>
                    <a:pt x="15761" y="26"/>
                  </a:lnTo>
                  <a:lnTo>
                    <a:pt x="15219" y="78"/>
                  </a:lnTo>
                  <a:lnTo>
                    <a:pt x="14678" y="130"/>
                  </a:lnTo>
                  <a:lnTo>
                    <a:pt x="13207" y="310"/>
                  </a:lnTo>
                  <a:lnTo>
                    <a:pt x="12459" y="362"/>
                  </a:lnTo>
                  <a:lnTo>
                    <a:pt x="11711" y="388"/>
                  </a:lnTo>
                  <a:lnTo>
                    <a:pt x="10370" y="362"/>
                  </a:lnTo>
                  <a:lnTo>
                    <a:pt x="9029" y="388"/>
                  </a:lnTo>
                  <a:lnTo>
                    <a:pt x="8358" y="362"/>
                  </a:lnTo>
                  <a:lnTo>
                    <a:pt x="7687" y="310"/>
                  </a:lnTo>
                  <a:lnTo>
                    <a:pt x="6320" y="130"/>
                  </a:lnTo>
                  <a:lnTo>
                    <a:pt x="5779" y="78"/>
                  </a:lnTo>
                  <a:lnTo>
                    <a:pt x="5237" y="26"/>
                  </a:lnTo>
                  <a:lnTo>
                    <a:pt x="4695" y="1"/>
                  </a:lnTo>
                  <a:close/>
                </a:path>
              </a:pathLst>
            </a:custGeom>
            <a:solidFill>
              <a:srgbClr val="CEC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1" name="Google Shape;3231;p28"/>
            <p:cNvSpPr/>
            <p:nvPr/>
          </p:nvSpPr>
          <p:spPr>
            <a:xfrm>
              <a:off x="3989307" y="3549980"/>
              <a:ext cx="2145" cy="51769"/>
            </a:xfrm>
            <a:custGeom>
              <a:avLst/>
              <a:gdLst/>
              <a:ahLst/>
              <a:cxnLst/>
              <a:rect l="l" t="t" r="r" b="b"/>
              <a:pathLst>
                <a:path w="233" h="5624" extrusionOk="0">
                  <a:moveTo>
                    <a:pt x="1" y="52"/>
                  </a:moveTo>
                  <a:lnTo>
                    <a:pt x="1" y="52"/>
                  </a:lnTo>
                  <a:lnTo>
                    <a:pt x="130" y="1342"/>
                  </a:lnTo>
                  <a:lnTo>
                    <a:pt x="181" y="2709"/>
                  </a:lnTo>
                  <a:lnTo>
                    <a:pt x="233" y="4128"/>
                  </a:lnTo>
                  <a:lnTo>
                    <a:pt x="233" y="5624"/>
                  </a:lnTo>
                  <a:lnTo>
                    <a:pt x="233" y="5624"/>
                  </a:lnTo>
                  <a:lnTo>
                    <a:pt x="233" y="5624"/>
                  </a:lnTo>
                  <a:lnTo>
                    <a:pt x="233" y="5624"/>
                  </a:lnTo>
                  <a:lnTo>
                    <a:pt x="233" y="4128"/>
                  </a:lnTo>
                  <a:lnTo>
                    <a:pt x="181" y="2709"/>
                  </a:lnTo>
                  <a:lnTo>
                    <a:pt x="130" y="1342"/>
                  </a:lnTo>
                  <a:lnTo>
                    <a:pt x="1" y="52"/>
                  </a:lnTo>
                  <a:close/>
                  <a:moveTo>
                    <a:pt x="1" y="26"/>
                  </a:moveTo>
                  <a:lnTo>
                    <a:pt x="1" y="26"/>
                  </a:lnTo>
                  <a:lnTo>
                    <a:pt x="1" y="26"/>
                  </a:lnTo>
                  <a:lnTo>
                    <a:pt x="1" y="26"/>
                  </a:lnTo>
                  <a:lnTo>
                    <a:pt x="1" y="26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ED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2" name="Google Shape;3232;p28"/>
            <p:cNvSpPr/>
            <p:nvPr/>
          </p:nvSpPr>
          <p:spPr>
            <a:xfrm>
              <a:off x="3989307" y="3550459"/>
              <a:ext cx="2145" cy="51290"/>
            </a:xfrm>
            <a:custGeom>
              <a:avLst/>
              <a:gdLst/>
              <a:ahLst/>
              <a:cxnLst/>
              <a:rect l="l" t="t" r="r" b="b"/>
              <a:pathLst>
                <a:path w="233" h="557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30" y="1290"/>
                  </a:lnTo>
                  <a:lnTo>
                    <a:pt x="181" y="2657"/>
                  </a:lnTo>
                  <a:lnTo>
                    <a:pt x="233" y="4076"/>
                  </a:lnTo>
                  <a:lnTo>
                    <a:pt x="233" y="5572"/>
                  </a:lnTo>
                  <a:lnTo>
                    <a:pt x="233" y="5572"/>
                  </a:lnTo>
                  <a:lnTo>
                    <a:pt x="233" y="5572"/>
                  </a:lnTo>
                  <a:lnTo>
                    <a:pt x="233" y="5572"/>
                  </a:lnTo>
                  <a:lnTo>
                    <a:pt x="233" y="4076"/>
                  </a:lnTo>
                  <a:lnTo>
                    <a:pt x="181" y="2657"/>
                  </a:lnTo>
                  <a:lnTo>
                    <a:pt x="130" y="129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3" name="Google Shape;3233;p28"/>
            <p:cNvSpPr/>
            <p:nvPr/>
          </p:nvSpPr>
          <p:spPr>
            <a:xfrm>
              <a:off x="3989307" y="3550219"/>
              <a:ext cx="9" cy="9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4" name="Google Shape;3234;p28"/>
            <p:cNvSpPr/>
            <p:nvPr/>
          </p:nvSpPr>
          <p:spPr>
            <a:xfrm>
              <a:off x="3989307" y="3549980"/>
              <a:ext cx="9" cy="9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5" name="Google Shape;3235;p28"/>
            <p:cNvSpPr/>
            <p:nvPr/>
          </p:nvSpPr>
          <p:spPr>
            <a:xfrm>
              <a:off x="3989307" y="3496324"/>
              <a:ext cx="31113" cy="105425"/>
            </a:xfrm>
            <a:custGeom>
              <a:avLst/>
              <a:gdLst/>
              <a:ahLst/>
              <a:cxnLst/>
              <a:rect l="l" t="t" r="r" b="b"/>
              <a:pathLst>
                <a:path w="3380" h="11453" extrusionOk="0">
                  <a:moveTo>
                    <a:pt x="3173" y="0"/>
                  </a:moveTo>
                  <a:lnTo>
                    <a:pt x="3148" y="336"/>
                  </a:lnTo>
                  <a:lnTo>
                    <a:pt x="3096" y="645"/>
                  </a:lnTo>
                  <a:lnTo>
                    <a:pt x="2967" y="1264"/>
                  </a:lnTo>
                  <a:lnTo>
                    <a:pt x="2787" y="1832"/>
                  </a:lnTo>
                  <a:lnTo>
                    <a:pt x="2580" y="2373"/>
                  </a:lnTo>
                  <a:lnTo>
                    <a:pt x="2348" y="2889"/>
                  </a:lnTo>
                  <a:lnTo>
                    <a:pt x="2064" y="3353"/>
                  </a:lnTo>
                  <a:lnTo>
                    <a:pt x="1781" y="3818"/>
                  </a:lnTo>
                  <a:lnTo>
                    <a:pt x="1497" y="4205"/>
                  </a:lnTo>
                  <a:lnTo>
                    <a:pt x="1213" y="4566"/>
                  </a:lnTo>
                  <a:lnTo>
                    <a:pt x="955" y="4875"/>
                  </a:lnTo>
                  <a:lnTo>
                    <a:pt x="465" y="5391"/>
                  </a:lnTo>
                  <a:lnTo>
                    <a:pt x="130" y="5701"/>
                  </a:lnTo>
                  <a:lnTo>
                    <a:pt x="1" y="5804"/>
                  </a:lnTo>
                  <a:lnTo>
                    <a:pt x="1" y="5830"/>
                  </a:lnTo>
                  <a:lnTo>
                    <a:pt x="1" y="5855"/>
                  </a:lnTo>
                  <a:lnTo>
                    <a:pt x="1" y="5881"/>
                  </a:lnTo>
                  <a:lnTo>
                    <a:pt x="130" y="7171"/>
                  </a:lnTo>
                  <a:lnTo>
                    <a:pt x="181" y="8538"/>
                  </a:lnTo>
                  <a:lnTo>
                    <a:pt x="233" y="9957"/>
                  </a:lnTo>
                  <a:lnTo>
                    <a:pt x="233" y="11453"/>
                  </a:lnTo>
                  <a:lnTo>
                    <a:pt x="620" y="10731"/>
                  </a:lnTo>
                  <a:lnTo>
                    <a:pt x="981" y="10034"/>
                  </a:lnTo>
                  <a:lnTo>
                    <a:pt x="1316" y="9363"/>
                  </a:lnTo>
                  <a:lnTo>
                    <a:pt x="1600" y="8719"/>
                  </a:lnTo>
                  <a:lnTo>
                    <a:pt x="1884" y="8100"/>
                  </a:lnTo>
                  <a:lnTo>
                    <a:pt x="2116" y="7506"/>
                  </a:lnTo>
                  <a:lnTo>
                    <a:pt x="2322" y="6939"/>
                  </a:lnTo>
                  <a:lnTo>
                    <a:pt x="2529" y="6371"/>
                  </a:lnTo>
                  <a:lnTo>
                    <a:pt x="2838" y="5340"/>
                  </a:lnTo>
                  <a:lnTo>
                    <a:pt x="3070" y="4411"/>
                  </a:lnTo>
                  <a:lnTo>
                    <a:pt x="3225" y="3560"/>
                  </a:lnTo>
                  <a:lnTo>
                    <a:pt x="3328" y="2812"/>
                  </a:lnTo>
                  <a:lnTo>
                    <a:pt x="3380" y="2141"/>
                  </a:lnTo>
                  <a:lnTo>
                    <a:pt x="3380" y="1574"/>
                  </a:lnTo>
                  <a:lnTo>
                    <a:pt x="3354" y="1084"/>
                  </a:lnTo>
                  <a:lnTo>
                    <a:pt x="3328" y="697"/>
                  </a:lnTo>
                  <a:lnTo>
                    <a:pt x="3277" y="387"/>
                  </a:lnTo>
                  <a:lnTo>
                    <a:pt x="3225" y="181"/>
                  </a:lnTo>
                  <a:lnTo>
                    <a:pt x="3173" y="0"/>
                  </a:lnTo>
                  <a:close/>
                </a:path>
              </a:pathLst>
            </a:custGeom>
            <a:solidFill>
              <a:srgbClr val="D49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6" name="Google Shape;3236;p28"/>
            <p:cNvSpPr/>
            <p:nvPr/>
          </p:nvSpPr>
          <p:spPr>
            <a:xfrm>
              <a:off x="3989307" y="3496324"/>
              <a:ext cx="31113" cy="105425"/>
            </a:xfrm>
            <a:custGeom>
              <a:avLst/>
              <a:gdLst/>
              <a:ahLst/>
              <a:cxnLst/>
              <a:rect l="l" t="t" r="r" b="b"/>
              <a:pathLst>
                <a:path w="3380" h="11453" fill="none" extrusionOk="0">
                  <a:moveTo>
                    <a:pt x="3173" y="0"/>
                  </a:moveTo>
                  <a:lnTo>
                    <a:pt x="3173" y="0"/>
                  </a:lnTo>
                  <a:lnTo>
                    <a:pt x="3148" y="336"/>
                  </a:lnTo>
                  <a:lnTo>
                    <a:pt x="3096" y="645"/>
                  </a:lnTo>
                  <a:lnTo>
                    <a:pt x="2967" y="1264"/>
                  </a:lnTo>
                  <a:lnTo>
                    <a:pt x="2787" y="1832"/>
                  </a:lnTo>
                  <a:lnTo>
                    <a:pt x="2580" y="2373"/>
                  </a:lnTo>
                  <a:lnTo>
                    <a:pt x="2348" y="2889"/>
                  </a:lnTo>
                  <a:lnTo>
                    <a:pt x="2064" y="3353"/>
                  </a:lnTo>
                  <a:lnTo>
                    <a:pt x="1781" y="3818"/>
                  </a:lnTo>
                  <a:lnTo>
                    <a:pt x="1497" y="4205"/>
                  </a:lnTo>
                  <a:lnTo>
                    <a:pt x="1213" y="4566"/>
                  </a:lnTo>
                  <a:lnTo>
                    <a:pt x="955" y="4875"/>
                  </a:lnTo>
                  <a:lnTo>
                    <a:pt x="465" y="5391"/>
                  </a:lnTo>
                  <a:lnTo>
                    <a:pt x="130" y="5701"/>
                  </a:lnTo>
                  <a:lnTo>
                    <a:pt x="1" y="5804"/>
                  </a:lnTo>
                  <a:lnTo>
                    <a:pt x="1" y="5804"/>
                  </a:lnTo>
                  <a:lnTo>
                    <a:pt x="1" y="5830"/>
                  </a:lnTo>
                  <a:lnTo>
                    <a:pt x="1" y="5830"/>
                  </a:lnTo>
                  <a:lnTo>
                    <a:pt x="1" y="5830"/>
                  </a:lnTo>
                  <a:lnTo>
                    <a:pt x="1" y="5830"/>
                  </a:lnTo>
                  <a:lnTo>
                    <a:pt x="1" y="5855"/>
                  </a:lnTo>
                  <a:lnTo>
                    <a:pt x="1" y="5855"/>
                  </a:lnTo>
                  <a:lnTo>
                    <a:pt x="1" y="5855"/>
                  </a:lnTo>
                  <a:lnTo>
                    <a:pt x="1" y="5855"/>
                  </a:lnTo>
                  <a:lnTo>
                    <a:pt x="1" y="5881"/>
                  </a:lnTo>
                  <a:lnTo>
                    <a:pt x="1" y="5881"/>
                  </a:lnTo>
                  <a:lnTo>
                    <a:pt x="130" y="7171"/>
                  </a:lnTo>
                  <a:lnTo>
                    <a:pt x="181" y="8538"/>
                  </a:lnTo>
                  <a:lnTo>
                    <a:pt x="233" y="9957"/>
                  </a:lnTo>
                  <a:lnTo>
                    <a:pt x="233" y="11453"/>
                  </a:lnTo>
                  <a:lnTo>
                    <a:pt x="233" y="11453"/>
                  </a:lnTo>
                  <a:lnTo>
                    <a:pt x="620" y="10731"/>
                  </a:lnTo>
                  <a:lnTo>
                    <a:pt x="981" y="10034"/>
                  </a:lnTo>
                  <a:lnTo>
                    <a:pt x="1316" y="9363"/>
                  </a:lnTo>
                  <a:lnTo>
                    <a:pt x="1600" y="8719"/>
                  </a:lnTo>
                  <a:lnTo>
                    <a:pt x="1884" y="8100"/>
                  </a:lnTo>
                  <a:lnTo>
                    <a:pt x="2116" y="7506"/>
                  </a:lnTo>
                  <a:lnTo>
                    <a:pt x="2322" y="6939"/>
                  </a:lnTo>
                  <a:lnTo>
                    <a:pt x="2529" y="6371"/>
                  </a:lnTo>
                  <a:lnTo>
                    <a:pt x="2838" y="5340"/>
                  </a:lnTo>
                  <a:lnTo>
                    <a:pt x="3070" y="4411"/>
                  </a:lnTo>
                  <a:lnTo>
                    <a:pt x="3225" y="3560"/>
                  </a:lnTo>
                  <a:lnTo>
                    <a:pt x="3328" y="2812"/>
                  </a:lnTo>
                  <a:lnTo>
                    <a:pt x="3380" y="2141"/>
                  </a:lnTo>
                  <a:lnTo>
                    <a:pt x="3380" y="1574"/>
                  </a:lnTo>
                  <a:lnTo>
                    <a:pt x="3354" y="1084"/>
                  </a:lnTo>
                  <a:lnTo>
                    <a:pt x="3328" y="697"/>
                  </a:lnTo>
                  <a:lnTo>
                    <a:pt x="3277" y="387"/>
                  </a:lnTo>
                  <a:lnTo>
                    <a:pt x="3225" y="181"/>
                  </a:lnTo>
                  <a:lnTo>
                    <a:pt x="317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7" name="Google Shape;3237;p28"/>
            <p:cNvSpPr/>
            <p:nvPr/>
          </p:nvSpPr>
          <p:spPr>
            <a:xfrm>
              <a:off x="4316259" y="3562324"/>
              <a:ext cx="1187" cy="53435"/>
            </a:xfrm>
            <a:custGeom>
              <a:avLst/>
              <a:gdLst/>
              <a:ahLst/>
              <a:cxnLst/>
              <a:rect l="l" t="t" r="r" b="b"/>
              <a:pathLst>
                <a:path w="129" h="5805" extrusionOk="0">
                  <a:moveTo>
                    <a:pt x="103" y="1"/>
                  </a:moveTo>
                  <a:lnTo>
                    <a:pt x="103" y="259"/>
                  </a:lnTo>
                  <a:lnTo>
                    <a:pt x="129" y="1"/>
                  </a:lnTo>
                  <a:close/>
                  <a:moveTo>
                    <a:pt x="0" y="2864"/>
                  </a:moveTo>
                  <a:lnTo>
                    <a:pt x="0" y="4309"/>
                  </a:lnTo>
                  <a:lnTo>
                    <a:pt x="26" y="5805"/>
                  </a:lnTo>
                  <a:lnTo>
                    <a:pt x="26" y="4334"/>
                  </a:lnTo>
                  <a:lnTo>
                    <a:pt x="0" y="2864"/>
                  </a:lnTo>
                  <a:close/>
                </a:path>
              </a:pathLst>
            </a:custGeom>
            <a:solidFill>
              <a:srgbClr val="D8ED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8" name="Google Shape;3238;p28"/>
            <p:cNvSpPr/>
            <p:nvPr/>
          </p:nvSpPr>
          <p:spPr>
            <a:xfrm>
              <a:off x="4316259" y="3588687"/>
              <a:ext cx="239" cy="27311"/>
            </a:xfrm>
            <a:custGeom>
              <a:avLst/>
              <a:gdLst/>
              <a:ahLst/>
              <a:cxnLst/>
              <a:rect l="l" t="t" r="r" b="b"/>
              <a:pathLst>
                <a:path w="26" h="296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1445"/>
                  </a:lnTo>
                  <a:lnTo>
                    <a:pt x="26" y="2941"/>
                  </a:lnTo>
                  <a:lnTo>
                    <a:pt x="26" y="2941"/>
                  </a:lnTo>
                  <a:lnTo>
                    <a:pt x="26" y="2966"/>
                  </a:lnTo>
                  <a:lnTo>
                    <a:pt x="26" y="2966"/>
                  </a:lnTo>
                  <a:lnTo>
                    <a:pt x="26" y="147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9" name="Google Shape;3239;p28"/>
            <p:cNvSpPr/>
            <p:nvPr/>
          </p:nvSpPr>
          <p:spPr>
            <a:xfrm>
              <a:off x="4317207" y="3562324"/>
              <a:ext cx="239" cy="2384"/>
            </a:xfrm>
            <a:custGeom>
              <a:avLst/>
              <a:gdLst/>
              <a:ahLst/>
              <a:cxnLst/>
              <a:rect l="l" t="t" r="r" b="b"/>
              <a:pathLst>
                <a:path w="26" h="259" fill="none" extrusionOk="0">
                  <a:moveTo>
                    <a:pt x="26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9"/>
                  </a:lnTo>
                  <a:lnTo>
                    <a:pt x="0" y="259"/>
                  </a:lnTo>
                  <a:lnTo>
                    <a:pt x="2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0" name="Google Shape;3240;p28"/>
            <p:cNvSpPr/>
            <p:nvPr/>
          </p:nvSpPr>
          <p:spPr>
            <a:xfrm>
              <a:off x="4287052" y="3510334"/>
              <a:ext cx="30395" cy="105664"/>
            </a:xfrm>
            <a:custGeom>
              <a:avLst/>
              <a:gdLst/>
              <a:ahLst/>
              <a:cxnLst/>
              <a:rect l="l" t="t" r="r" b="b"/>
              <a:pathLst>
                <a:path w="3302" h="11479" extrusionOk="0">
                  <a:moveTo>
                    <a:pt x="181" y="0"/>
                  </a:moveTo>
                  <a:lnTo>
                    <a:pt x="129" y="181"/>
                  </a:lnTo>
                  <a:lnTo>
                    <a:pt x="78" y="413"/>
                  </a:lnTo>
                  <a:lnTo>
                    <a:pt x="52" y="697"/>
                  </a:lnTo>
                  <a:lnTo>
                    <a:pt x="0" y="1109"/>
                  </a:lnTo>
                  <a:lnTo>
                    <a:pt x="0" y="1599"/>
                  </a:lnTo>
                  <a:lnTo>
                    <a:pt x="0" y="2167"/>
                  </a:lnTo>
                  <a:lnTo>
                    <a:pt x="52" y="2837"/>
                  </a:lnTo>
                  <a:lnTo>
                    <a:pt x="155" y="3585"/>
                  </a:lnTo>
                  <a:lnTo>
                    <a:pt x="336" y="4437"/>
                  </a:lnTo>
                  <a:lnTo>
                    <a:pt x="568" y="5365"/>
                  </a:lnTo>
                  <a:lnTo>
                    <a:pt x="903" y="6397"/>
                  </a:lnTo>
                  <a:lnTo>
                    <a:pt x="1316" y="7532"/>
                  </a:lnTo>
                  <a:lnTo>
                    <a:pt x="1548" y="8125"/>
                  </a:lnTo>
                  <a:lnTo>
                    <a:pt x="1832" y="8744"/>
                  </a:lnTo>
                  <a:lnTo>
                    <a:pt x="2115" y="9389"/>
                  </a:lnTo>
                  <a:lnTo>
                    <a:pt x="2451" y="10060"/>
                  </a:lnTo>
                  <a:lnTo>
                    <a:pt x="2812" y="10756"/>
                  </a:lnTo>
                  <a:lnTo>
                    <a:pt x="3199" y="11478"/>
                  </a:lnTo>
                  <a:lnTo>
                    <a:pt x="3173" y="9957"/>
                  </a:lnTo>
                  <a:lnTo>
                    <a:pt x="3173" y="8512"/>
                  </a:lnTo>
                  <a:lnTo>
                    <a:pt x="3199" y="7171"/>
                  </a:lnTo>
                  <a:lnTo>
                    <a:pt x="3225" y="6526"/>
                  </a:lnTo>
                  <a:lnTo>
                    <a:pt x="3276" y="5907"/>
                  </a:lnTo>
                  <a:lnTo>
                    <a:pt x="3276" y="5649"/>
                  </a:lnTo>
                  <a:lnTo>
                    <a:pt x="3302" y="5649"/>
                  </a:lnTo>
                  <a:lnTo>
                    <a:pt x="3173" y="5546"/>
                  </a:lnTo>
                  <a:lnTo>
                    <a:pt x="2838" y="5262"/>
                  </a:lnTo>
                  <a:lnTo>
                    <a:pt x="2373" y="4772"/>
                  </a:lnTo>
                  <a:lnTo>
                    <a:pt x="2090" y="4488"/>
                  </a:lnTo>
                  <a:lnTo>
                    <a:pt x="1832" y="4127"/>
                  </a:lnTo>
                  <a:lnTo>
                    <a:pt x="1548" y="3740"/>
                  </a:lnTo>
                  <a:lnTo>
                    <a:pt x="1264" y="3328"/>
                  </a:lnTo>
                  <a:lnTo>
                    <a:pt x="1006" y="2863"/>
                  </a:lnTo>
                  <a:lnTo>
                    <a:pt x="774" y="2347"/>
                  </a:lnTo>
                  <a:lnTo>
                    <a:pt x="542" y="1831"/>
                  </a:lnTo>
                  <a:lnTo>
                    <a:pt x="387" y="1238"/>
                  </a:lnTo>
                  <a:lnTo>
                    <a:pt x="258" y="645"/>
                  </a:lnTo>
                  <a:lnTo>
                    <a:pt x="207" y="335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rgbClr val="D49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1" name="Google Shape;3241;p28"/>
            <p:cNvSpPr/>
            <p:nvPr/>
          </p:nvSpPr>
          <p:spPr>
            <a:xfrm>
              <a:off x="4287052" y="3510334"/>
              <a:ext cx="30395" cy="105664"/>
            </a:xfrm>
            <a:custGeom>
              <a:avLst/>
              <a:gdLst/>
              <a:ahLst/>
              <a:cxnLst/>
              <a:rect l="l" t="t" r="r" b="b"/>
              <a:pathLst>
                <a:path w="3302" h="11479" fill="none" extrusionOk="0">
                  <a:moveTo>
                    <a:pt x="181" y="0"/>
                  </a:moveTo>
                  <a:lnTo>
                    <a:pt x="181" y="0"/>
                  </a:lnTo>
                  <a:lnTo>
                    <a:pt x="129" y="181"/>
                  </a:lnTo>
                  <a:lnTo>
                    <a:pt x="78" y="413"/>
                  </a:lnTo>
                  <a:lnTo>
                    <a:pt x="52" y="697"/>
                  </a:lnTo>
                  <a:lnTo>
                    <a:pt x="0" y="1109"/>
                  </a:lnTo>
                  <a:lnTo>
                    <a:pt x="0" y="1599"/>
                  </a:lnTo>
                  <a:lnTo>
                    <a:pt x="0" y="2167"/>
                  </a:lnTo>
                  <a:lnTo>
                    <a:pt x="52" y="2837"/>
                  </a:lnTo>
                  <a:lnTo>
                    <a:pt x="155" y="3585"/>
                  </a:lnTo>
                  <a:lnTo>
                    <a:pt x="336" y="4437"/>
                  </a:lnTo>
                  <a:lnTo>
                    <a:pt x="568" y="5365"/>
                  </a:lnTo>
                  <a:lnTo>
                    <a:pt x="903" y="6397"/>
                  </a:lnTo>
                  <a:lnTo>
                    <a:pt x="1316" y="7532"/>
                  </a:lnTo>
                  <a:lnTo>
                    <a:pt x="1548" y="8125"/>
                  </a:lnTo>
                  <a:lnTo>
                    <a:pt x="1832" y="8744"/>
                  </a:lnTo>
                  <a:lnTo>
                    <a:pt x="2115" y="9389"/>
                  </a:lnTo>
                  <a:lnTo>
                    <a:pt x="2451" y="10060"/>
                  </a:lnTo>
                  <a:lnTo>
                    <a:pt x="2812" y="10756"/>
                  </a:lnTo>
                  <a:lnTo>
                    <a:pt x="3199" y="11478"/>
                  </a:lnTo>
                  <a:lnTo>
                    <a:pt x="3199" y="11478"/>
                  </a:lnTo>
                  <a:lnTo>
                    <a:pt x="3173" y="9957"/>
                  </a:lnTo>
                  <a:lnTo>
                    <a:pt x="3173" y="8512"/>
                  </a:lnTo>
                  <a:lnTo>
                    <a:pt x="3173" y="8512"/>
                  </a:lnTo>
                  <a:lnTo>
                    <a:pt x="3199" y="7171"/>
                  </a:lnTo>
                  <a:lnTo>
                    <a:pt x="3225" y="6526"/>
                  </a:lnTo>
                  <a:lnTo>
                    <a:pt x="3276" y="5907"/>
                  </a:lnTo>
                  <a:lnTo>
                    <a:pt x="3276" y="5907"/>
                  </a:lnTo>
                  <a:lnTo>
                    <a:pt x="3276" y="5649"/>
                  </a:lnTo>
                  <a:lnTo>
                    <a:pt x="3302" y="5649"/>
                  </a:lnTo>
                  <a:lnTo>
                    <a:pt x="3302" y="5649"/>
                  </a:lnTo>
                  <a:lnTo>
                    <a:pt x="3302" y="5649"/>
                  </a:lnTo>
                  <a:lnTo>
                    <a:pt x="3173" y="5546"/>
                  </a:lnTo>
                  <a:lnTo>
                    <a:pt x="2838" y="5262"/>
                  </a:lnTo>
                  <a:lnTo>
                    <a:pt x="2373" y="4772"/>
                  </a:lnTo>
                  <a:lnTo>
                    <a:pt x="2090" y="4488"/>
                  </a:lnTo>
                  <a:lnTo>
                    <a:pt x="1832" y="4127"/>
                  </a:lnTo>
                  <a:lnTo>
                    <a:pt x="1548" y="3740"/>
                  </a:lnTo>
                  <a:lnTo>
                    <a:pt x="1264" y="3328"/>
                  </a:lnTo>
                  <a:lnTo>
                    <a:pt x="1006" y="2863"/>
                  </a:lnTo>
                  <a:lnTo>
                    <a:pt x="774" y="2347"/>
                  </a:lnTo>
                  <a:lnTo>
                    <a:pt x="542" y="1831"/>
                  </a:lnTo>
                  <a:lnTo>
                    <a:pt x="387" y="1238"/>
                  </a:lnTo>
                  <a:lnTo>
                    <a:pt x="258" y="645"/>
                  </a:lnTo>
                  <a:lnTo>
                    <a:pt x="207" y="335"/>
                  </a:lnTo>
                  <a:lnTo>
                    <a:pt x="1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2" name="Google Shape;3242;p28"/>
            <p:cNvSpPr/>
            <p:nvPr/>
          </p:nvSpPr>
          <p:spPr>
            <a:xfrm>
              <a:off x="3636249" y="3562094"/>
              <a:ext cx="1780753" cy="813925"/>
            </a:xfrm>
            <a:custGeom>
              <a:avLst/>
              <a:gdLst/>
              <a:ahLst/>
              <a:cxnLst/>
              <a:rect l="l" t="t" r="r" b="b"/>
              <a:pathLst>
                <a:path w="193455" h="88422" extrusionOk="0">
                  <a:moveTo>
                    <a:pt x="13955" y="0"/>
                  </a:moveTo>
                  <a:lnTo>
                    <a:pt x="13233" y="26"/>
                  </a:lnTo>
                  <a:lnTo>
                    <a:pt x="12536" y="78"/>
                  </a:lnTo>
                  <a:lnTo>
                    <a:pt x="11840" y="181"/>
                  </a:lnTo>
                  <a:lnTo>
                    <a:pt x="11143" y="284"/>
                  </a:lnTo>
                  <a:lnTo>
                    <a:pt x="10473" y="439"/>
                  </a:lnTo>
                  <a:lnTo>
                    <a:pt x="9802" y="645"/>
                  </a:lnTo>
                  <a:lnTo>
                    <a:pt x="9157" y="851"/>
                  </a:lnTo>
                  <a:lnTo>
                    <a:pt x="8512" y="1109"/>
                  </a:lnTo>
                  <a:lnTo>
                    <a:pt x="7893" y="1393"/>
                  </a:lnTo>
                  <a:lnTo>
                    <a:pt x="7300" y="1703"/>
                  </a:lnTo>
                  <a:lnTo>
                    <a:pt x="6707" y="2038"/>
                  </a:lnTo>
                  <a:lnTo>
                    <a:pt x="6139" y="2399"/>
                  </a:lnTo>
                  <a:lnTo>
                    <a:pt x="5598" y="2786"/>
                  </a:lnTo>
                  <a:lnTo>
                    <a:pt x="5082" y="3199"/>
                  </a:lnTo>
                  <a:lnTo>
                    <a:pt x="4566" y="3637"/>
                  </a:lnTo>
                  <a:lnTo>
                    <a:pt x="4076" y="4101"/>
                  </a:lnTo>
                  <a:lnTo>
                    <a:pt x="3611" y="4592"/>
                  </a:lnTo>
                  <a:lnTo>
                    <a:pt x="3173" y="5082"/>
                  </a:lnTo>
                  <a:lnTo>
                    <a:pt x="2760" y="5623"/>
                  </a:lnTo>
                  <a:lnTo>
                    <a:pt x="2373" y="6165"/>
                  </a:lnTo>
                  <a:lnTo>
                    <a:pt x="2012" y="6732"/>
                  </a:lnTo>
                  <a:lnTo>
                    <a:pt x="1677" y="7326"/>
                  </a:lnTo>
                  <a:lnTo>
                    <a:pt x="1367" y="7919"/>
                  </a:lnTo>
                  <a:lnTo>
                    <a:pt x="1084" y="8538"/>
                  </a:lnTo>
                  <a:lnTo>
                    <a:pt x="851" y="9183"/>
                  </a:lnTo>
                  <a:lnTo>
                    <a:pt x="619" y="9828"/>
                  </a:lnTo>
                  <a:lnTo>
                    <a:pt x="439" y="10498"/>
                  </a:lnTo>
                  <a:lnTo>
                    <a:pt x="284" y="11169"/>
                  </a:lnTo>
                  <a:lnTo>
                    <a:pt x="155" y="11840"/>
                  </a:lnTo>
                  <a:lnTo>
                    <a:pt x="52" y="12562"/>
                  </a:lnTo>
                  <a:lnTo>
                    <a:pt x="0" y="13258"/>
                  </a:lnTo>
                  <a:lnTo>
                    <a:pt x="0" y="13981"/>
                  </a:lnTo>
                  <a:lnTo>
                    <a:pt x="0" y="88422"/>
                  </a:lnTo>
                  <a:lnTo>
                    <a:pt x="193455" y="88422"/>
                  </a:lnTo>
                  <a:lnTo>
                    <a:pt x="193455" y="13981"/>
                  </a:lnTo>
                  <a:lnTo>
                    <a:pt x="193429" y="13258"/>
                  </a:lnTo>
                  <a:lnTo>
                    <a:pt x="193377" y="12562"/>
                  </a:lnTo>
                  <a:lnTo>
                    <a:pt x="193274" y="11840"/>
                  </a:lnTo>
                  <a:lnTo>
                    <a:pt x="193171" y="11169"/>
                  </a:lnTo>
                  <a:lnTo>
                    <a:pt x="193016" y="10498"/>
                  </a:lnTo>
                  <a:lnTo>
                    <a:pt x="192810" y="9828"/>
                  </a:lnTo>
                  <a:lnTo>
                    <a:pt x="192603" y="9183"/>
                  </a:lnTo>
                  <a:lnTo>
                    <a:pt x="192345" y="8538"/>
                  </a:lnTo>
                  <a:lnTo>
                    <a:pt x="192062" y="7919"/>
                  </a:lnTo>
                  <a:lnTo>
                    <a:pt x="191752" y="7326"/>
                  </a:lnTo>
                  <a:lnTo>
                    <a:pt x="191417" y="6732"/>
                  </a:lnTo>
                  <a:lnTo>
                    <a:pt x="191056" y="6165"/>
                  </a:lnTo>
                  <a:lnTo>
                    <a:pt x="190669" y="5623"/>
                  </a:lnTo>
                  <a:lnTo>
                    <a:pt x="190256" y="5082"/>
                  </a:lnTo>
                  <a:lnTo>
                    <a:pt x="189818" y="4592"/>
                  </a:lnTo>
                  <a:lnTo>
                    <a:pt x="189353" y="4101"/>
                  </a:lnTo>
                  <a:lnTo>
                    <a:pt x="188863" y="3637"/>
                  </a:lnTo>
                  <a:lnTo>
                    <a:pt x="188373" y="3199"/>
                  </a:lnTo>
                  <a:lnTo>
                    <a:pt x="187831" y="2786"/>
                  </a:lnTo>
                  <a:lnTo>
                    <a:pt x="187290" y="2399"/>
                  </a:lnTo>
                  <a:lnTo>
                    <a:pt x="186722" y="2038"/>
                  </a:lnTo>
                  <a:lnTo>
                    <a:pt x="186129" y="1703"/>
                  </a:lnTo>
                  <a:lnTo>
                    <a:pt x="185536" y="1393"/>
                  </a:lnTo>
                  <a:lnTo>
                    <a:pt x="184917" y="1109"/>
                  </a:lnTo>
                  <a:lnTo>
                    <a:pt x="184272" y="851"/>
                  </a:lnTo>
                  <a:lnTo>
                    <a:pt x="183627" y="645"/>
                  </a:lnTo>
                  <a:lnTo>
                    <a:pt x="182956" y="439"/>
                  </a:lnTo>
                  <a:lnTo>
                    <a:pt x="182286" y="284"/>
                  </a:lnTo>
                  <a:lnTo>
                    <a:pt x="181615" y="181"/>
                  </a:lnTo>
                  <a:lnTo>
                    <a:pt x="180893" y="78"/>
                  </a:lnTo>
                  <a:lnTo>
                    <a:pt x="180196" y="26"/>
                  </a:lnTo>
                  <a:lnTo>
                    <a:pt x="1794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3" name="Google Shape;3243;p28"/>
            <p:cNvSpPr/>
            <p:nvPr/>
          </p:nvSpPr>
          <p:spPr>
            <a:xfrm>
              <a:off x="3512543" y="3686030"/>
              <a:ext cx="123715" cy="689988"/>
            </a:xfrm>
            <a:custGeom>
              <a:avLst/>
              <a:gdLst/>
              <a:ahLst/>
              <a:cxnLst/>
              <a:rect l="l" t="t" r="r" b="b"/>
              <a:pathLst>
                <a:path w="13440" h="74958" extrusionOk="0">
                  <a:moveTo>
                    <a:pt x="13439" y="1"/>
                  </a:moveTo>
                  <a:lnTo>
                    <a:pt x="12743" y="26"/>
                  </a:lnTo>
                  <a:lnTo>
                    <a:pt x="12072" y="104"/>
                  </a:lnTo>
                  <a:lnTo>
                    <a:pt x="11376" y="233"/>
                  </a:lnTo>
                  <a:lnTo>
                    <a:pt x="10731" y="362"/>
                  </a:lnTo>
                  <a:lnTo>
                    <a:pt x="10060" y="542"/>
                  </a:lnTo>
                  <a:lnTo>
                    <a:pt x="9415" y="749"/>
                  </a:lnTo>
                  <a:lnTo>
                    <a:pt x="8796" y="981"/>
                  </a:lnTo>
                  <a:lnTo>
                    <a:pt x="8177" y="1239"/>
                  </a:lnTo>
                  <a:lnTo>
                    <a:pt x="7584" y="1522"/>
                  </a:lnTo>
                  <a:lnTo>
                    <a:pt x="7017" y="1832"/>
                  </a:lnTo>
                  <a:lnTo>
                    <a:pt x="6449" y="2167"/>
                  </a:lnTo>
                  <a:lnTo>
                    <a:pt x="5907" y="2554"/>
                  </a:lnTo>
                  <a:lnTo>
                    <a:pt x="5366" y="2941"/>
                  </a:lnTo>
                  <a:lnTo>
                    <a:pt x="4876" y="3354"/>
                  </a:lnTo>
                  <a:lnTo>
                    <a:pt x="4386" y="3792"/>
                  </a:lnTo>
                  <a:lnTo>
                    <a:pt x="3921" y="4257"/>
                  </a:lnTo>
                  <a:lnTo>
                    <a:pt x="3457" y="4721"/>
                  </a:lnTo>
                  <a:lnTo>
                    <a:pt x="3044" y="5237"/>
                  </a:lnTo>
                  <a:lnTo>
                    <a:pt x="2657" y="5753"/>
                  </a:lnTo>
                  <a:lnTo>
                    <a:pt x="2271" y="6294"/>
                  </a:lnTo>
                  <a:lnTo>
                    <a:pt x="1935" y="6862"/>
                  </a:lnTo>
                  <a:lnTo>
                    <a:pt x="1600" y="7429"/>
                  </a:lnTo>
                  <a:lnTo>
                    <a:pt x="1316" y="8023"/>
                  </a:lnTo>
                  <a:lnTo>
                    <a:pt x="1032" y="8642"/>
                  </a:lnTo>
                  <a:lnTo>
                    <a:pt x="800" y="9261"/>
                  </a:lnTo>
                  <a:lnTo>
                    <a:pt x="594" y="9880"/>
                  </a:lnTo>
                  <a:lnTo>
                    <a:pt x="413" y="10525"/>
                  </a:lnTo>
                  <a:lnTo>
                    <a:pt x="259" y="11195"/>
                  </a:lnTo>
                  <a:lnTo>
                    <a:pt x="155" y="11866"/>
                  </a:lnTo>
                  <a:lnTo>
                    <a:pt x="52" y="12562"/>
                  </a:lnTo>
                  <a:lnTo>
                    <a:pt x="1" y="13259"/>
                  </a:lnTo>
                  <a:lnTo>
                    <a:pt x="1" y="13955"/>
                  </a:lnTo>
                  <a:lnTo>
                    <a:pt x="1" y="71450"/>
                  </a:lnTo>
                  <a:lnTo>
                    <a:pt x="1" y="71811"/>
                  </a:lnTo>
                  <a:lnTo>
                    <a:pt x="52" y="72146"/>
                  </a:lnTo>
                  <a:lnTo>
                    <a:pt x="155" y="72482"/>
                  </a:lnTo>
                  <a:lnTo>
                    <a:pt x="259" y="72817"/>
                  </a:lnTo>
                  <a:lnTo>
                    <a:pt x="413" y="73126"/>
                  </a:lnTo>
                  <a:lnTo>
                    <a:pt x="594" y="73410"/>
                  </a:lnTo>
                  <a:lnTo>
                    <a:pt x="800" y="73694"/>
                  </a:lnTo>
                  <a:lnTo>
                    <a:pt x="1032" y="73926"/>
                  </a:lnTo>
                  <a:lnTo>
                    <a:pt x="1265" y="74158"/>
                  </a:lnTo>
                  <a:lnTo>
                    <a:pt x="1548" y="74365"/>
                  </a:lnTo>
                  <a:lnTo>
                    <a:pt x="1832" y="74545"/>
                  </a:lnTo>
                  <a:lnTo>
                    <a:pt x="2142" y="74674"/>
                  </a:lnTo>
                  <a:lnTo>
                    <a:pt x="2451" y="74803"/>
                  </a:lnTo>
                  <a:lnTo>
                    <a:pt x="2786" y="74880"/>
                  </a:lnTo>
                  <a:lnTo>
                    <a:pt x="3148" y="74932"/>
                  </a:lnTo>
                  <a:lnTo>
                    <a:pt x="3509" y="74958"/>
                  </a:lnTo>
                  <a:lnTo>
                    <a:pt x="13439" y="74958"/>
                  </a:lnTo>
                  <a:lnTo>
                    <a:pt x="13439" y="517"/>
                  </a:lnTo>
                  <a:lnTo>
                    <a:pt x="13439" y="1"/>
                  </a:lnTo>
                  <a:close/>
                </a:path>
              </a:pathLst>
            </a:custGeom>
            <a:solidFill>
              <a:srgbClr val="D6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4" name="Google Shape;3244;p28"/>
            <p:cNvSpPr/>
            <p:nvPr/>
          </p:nvSpPr>
          <p:spPr>
            <a:xfrm>
              <a:off x="5416993" y="3686030"/>
              <a:ext cx="123715" cy="689988"/>
            </a:xfrm>
            <a:custGeom>
              <a:avLst/>
              <a:gdLst/>
              <a:ahLst/>
              <a:cxnLst/>
              <a:rect l="l" t="t" r="r" b="b"/>
              <a:pathLst>
                <a:path w="13440" h="74958" extrusionOk="0">
                  <a:moveTo>
                    <a:pt x="1" y="1"/>
                  </a:moveTo>
                  <a:lnTo>
                    <a:pt x="1" y="517"/>
                  </a:lnTo>
                  <a:lnTo>
                    <a:pt x="1" y="74958"/>
                  </a:lnTo>
                  <a:lnTo>
                    <a:pt x="9931" y="74958"/>
                  </a:lnTo>
                  <a:lnTo>
                    <a:pt x="10292" y="74932"/>
                  </a:lnTo>
                  <a:lnTo>
                    <a:pt x="10628" y="74880"/>
                  </a:lnTo>
                  <a:lnTo>
                    <a:pt x="10989" y="74803"/>
                  </a:lnTo>
                  <a:lnTo>
                    <a:pt x="11298" y="74674"/>
                  </a:lnTo>
                  <a:lnTo>
                    <a:pt x="11608" y="74545"/>
                  </a:lnTo>
                  <a:lnTo>
                    <a:pt x="11891" y="74365"/>
                  </a:lnTo>
                  <a:lnTo>
                    <a:pt x="12175" y="74158"/>
                  </a:lnTo>
                  <a:lnTo>
                    <a:pt x="12407" y="73926"/>
                  </a:lnTo>
                  <a:lnTo>
                    <a:pt x="12640" y="73694"/>
                  </a:lnTo>
                  <a:lnTo>
                    <a:pt x="12846" y="73410"/>
                  </a:lnTo>
                  <a:lnTo>
                    <a:pt x="13026" y="73126"/>
                  </a:lnTo>
                  <a:lnTo>
                    <a:pt x="13181" y="72817"/>
                  </a:lnTo>
                  <a:lnTo>
                    <a:pt x="13284" y="72482"/>
                  </a:lnTo>
                  <a:lnTo>
                    <a:pt x="13362" y="72146"/>
                  </a:lnTo>
                  <a:lnTo>
                    <a:pt x="13439" y="71811"/>
                  </a:lnTo>
                  <a:lnTo>
                    <a:pt x="13439" y="71450"/>
                  </a:lnTo>
                  <a:lnTo>
                    <a:pt x="13439" y="13955"/>
                  </a:lnTo>
                  <a:lnTo>
                    <a:pt x="13439" y="13259"/>
                  </a:lnTo>
                  <a:lnTo>
                    <a:pt x="13388" y="12562"/>
                  </a:lnTo>
                  <a:lnTo>
                    <a:pt x="13284" y="11866"/>
                  </a:lnTo>
                  <a:lnTo>
                    <a:pt x="13181" y="11195"/>
                  </a:lnTo>
                  <a:lnTo>
                    <a:pt x="13026" y="10525"/>
                  </a:lnTo>
                  <a:lnTo>
                    <a:pt x="12846" y="9880"/>
                  </a:lnTo>
                  <a:lnTo>
                    <a:pt x="12640" y="9261"/>
                  </a:lnTo>
                  <a:lnTo>
                    <a:pt x="12407" y="8642"/>
                  </a:lnTo>
                  <a:lnTo>
                    <a:pt x="12124" y="8023"/>
                  </a:lnTo>
                  <a:lnTo>
                    <a:pt x="11840" y="7429"/>
                  </a:lnTo>
                  <a:lnTo>
                    <a:pt x="11505" y="6862"/>
                  </a:lnTo>
                  <a:lnTo>
                    <a:pt x="11169" y="6294"/>
                  </a:lnTo>
                  <a:lnTo>
                    <a:pt x="10782" y="5753"/>
                  </a:lnTo>
                  <a:lnTo>
                    <a:pt x="10395" y="5237"/>
                  </a:lnTo>
                  <a:lnTo>
                    <a:pt x="9957" y="4721"/>
                  </a:lnTo>
                  <a:lnTo>
                    <a:pt x="9518" y="4257"/>
                  </a:lnTo>
                  <a:lnTo>
                    <a:pt x="9054" y="3792"/>
                  </a:lnTo>
                  <a:lnTo>
                    <a:pt x="8564" y="3354"/>
                  </a:lnTo>
                  <a:lnTo>
                    <a:pt x="8074" y="2941"/>
                  </a:lnTo>
                  <a:lnTo>
                    <a:pt x="7532" y="2554"/>
                  </a:lnTo>
                  <a:lnTo>
                    <a:pt x="6991" y="2167"/>
                  </a:lnTo>
                  <a:lnTo>
                    <a:pt x="6423" y="1832"/>
                  </a:lnTo>
                  <a:lnTo>
                    <a:pt x="5856" y="1522"/>
                  </a:lnTo>
                  <a:lnTo>
                    <a:pt x="5237" y="1239"/>
                  </a:lnTo>
                  <a:lnTo>
                    <a:pt x="4643" y="981"/>
                  </a:lnTo>
                  <a:lnTo>
                    <a:pt x="3999" y="749"/>
                  </a:lnTo>
                  <a:lnTo>
                    <a:pt x="3380" y="542"/>
                  </a:lnTo>
                  <a:lnTo>
                    <a:pt x="2709" y="362"/>
                  </a:lnTo>
                  <a:lnTo>
                    <a:pt x="2064" y="233"/>
                  </a:lnTo>
                  <a:lnTo>
                    <a:pt x="1368" y="104"/>
                  </a:lnTo>
                  <a:lnTo>
                    <a:pt x="697" y="2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6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5" name="Google Shape;3245;p28"/>
            <p:cNvSpPr/>
            <p:nvPr/>
          </p:nvSpPr>
          <p:spPr>
            <a:xfrm>
              <a:off x="3759715" y="3487533"/>
              <a:ext cx="766915" cy="74800"/>
            </a:xfrm>
            <a:custGeom>
              <a:avLst/>
              <a:gdLst/>
              <a:ahLst/>
              <a:cxnLst/>
              <a:rect l="l" t="t" r="r" b="b"/>
              <a:pathLst>
                <a:path w="83315" h="8126" extrusionOk="0">
                  <a:moveTo>
                    <a:pt x="5133" y="1"/>
                  </a:moveTo>
                  <a:lnTo>
                    <a:pt x="4617" y="27"/>
                  </a:lnTo>
                  <a:lnTo>
                    <a:pt x="4101" y="104"/>
                  </a:lnTo>
                  <a:lnTo>
                    <a:pt x="3611" y="233"/>
                  </a:lnTo>
                  <a:lnTo>
                    <a:pt x="3147" y="414"/>
                  </a:lnTo>
                  <a:lnTo>
                    <a:pt x="2683" y="620"/>
                  </a:lnTo>
                  <a:lnTo>
                    <a:pt x="2270" y="878"/>
                  </a:lnTo>
                  <a:lnTo>
                    <a:pt x="1857" y="1162"/>
                  </a:lnTo>
                  <a:lnTo>
                    <a:pt x="1496" y="1497"/>
                  </a:lnTo>
                  <a:lnTo>
                    <a:pt x="1161" y="1858"/>
                  </a:lnTo>
                  <a:lnTo>
                    <a:pt x="877" y="2271"/>
                  </a:lnTo>
                  <a:lnTo>
                    <a:pt x="619" y="2683"/>
                  </a:lnTo>
                  <a:lnTo>
                    <a:pt x="387" y="3148"/>
                  </a:lnTo>
                  <a:lnTo>
                    <a:pt x="232" y="3612"/>
                  </a:lnTo>
                  <a:lnTo>
                    <a:pt x="103" y="4102"/>
                  </a:lnTo>
                  <a:lnTo>
                    <a:pt x="26" y="4618"/>
                  </a:lnTo>
                  <a:lnTo>
                    <a:pt x="0" y="5134"/>
                  </a:lnTo>
                  <a:lnTo>
                    <a:pt x="0" y="8126"/>
                  </a:lnTo>
                  <a:lnTo>
                    <a:pt x="542" y="8100"/>
                  </a:lnTo>
                  <a:lnTo>
                    <a:pt x="83314" y="8100"/>
                  </a:lnTo>
                  <a:lnTo>
                    <a:pt x="83314" y="5134"/>
                  </a:lnTo>
                  <a:lnTo>
                    <a:pt x="83289" y="4618"/>
                  </a:lnTo>
                  <a:lnTo>
                    <a:pt x="83211" y="4102"/>
                  </a:lnTo>
                  <a:lnTo>
                    <a:pt x="83082" y="3612"/>
                  </a:lnTo>
                  <a:lnTo>
                    <a:pt x="82902" y="3148"/>
                  </a:lnTo>
                  <a:lnTo>
                    <a:pt x="82695" y="2683"/>
                  </a:lnTo>
                  <a:lnTo>
                    <a:pt x="82437" y="2271"/>
                  </a:lnTo>
                  <a:lnTo>
                    <a:pt x="82128" y="1858"/>
                  </a:lnTo>
                  <a:lnTo>
                    <a:pt x="81793" y="1497"/>
                  </a:lnTo>
                  <a:lnTo>
                    <a:pt x="81431" y="1162"/>
                  </a:lnTo>
                  <a:lnTo>
                    <a:pt x="81045" y="878"/>
                  </a:lnTo>
                  <a:lnTo>
                    <a:pt x="80606" y="620"/>
                  </a:lnTo>
                  <a:lnTo>
                    <a:pt x="80168" y="414"/>
                  </a:lnTo>
                  <a:lnTo>
                    <a:pt x="79703" y="233"/>
                  </a:lnTo>
                  <a:lnTo>
                    <a:pt x="79213" y="104"/>
                  </a:lnTo>
                  <a:lnTo>
                    <a:pt x="78697" y="27"/>
                  </a:lnTo>
                  <a:lnTo>
                    <a:pt x="78156" y="1"/>
                  </a:lnTo>
                  <a:close/>
                </a:path>
              </a:pathLst>
            </a:custGeom>
            <a:solidFill>
              <a:srgbClr val="D6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6" name="Google Shape;3246;p28"/>
            <p:cNvSpPr/>
            <p:nvPr/>
          </p:nvSpPr>
          <p:spPr>
            <a:xfrm>
              <a:off x="4526621" y="3487533"/>
              <a:ext cx="766915" cy="74800"/>
            </a:xfrm>
            <a:custGeom>
              <a:avLst/>
              <a:gdLst/>
              <a:ahLst/>
              <a:cxnLst/>
              <a:rect l="l" t="t" r="r" b="b"/>
              <a:pathLst>
                <a:path w="83315" h="8126" extrusionOk="0">
                  <a:moveTo>
                    <a:pt x="5133" y="1"/>
                  </a:moveTo>
                  <a:lnTo>
                    <a:pt x="4618" y="27"/>
                  </a:lnTo>
                  <a:lnTo>
                    <a:pt x="4102" y="104"/>
                  </a:lnTo>
                  <a:lnTo>
                    <a:pt x="3612" y="233"/>
                  </a:lnTo>
                  <a:lnTo>
                    <a:pt x="3121" y="414"/>
                  </a:lnTo>
                  <a:lnTo>
                    <a:pt x="2683" y="620"/>
                  </a:lnTo>
                  <a:lnTo>
                    <a:pt x="2270" y="878"/>
                  </a:lnTo>
                  <a:lnTo>
                    <a:pt x="1858" y="1162"/>
                  </a:lnTo>
                  <a:lnTo>
                    <a:pt x="1496" y="1497"/>
                  </a:lnTo>
                  <a:lnTo>
                    <a:pt x="1161" y="1858"/>
                  </a:lnTo>
                  <a:lnTo>
                    <a:pt x="877" y="2271"/>
                  </a:lnTo>
                  <a:lnTo>
                    <a:pt x="619" y="2683"/>
                  </a:lnTo>
                  <a:lnTo>
                    <a:pt x="387" y="3148"/>
                  </a:lnTo>
                  <a:lnTo>
                    <a:pt x="233" y="3612"/>
                  </a:lnTo>
                  <a:lnTo>
                    <a:pt x="104" y="4102"/>
                  </a:lnTo>
                  <a:lnTo>
                    <a:pt x="26" y="4618"/>
                  </a:lnTo>
                  <a:lnTo>
                    <a:pt x="0" y="5134"/>
                  </a:lnTo>
                  <a:lnTo>
                    <a:pt x="0" y="8100"/>
                  </a:lnTo>
                  <a:lnTo>
                    <a:pt x="82747" y="8100"/>
                  </a:lnTo>
                  <a:lnTo>
                    <a:pt x="83315" y="8126"/>
                  </a:lnTo>
                  <a:lnTo>
                    <a:pt x="83315" y="5134"/>
                  </a:lnTo>
                  <a:lnTo>
                    <a:pt x="83289" y="4618"/>
                  </a:lnTo>
                  <a:lnTo>
                    <a:pt x="83186" y="4102"/>
                  </a:lnTo>
                  <a:lnTo>
                    <a:pt x="83083" y="3612"/>
                  </a:lnTo>
                  <a:lnTo>
                    <a:pt x="82902" y="3148"/>
                  </a:lnTo>
                  <a:lnTo>
                    <a:pt x="82670" y="2683"/>
                  </a:lnTo>
                  <a:lnTo>
                    <a:pt x="82438" y="2271"/>
                  </a:lnTo>
                  <a:lnTo>
                    <a:pt x="82128" y="1858"/>
                  </a:lnTo>
                  <a:lnTo>
                    <a:pt x="81793" y="1497"/>
                  </a:lnTo>
                  <a:lnTo>
                    <a:pt x="81432" y="1162"/>
                  </a:lnTo>
                  <a:lnTo>
                    <a:pt x="81045" y="878"/>
                  </a:lnTo>
                  <a:lnTo>
                    <a:pt x="80606" y="620"/>
                  </a:lnTo>
                  <a:lnTo>
                    <a:pt x="80168" y="414"/>
                  </a:lnTo>
                  <a:lnTo>
                    <a:pt x="79704" y="233"/>
                  </a:lnTo>
                  <a:lnTo>
                    <a:pt x="79188" y="104"/>
                  </a:lnTo>
                  <a:lnTo>
                    <a:pt x="78698" y="27"/>
                  </a:lnTo>
                  <a:lnTo>
                    <a:pt x="78156" y="1"/>
                  </a:lnTo>
                  <a:close/>
                </a:path>
              </a:pathLst>
            </a:custGeom>
            <a:solidFill>
              <a:srgbClr val="D64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7" name="Google Shape;3247;p28"/>
            <p:cNvSpPr/>
            <p:nvPr/>
          </p:nvSpPr>
          <p:spPr>
            <a:xfrm>
              <a:off x="4472726" y="3393274"/>
              <a:ext cx="248599" cy="226756"/>
            </a:xfrm>
            <a:custGeom>
              <a:avLst/>
              <a:gdLst/>
              <a:ahLst/>
              <a:cxnLst/>
              <a:rect l="l" t="t" r="r" b="b"/>
              <a:pathLst>
                <a:path w="27007" h="24634" extrusionOk="0">
                  <a:moveTo>
                    <a:pt x="16463" y="4467"/>
                  </a:moveTo>
                  <a:lnTo>
                    <a:pt x="16225" y="4669"/>
                  </a:lnTo>
                  <a:lnTo>
                    <a:pt x="15786" y="5031"/>
                  </a:lnTo>
                  <a:lnTo>
                    <a:pt x="15348" y="5340"/>
                  </a:lnTo>
                  <a:lnTo>
                    <a:pt x="15348" y="5340"/>
                  </a:lnTo>
                  <a:lnTo>
                    <a:pt x="16463" y="4467"/>
                  </a:lnTo>
                  <a:close/>
                  <a:moveTo>
                    <a:pt x="17721" y="1"/>
                  </a:moveTo>
                  <a:lnTo>
                    <a:pt x="17617" y="26"/>
                  </a:lnTo>
                  <a:lnTo>
                    <a:pt x="17514" y="52"/>
                  </a:lnTo>
                  <a:lnTo>
                    <a:pt x="17437" y="78"/>
                  </a:lnTo>
                  <a:lnTo>
                    <a:pt x="17359" y="155"/>
                  </a:lnTo>
                  <a:lnTo>
                    <a:pt x="17282" y="207"/>
                  </a:lnTo>
                  <a:lnTo>
                    <a:pt x="17231" y="310"/>
                  </a:lnTo>
                  <a:lnTo>
                    <a:pt x="17205" y="388"/>
                  </a:lnTo>
                  <a:lnTo>
                    <a:pt x="17205" y="491"/>
                  </a:lnTo>
                  <a:lnTo>
                    <a:pt x="17050" y="723"/>
                  </a:lnTo>
                  <a:lnTo>
                    <a:pt x="16869" y="955"/>
                  </a:lnTo>
                  <a:lnTo>
                    <a:pt x="16689" y="1187"/>
                  </a:lnTo>
                  <a:lnTo>
                    <a:pt x="16482" y="1394"/>
                  </a:lnTo>
                  <a:lnTo>
                    <a:pt x="16044" y="1780"/>
                  </a:lnTo>
                  <a:lnTo>
                    <a:pt x="15554" y="2142"/>
                  </a:lnTo>
                  <a:lnTo>
                    <a:pt x="15064" y="2503"/>
                  </a:lnTo>
                  <a:lnTo>
                    <a:pt x="14600" y="2864"/>
                  </a:lnTo>
                  <a:lnTo>
                    <a:pt x="14367" y="3070"/>
                  </a:lnTo>
                  <a:lnTo>
                    <a:pt x="14135" y="3251"/>
                  </a:lnTo>
                  <a:lnTo>
                    <a:pt x="13955" y="3483"/>
                  </a:lnTo>
                  <a:lnTo>
                    <a:pt x="13774" y="3715"/>
                  </a:lnTo>
                  <a:lnTo>
                    <a:pt x="13594" y="3973"/>
                  </a:lnTo>
                  <a:lnTo>
                    <a:pt x="13439" y="4231"/>
                  </a:lnTo>
                  <a:lnTo>
                    <a:pt x="13310" y="4515"/>
                  </a:lnTo>
                  <a:lnTo>
                    <a:pt x="13207" y="4798"/>
                  </a:lnTo>
                  <a:lnTo>
                    <a:pt x="13026" y="5392"/>
                  </a:lnTo>
                  <a:lnTo>
                    <a:pt x="12846" y="6011"/>
                  </a:lnTo>
                  <a:lnTo>
                    <a:pt x="12665" y="6604"/>
                  </a:lnTo>
                  <a:lnTo>
                    <a:pt x="12459" y="7171"/>
                  </a:lnTo>
                  <a:lnTo>
                    <a:pt x="12355" y="7455"/>
                  </a:lnTo>
                  <a:lnTo>
                    <a:pt x="12201" y="7713"/>
                  </a:lnTo>
                  <a:lnTo>
                    <a:pt x="12020" y="7971"/>
                  </a:lnTo>
                  <a:lnTo>
                    <a:pt x="11840" y="8229"/>
                  </a:lnTo>
                  <a:lnTo>
                    <a:pt x="11453" y="8642"/>
                  </a:lnTo>
                  <a:lnTo>
                    <a:pt x="10911" y="9158"/>
                  </a:lnTo>
                  <a:lnTo>
                    <a:pt x="9570" y="10421"/>
                  </a:lnTo>
                  <a:lnTo>
                    <a:pt x="7945" y="11892"/>
                  </a:lnTo>
                  <a:lnTo>
                    <a:pt x="6139" y="13439"/>
                  </a:lnTo>
                  <a:lnTo>
                    <a:pt x="4308" y="14961"/>
                  </a:lnTo>
                  <a:lnTo>
                    <a:pt x="3431" y="15658"/>
                  </a:lnTo>
                  <a:lnTo>
                    <a:pt x="2605" y="16328"/>
                  </a:lnTo>
                  <a:lnTo>
                    <a:pt x="1806" y="16896"/>
                  </a:lnTo>
                  <a:lnTo>
                    <a:pt x="1109" y="17386"/>
                  </a:lnTo>
                  <a:lnTo>
                    <a:pt x="490" y="17799"/>
                  </a:lnTo>
                  <a:lnTo>
                    <a:pt x="0" y="18082"/>
                  </a:lnTo>
                  <a:lnTo>
                    <a:pt x="5082" y="24634"/>
                  </a:lnTo>
                  <a:lnTo>
                    <a:pt x="5881" y="23705"/>
                  </a:lnTo>
                  <a:lnTo>
                    <a:pt x="6861" y="22622"/>
                  </a:lnTo>
                  <a:lnTo>
                    <a:pt x="7945" y="21435"/>
                  </a:lnTo>
                  <a:lnTo>
                    <a:pt x="9080" y="20223"/>
                  </a:lnTo>
                  <a:lnTo>
                    <a:pt x="10215" y="19037"/>
                  </a:lnTo>
                  <a:lnTo>
                    <a:pt x="11324" y="17927"/>
                  </a:lnTo>
                  <a:lnTo>
                    <a:pt x="12304" y="16947"/>
                  </a:lnTo>
                  <a:lnTo>
                    <a:pt x="13155" y="16173"/>
                  </a:lnTo>
                  <a:lnTo>
                    <a:pt x="13594" y="15787"/>
                  </a:lnTo>
                  <a:lnTo>
                    <a:pt x="14032" y="15451"/>
                  </a:lnTo>
                  <a:lnTo>
                    <a:pt x="14471" y="15116"/>
                  </a:lnTo>
                  <a:lnTo>
                    <a:pt x="14961" y="14806"/>
                  </a:lnTo>
                  <a:lnTo>
                    <a:pt x="15425" y="14523"/>
                  </a:lnTo>
                  <a:lnTo>
                    <a:pt x="15941" y="14265"/>
                  </a:lnTo>
                  <a:lnTo>
                    <a:pt x="16431" y="14007"/>
                  </a:lnTo>
                  <a:lnTo>
                    <a:pt x="16947" y="13775"/>
                  </a:lnTo>
                  <a:lnTo>
                    <a:pt x="17669" y="13465"/>
                  </a:lnTo>
                  <a:lnTo>
                    <a:pt x="18391" y="13130"/>
                  </a:lnTo>
                  <a:lnTo>
                    <a:pt x="19113" y="12743"/>
                  </a:lnTo>
                  <a:lnTo>
                    <a:pt x="19861" y="12330"/>
                  </a:lnTo>
                  <a:lnTo>
                    <a:pt x="20610" y="11892"/>
                  </a:lnTo>
                  <a:lnTo>
                    <a:pt x="21332" y="11402"/>
                  </a:lnTo>
                  <a:lnTo>
                    <a:pt x="22054" y="10912"/>
                  </a:lnTo>
                  <a:lnTo>
                    <a:pt x="22750" y="10396"/>
                  </a:lnTo>
                  <a:lnTo>
                    <a:pt x="23421" y="9854"/>
                  </a:lnTo>
                  <a:lnTo>
                    <a:pt x="24040" y="9287"/>
                  </a:lnTo>
                  <a:lnTo>
                    <a:pt x="24633" y="8719"/>
                  </a:lnTo>
                  <a:lnTo>
                    <a:pt x="25201" y="8126"/>
                  </a:lnTo>
                  <a:lnTo>
                    <a:pt x="25691" y="7533"/>
                  </a:lnTo>
                  <a:lnTo>
                    <a:pt x="26129" y="6939"/>
                  </a:lnTo>
                  <a:lnTo>
                    <a:pt x="26516" y="6320"/>
                  </a:lnTo>
                  <a:lnTo>
                    <a:pt x="26671" y="6011"/>
                  </a:lnTo>
                  <a:lnTo>
                    <a:pt x="26826" y="5727"/>
                  </a:lnTo>
                  <a:lnTo>
                    <a:pt x="26826" y="5701"/>
                  </a:lnTo>
                  <a:lnTo>
                    <a:pt x="26929" y="5443"/>
                  </a:lnTo>
                  <a:lnTo>
                    <a:pt x="26981" y="5185"/>
                  </a:lnTo>
                  <a:lnTo>
                    <a:pt x="27006" y="4902"/>
                  </a:lnTo>
                  <a:lnTo>
                    <a:pt x="26981" y="4618"/>
                  </a:lnTo>
                  <a:lnTo>
                    <a:pt x="26955" y="4334"/>
                  </a:lnTo>
                  <a:lnTo>
                    <a:pt x="26903" y="4050"/>
                  </a:lnTo>
                  <a:lnTo>
                    <a:pt x="26826" y="3818"/>
                  </a:lnTo>
                  <a:lnTo>
                    <a:pt x="26723" y="3586"/>
                  </a:lnTo>
                  <a:lnTo>
                    <a:pt x="26542" y="3328"/>
                  </a:lnTo>
                  <a:lnTo>
                    <a:pt x="26439" y="3199"/>
                  </a:lnTo>
                  <a:lnTo>
                    <a:pt x="26310" y="3070"/>
                  </a:lnTo>
                  <a:lnTo>
                    <a:pt x="26181" y="2967"/>
                  </a:lnTo>
                  <a:lnTo>
                    <a:pt x="26026" y="2890"/>
                  </a:lnTo>
                  <a:lnTo>
                    <a:pt x="25897" y="2812"/>
                  </a:lnTo>
                  <a:lnTo>
                    <a:pt x="25717" y="2761"/>
                  </a:lnTo>
                  <a:lnTo>
                    <a:pt x="25433" y="2709"/>
                  </a:lnTo>
                  <a:lnTo>
                    <a:pt x="25123" y="2683"/>
                  </a:lnTo>
                  <a:lnTo>
                    <a:pt x="24814" y="2657"/>
                  </a:lnTo>
                  <a:lnTo>
                    <a:pt x="24659" y="2606"/>
                  </a:lnTo>
                  <a:lnTo>
                    <a:pt x="24530" y="2554"/>
                  </a:lnTo>
                  <a:lnTo>
                    <a:pt x="24375" y="2477"/>
                  </a:lnTo>
                  <a:lnTo>
                    <a:pt x="24221" y="2374"/>
                  </a:lnTo>
                  <a:lnTo>
                    <a:pt x="23937" y="2116"/>
                  </a:lnTo>
                  <a:lnTo>
                    <a:pt x="23653" y="1884"/>
                  </a:lnTo>
                  <a:lnTo>
                    <a:pt x="23498" y="1806"/>
                  </a:lnTo>
                  <a:lnTo>
                    <a:pt x="23318" y="1729"/>
                  </a:lnTo>
                  <a:lnTo>
                    <a:pt x="23189" y="1703"/>
                  </a:lnTo>
                  <a:lnTo>
                    <a:pt x="22776" y="1703"/>
                  </a:lnTo>
                  <a:lnTo>
                    <a:pt x="22492" y="1755"/>
                  </a:lnTo>
                  <a:lnTo>
                    <a:pt x="22209" y="1780"/>
                  </a:lnTo>
                  <a:lnTo>
                    <a:pt x="21873" y="1755"/>
                  </a:lnTo>
                  <a:lnTo>
                    <a:pt x="21538" y="1677"/>
                  </a:lnTo>
                  <a:lnTo>
                    <a:pt x="21203" y="1626"/>
                  </a:lnTo>
                  <a:lnTo>
                    <a:pt x="20842" y="1574"/>
                  </a:lnTo>
                  <a:lnTo>
                    <a:pt x="20584" y="1574"/>
                  </a:lnTo>
                  <a:lnTo>
                    <a:pt x="20326" y="1626"/>
                  </a:lnTo>
                  <a:lnTo>
                    <a:pt x="20094" y="1703"/>
                  </a:lnTo>
                  <a:lnTo>
                    <a:pt x="19836" y="1832"/>
                  </a:lnTo>
                  <a:lnTo>
                    <a:pt x="19604" y="1987"/>
                  </a:lnTo>
                  <a:lnTo>
                    <a:pt x="19346" y="2142"/>
                  </a:lnTo>
                  <a:lnTo>
                    <a:pt x="18778" y="2554"/>
                  </a:lnTo>
                  <a:lnTo>
                    <a:pt x="18340" y="2864"/>
                  </a:lnTo>
                  <a:lnTo>
                    <a:pt x="17927" y="3225"/>
                  </a:lnTo>
                  <a:lnTo>
                    <a:pt x="17076" y="3947"/>
                  </a:lnTo>
                  <a:lnTo>
                    <a:pt x="16546" y="4397"/>
                  </a:lnTo>
                  <a:lnTo>
                    <a:pt x="16546" y="4397"/>
                  </a:lnTo>
                  <a:lnTo>
                    <a:pt x="16637" y="4282"/>
                  </a:lnTo>
                  <a:lnTo>
                    <a:pt x="16689" y="4128"/>
                  </a:lnTo>
                  <a:lnTo>
                    <a:pt x="16715" y="3999"/>
                  </a:lnTo>
                  <a:lnTo>
                    <a:pt x="16715" y="3844"/>
                  </a:lnTo>
                  <a:lnTo>
                    <a:pt x="16715" y="3741"/>
                  </a:lnTo>
                  <a:lnTo>
                    <a:pt x="16766" y="3663"/>
                  </a:lnTo>
                  <a:lnTo>
                    <a:pt x="16818" y="3560"/>
                  </a:lnTo>
                  <a:lnTo>
                    <a:pt x="16895" y="3509"/>
                  </a:lnTo>
                  <a:lnTo>
                    <a:pt x="17205" y="3302"/>
                  </a:lnTo>
                  <a:lnTo>
                    <a:pt x="17463" y="3070"/>
                  </a:lnTo>
                  <a:lnTo>
                    <a:pt x="17695" y="2812"/>
                  </a:lnTo>
                  <a:lnTo>
                    <a:pt x="17927" y="2529"/>
                  </a:lnTo>
                  <a:lnTo>
                    <a:pt x="18108" y="2245"/>
                  </a:lnTo>
                  <a:lnTo>
                    <a:pt x="18236" y="1909"/>
                  </a:lnTo>
                  <a:lnTo>
                    <a:pt x="18340" y="1574"/>
                  </a:lnTo>
                  <a:lnTo>
                    <a:pt x="18417" y="1239"/>
                  </a:lnTo>
                  <a:lnTo>
                    <a:pt x="18417" y="1032"/>
                  </a:lnTo>
                  <a:lnTo>
                    <a:pt x="18417" y="826"/>
                  </a:lnTo>
                  <a:lnTo>
                    <a:pt x="18391" y="646"/>
                  </a:lnTo>
                  <a:lnTo>
                    <a:pt x="18314" y="465"/>
                  </a:lnTo>
                  <a:lnTo>
                    <a:pt x="18211" y="284"/>
                  </a:lnTo>
                  <a:lnTo>
                    <a:pt x="18082" y="155"/>
                  </a:lnTo>
                  <a:lnTo>
                    <a:pt x="17901" y="52"/>
                  </a:lnTo>
                  <a:lnTo>
                    <a:pt x="17824" y="26"/>
                  </a:lnTo>
                  <a:lnTo>
                    <a:pt x="17721" y="1"/>
                  </a:lnTo>
                  <a:close/>
                </a:path>
              </a:pathLst>
            </a:custGeom>
            <a:solidFill>
              <a:srgbClr val="FDB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8" name="Google Shape;3248;p28"/>
            <p:cNvSpPr/>
            <p:nvPr/>
          </p:nvSpPr>
          <p:spPr>
            <a:xfrm>
              <a:off x="4472726" y="3393274"/>
              <a:ext cx="248599" cy="226756"/>
            </a:xfrm>
            <a:custGeom>
              <a:avLst/>
              <a:gdLst/>
              <a:ahLst/>
              <a:cxnLst/>
              <a:rect l="l" t="t" r="r" b="b"/>
              <a:pathLst>
                <a:path w="27007" h="24634" fill="none" extrusionOk="0">
                  <a:moveTo>
                    <a:pt x="15348" y="5340"/>
                  </a:moveTo>
                  <a:lnTo>
                    <a:pt x="15348" y="5340"/>
                  </a:lnTo>
                  <a:lnTo>
                    <a:pt x="15786" y="5031"/>
                  </a:lnTo>
                  <a:lnTo>
                    <a:pt x="16225" y="4669"/>
                  </a:lnTo>
                  <a:lnTo>
                    <a:pt x="17076" y="3947"/>
                  </a:lnTo>
                  <a:lnTo>
                    <a:pt x="17927" y="3225"/>
                  </a:lnTo>
                  <a:lnTo>
                    <a:pt x="18340" y="2864"/>
                  </a:lnTo>
                  <a:lnTo>
                    <a:pt x="18778" y="2554"/>
                  </a:lnTo>
                  <a:lnTo>
                    <a:pt x="18778" y="2554"/>
                  </a:lnTo>
                  <a:lnTo>
                    <a:pt x="19346" y="2142"/>
                  </a:lnTo>
                  <a:lnTo>
                    <a:pt x="19604" y="1987"/>
                  </a:lnTo>
                  <a:lnTo>
                    <a:pt x="19836" y="1832"/>
                  </a:lnTo>
                  <a:lnTo>
                    <a:pt x="20094" y="1703"/>
                  </a:lnTo>
                  <a:lnTo>
                    <a:pt x="20326" y="1626"/>
                  </a:lnTo>
                  <a:lnTo>
                    <a:pt x="20584" y="1574"/>
                  </a:lnTo>
                  <a:lnTo>
                    <a:pt x="20842" y="1574"/>
                  </a:lnTo>
                  <a:lnTo>
                    <a:pt x="20842" y="1574"/>
                  </a:lnTo>
                  <a:lnTo>
                    <a:pt x="21203" y="1626"/>
                  </a:lnTo>
                  <a:lnTo>
                    <a:pt x="21538" y="1677"/>
                  </a:lnTo>
                  <a:lnTo>
                    <a:pt x="21873" y="1755"/>
                  </a:lnTo>
                  <a:lnTo>
                    <a:pt x="22209" y="1780"/>
                  </a:lnTo>
                  <a:lnTo>
                    <a:pt x="22209" y="1780"/>
                  </a:lnTo>
                  <a:lnTo>
                    <a:pt x="22492" y="1755"/>
                  </a:lnTo>
                  <a:lnTo>
                    <a:pt x="22776" y="1703"/>
                  </a:lnTo>
                  <a:lnTo>
                    <a:pt x="23060" y="1703"/>
                  </a:lnTo>
                  <a:lnTo>
                    <a:pt x="23189" y="1703"/>
                  </a:lnTo>
                  <a:lnTo>
                    <a:pt x="23318" y="1729"/>
                  </a:lnTo>
                  <a:lnTo>
                    <a:pt x="23318" y="1729"/>
                  </a:lnTo>
                  <a:lnTo>
                    <a:pt x="23498" y="1806"/>
                  </a:lnTo>
                  <a:lnTo>
                    <a:pt x="23653" y="1884"/>
                  </a:lnTo>
                  <a:lnTo>
                    <a:pt x="23937" y="2116"/>
                  </a:lnTo>
                  <a:lnTo>
                    <a:pt x="24221" y="2374"/>
                  </a:lnTo>
                  <a:lnTo>
                    <a:pt x="24375" y="2477"/>
                  </a:lnTo>
                  <a:lnTo>
                    <a:pt x="24530" y="2554"/>
                  </a:lnTo>
                  <a:lnTo>
                    <a:pt x="24530" y="2554"/>
                  </a:lnTo>
                  <a:lnTo>
                    <a:pt x="24659" y="2606"/>
                  </a:lnTo>
                  <a:lnTo>
                    <a:pt x="24814" y="2657"/>
                  </a:lnTo>
                  <a:lnTo>
                    <a:pt x="25123" y="2683"/>
                  </a:lnTo>
                  <a:lnTo>
                    <a:pt x="25433" y="2709"/>
                  </a:lnTo>
                  <a:lnTo>
                    <a:pt x="25717" y="2761"/>
                  </a:lnTo>
                  <a:lnTo>
                    <a:pt x="25717" y="2761"/>
                  </a:lnTo>
                  <a:lnTo>
                    <a:pt x="25897" y="2812"/>
                  </a:lnTo>
                  <a:lnTo>
                    <a:pt x="26026" y="2890"/>
                  </a:lnTo>
                  <a:lnTo>
                    <a:pt x="26181" y="2967"/>
                  </a:lnTo>
                  <a:lnTo>
                    <a:pt x="26310" y="3070"/>
                  </a:lnTo>
                  <a:lnTo>
                    <a:pt x="26439" y="3199"/>
                  </a:lnTo>
                  <a:lnTo>
                    <a:pt x="26542" y="3328"/>
                  </a:lnTo>
                  <a:lnTo>
                    <a:pt x="26723" y="3586"/>
                  </a:lnTo>
                  <a:lnTo>
                    <a:pt x="26723" y="3586"/>
                  </a:lnTo>
                  <a:lnTo>
                    <a:pt x="26826" y="3818"/>
                  </a:lnTo>
                  <a:lnTo>
                    <a:pt x="26903" y="4050"/>
                  </a:lnTo>
                  <a:lnTo>
                    <a:pt x="26955" y="4334"/>
                  </a:lnTo>
                  <a:lnTo>
                    <a:pt x="26981" y="4618"/>
                  </a:lnTo>
                  <a:lnTo>
                    <a:pt x="26981" y="4618"/>
                  </a:lnTo>
                  <a:lnTo>
                    <a:pt x="27006" y="4902"/>
                  </a:lnTo>
                  <a:lnTo>
                    <a:pt x="26981" y="5185"/>
                  </a:lnTo>
                  <a:lnTo>
                    <a:pt x="26929" y="5443"/>
                  </a:lnTo>
                  <a:lnTo>
                    <a:pt x="26826" y="5701"/>
                  </a:lnTo>
                  <a:lnTo>
                    <a:pt x="26826" y="5727"/>
                  </a:lnTo>
                  <a:lnTo>
                    <a:pt x="26826" y="5727"/>
                  </a:lnTo>
                  <a:lnTo>
                    <a:pt x="26671" y="6011"/>
                  </a:lnTo>
                  <a:lnTo>
                    <a:pt x="26516" y="6320"/>
                  </a:lnTo>
                  <a:lnTo>
                    <a:pt x="26129" y="6939"/>
                  </a:lnTo>
                  <a:lnTo>
                    <a:pt x="25691" y="7533"/>
                  </a:lnTo>
                  <a:lnTo>
                    <a:pt x="25201" y="8126"/>
                  </a:lnTo>
                  <a:lnTo>
                    <a:pt x="24633" y="8719"/>
                  </a:lnTo>
                  <a:lnTo>
                    <a:pt x="24040" y="9287"/>
                  </a:lnTo>
                  <a:lnTo>
                    <a:pt x="23421" y="9854"/>
                  </a:lnTo>
                  <a:lnTo>
                    <a:pt x="22750" y="10396"/>
                  </a:lnTo>
                  <a:lnTo>
                    <a:pt x="22054" y="10912"/>
                  </a:lnTo>
                  <a:lnTo>
                    <a:pt x="21332" y="11402"/>
                  </a:lnTo>
                  <a:lnTo>
                    <a:pt x="20610" y="11892"/>
                  </a:lnTo>
                  <a:lnTo>
                    <a:pt x="19861" y="12330"/>
                  </a:lnTo>
                  <a:lnTo>
                    <a:pt x="19113" y="12743"/>
                  </a:lnTo>
                  <a:lnTo>
                    <a:pt x="18391" y="13130"/>
                  </a:lnTo>
                  <a:lnTo>
                    <a:pt x="17669" y="13465"/>
                  </a:lnTo>
                  <a:lnTo>
                    <a:pt x="16947" y="13775"/>
                  </a:lnTo>
                  <a:lnTo>
                    <a:pt x="16947" y="13775"/>
                  </a:lnTo>
                  <a:lnTo>
                    <a:pt x="16431" y="14007"/>
                  </a:lnTo>
                  <a:lnTo>
                    <a:pt x="15941" y="14265"/>
                  </a:lnTo>
                  <a:lnTo>
                    <a:pt x="15425" y="14523"/>
                  </a:lnTo>
                  <a:lnTo>
                    <a:pt x="14961" y="14806"/>
                  </a:lnTo>
                  <a:lnTo>
                    <a:pt x="14471" y="15116"/>
                  </a:lnTo>
                  <a:lnTo>
                    <a:pt x="14032" y="15451"/>
                  </a:lnTo>
                  <a:lnTo>
                    <a:pt x="13594" y="15787"/>
                  </a:lnTo>
                  <a:lnTo>
                    <a:pt x="13155" y="16173"/>
                  </a:lnTo>
                  <a:lnTo>
                    <a:pt x="13155" y="16173"/>
                  </a:lnTo>
                  <a:lnTo>
                    <a:pt x="12304" y="16947"/>
                  </a:lnTo>
                  <a:lnTo>
                    <a:pt x="11324" y="17927"/>
                  </a:lnTo>
                  <a:lnTo>
                    <a:pt x="10215" y="19037"/>
                  </a:lnTo>
                  <a:lnTo>
                    <a:pt x="9080" y="20223"/>
                  </a:lnTo>
                  <a:lnTo>
                    <a:pt x="7945" y="21435"/>
                  </a:lnTo>
                  <a:lnTo>
                    <a:pt x="6861" y="22622"/>
                  </a:lnTo>
                  <a:lnTo>
                    <a:pt x="5881" y="23705"/>
                  </a:lnTo>
                  <a:lnTo>
                    <a:pt x="5082" y="24634"/>
                  </a:lnTo>
                  <a:lnTo>
                    <a:pt x="0" y="18082"/>
                  </a:lnTo>
                  <a:lnTo>
                    <a:pt x="0" y="18082"/>
                  </a:lnTo>
                  <a:lnTo>
                    <a:pt x="490" y="17799"/>
                  </a:lnTo>
                  <a:lnTo>
                    <a:pt x="1109" y="17386"/>
                  </a:lnTo>
                  <a:lnTo>
                    <a:pt x="1806" y="16896"/>
                  </a:lnTo>
                  <a:lnTo>
                    <a:pt x="2605" y="16328"/>
                  </a:lnTo>
                  <a:lnTo>
                    <a:pt x="3431" y="15658"/>
                  </a:lnTo>
                  <a:lnTo>
                    <a:pt x="4308" y="14961"/>
                  </a:lnTo>
                  <a:lnTo>
                    <a:pt x="6139" y="13439"/>
                  </a:lnTo>
                  <a:lnTo>
                    <a:pt x="7945" y="11892"/>
                  </a:lnTo>
                  <a:lnTo>
                    <a:pt x="9570" y="10421"/>
                  </a:lnTo>
                  <a:lnTo>
                    <a:pt x="10911" y="9158"/>
                  </a:lnTo>
                  <a:lnTo>
                    <a:pt x="11453" y="8642"/>
                  </a:lnTo>
                  <a:lnTo>
                    <a:pt x="11840" y="8229"/>
                  </a:lnTo>
                  <a:lnTo>
                    <a:pt x="11840" y="8229"/>
                  </a:lnTo>
                  <a:lnTo>
                    <a:pt x="12020" y="7971"/>
                  </a:lnTo>
                  <a:lnTo>
                    <a:pt x="12201" y="7713"/>
                  </a:lnTo>
                  <a:lnTo>
                    <a:pt x="12355" y="7455"/>
                  </a:lnTo>
                  <a:lnTo>
                    <a:pt x="12459" y="7171"/>
                  </a:lnTo>
                  <a:lnTo>
                    <a:pt x="12665" y="6604"/>
                  </a:lnTo>
                  <a:lnTo>
                    <a:pt x="12846" y="6011"/>
                  </a:lnTo>
                  <a:lnTo>
                    <a:pt x="13026" y="5392"/>
                  </a:lnTo>
                  <a:lnTo>
                    <a:pt x="13207" y="4798"/>
                  </a:lnTo>
                  <a:lnTo>
                    <a:pt x="13310" y="4515"/>
                  </a:lnTo>
                  <a:lnTo>
                    <a:pt x="13439" y="4231"/>
                  </a:lnTo>
                  <a:lnTo>
                    <a:pt x="13594" y="3973"/>
                  </a:lnTo>
                  <a:lnTo>
                    <a:pt x="13774" y="3715"/>
                  </a:lnTo>
                  <a:lnTo>
                    <a:pt x="13774" y="3715"/>
                  </a:lnTo>
                  <a:lnTo>
                    <a:pt x="13955" y="3483"/>
                  </a:lnTo>
                  <a:lnTo>
                    <a:pt x="14135" y="3251"/>
                  </a:lnTo>
                  <a:lnTo>
                    <a:pt x="14367" y="3070"/>
                  </a:lnTo>
                  <a:lnTo>
                    <a:pt x="14600" y="2864"/>
                  </a:lnTo>
                  <a:lnTo>
                    <a:pt x="15064" y="2503"/>
                  </a:lnTo>
                  <a:lnTo>
                    <a:pt x="15554" y="2142"/>
                  </a:lnTo>
                  <a:lnTo>
                    <a:pt x="16044" y="1780"/>
                  </a:lnTo>
                  <a:lnTo>
                    <a:pt x="16482" y="1394"/>
                  </a:lnTo>
                  <a:lnTo>
                    <a:pt x="16689" y="1187"/>
                  </a:lnTo>
                  <a:lnTo>
                    <a:pt x="16869" y="955"/>
                  </a:lnTo>
                  <a:lnTo>
                    <a:pt x="17050" y="723"/>
                  </a:lnTo>
                  <a:lnTo>
                    <a:pt x="17205" y="491"/>
                  </a:lnTo>
                  <a:lnTo>
                    <a:pt x="17205" y="491"/>
                  </a:lnTo>
                  <a:lnTo>
                    <a:pt x="17205" y="388"/>
                  </a:lnTo>
                  <a:lnTo>
                    <a:pt x="17231" y="310"/>
                  </a:lnTo>
                  <a:lnTo>
                    <a:pt x="17282" y="207"/>
                  </a:lnTo>
                  <a:lnTo>
                    <a:pt x="17359" y="155"/>
                  </a:lnTo>
                  <a:lnTo>
                    <a:pt x="17437" y="78"/>
                  </a:lnTo>
                  <a:lnTo>
                    <a:pt x="17514" y="52"/>
                  </a:lnTo>
                  <a:lnTo>
                    <a:pt x="17617" y="26"/>
                  </a:lnTo>
                  <a:lnTo>
                    <a:pt x="17721" y="1"/>
                  </a:lnTo>
                  <a:lnTo>
                    <a:pt x="17721" y="1"/>
                  </a:lnTo>
                  <a:lnTo>
                    <a:pt x="17824" y="26"/>
                  </a:lnTo>
                  <a:lnTo>
                    <a:pt x="17901" y="52"/>
                  </a:lnTo>
                  <a:lnTo>
                    <a:pt x="18082" y="155"/>
                  </a:lnTo>
                  <a:lnTo>
                    <a:pt x="18211" y="284"/>
                  </a:lnTo>
                  <a:lnTo>
                    <a:pt x="18314" y="465"/>
                  </a:lnTo>
                  <a:lnTo>
                    <a:pt x="18314" y="465"/>
                  </a:lnTo>
                  <a:lnTo>
                    <a:pt x="18391" y="646"/>
                  </a:lnTo>
                  <a:lnTo>
                    <a:pt x="18417" y="826"/>
                  </a:lnTo>
                  <a:lnTo>
                    <a:pt x="18417" y="1032"/>
                  </a:lnTo>
                  <a:lnTo>
                    <a:pt x="18417" y="1239"/>
                  </a:lnTo>
                  <a:lnTo>
                    <a:pt x="18417" y="1239"/>
                  </a:lnTo>
                  <a:lnTo>
                    <a:pt x="18340" y="1574"/>
                  </a:lnTo>
                  <a:lnTo>
                    <a:pt x="18236" y="1909"/>
                  </a:lnTo>
                  <a:lnTo>
                    <a:pt x="18108" y="2245"/>
                  </a:lnTo>
                  <a:lnTo>
                    <a:pt x="17927" y="2529"/>
                  </a:lnTo>
                  <a:lnTo>
                    <a:pt x="17695" y="2812"/>
                  </a:lnTo>
                  <a:lnTo>
                    <a:pt x="17463" y="3070"/>
                  </a:lnTo>
                  <a:lnTo>
                    <a:pt x="17205" y="3302"/>
                  </a:lnTo>
                  <a:lnTo>
                    <a:pt x="16895" y="3509"/>
                  </a:lnTo>
                  <a:lnTo>
                    <a:pt x="16895" y="3509"/>
                  </a:lnTo>
                  <a:lnTo>
                    <a:pt x="16818" y="3560"/>
                  </a:lnTo>
                  <a:lnTo>
                    <a:pt x="16766" y="3663"/>
                  </a:lnTo>
                  <a:lnTo>
                    <a:pt x="16715" y="3741"/>
                  </a:lnTo>
                  <a:lnTo>
                    <a:pt x="16715" y="3844"/>
                  </a:lnTo>
                  <a:lnTo>
                    <a:pt x="16715" y="3844"/>
                  </a:lnTo>
                  <a:lnTo>
                    <a:pt x="16715" y="3999"/>
                  </a:lnTo>
                  <a:lnTo>
                    <a:pt x="16689" y="4128"/>
                  </a:lnTo>
                  <a:lnTo>
                    <a:pt x="16637" y="4282"/>
                  </a:lnTo>
                  <a:lnTo>
                    <a:pt x="16534" y="4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9" name="Google Shape;3249;p28"/>
            <p:cNvSpPr/>
            <p:nvPr/>
          </p:nvSpPr>
          <p:spPr>
            <a:xfrm>
              <a:off x="4458476" y="3528136"/>
              <a:ext cx="73143" cy="127508"/>
            </a:xfrm>
            <a:custGeom>
              <a:avLst/>
              <a:gdLst/>
              <a:ahLst/>
              <a:cxnLst/>
              <a:rect l="l" t="t" r="r" b="b"/>
              <a:pathLst>
                <a:path w="7946" h="13852" extrusionOk="0">
                  <a:moveTo>
                    <a:pt x="2503" y="1"/>
                  </a:moveTo>
                  <a:lnTo>
                    <a:pt x="2219" y="26"/>
                  </a:lnTo>
                  <a:lnTo>
                    <a:pt x="1961" y="104"/>
                  </a:lnTo>
                  <a:lnTo>
                    <a:pt x="1703" y="207"/>
                  </a:lnTo>
                  <a:lnTo>
                    <a:pt x="1445" y="362"/>
                  </a:lnTo>
                  <a:lnTo>
                    <a:pt x="1213" y="517"/>
                  </a:lnTo>
                  <a:lnTo>
                    <a:pt x="1007" y="723"/>
                  </a:lnTo>
                  <a:lnTo>
                    <a:pt x="852" y="903"/>
                  </a:lnTo>
                  <a:lnTo>
                    <a:pt x="697" y="1110"/>
                  </a:lnTo>
                  <a:lnTo>
                    <a:pt x="439" y="1548"/>
                  </a:lnTo>
                  <a:lnTo>
                    <a:pt x="207" y="1987"/>
                  </a:lnTo>
                  <a:lnTo>
                    <a:pt x="26" y="2477"/>
                  </a:lnTo>
                  <a:lnTo>
                    <a:pt x="1" y="2580"/>
                  </a:lnTo>
                  <a:lnTo>
                    <a:pt x="1" y="2683"/>
                  </a:lnTo>
                  <a:lnTo>
                    <a:pt x="52" y="2786"/>
                  </a:lnTo>
                  <a:lnTo>
                    <a:pt x="104" y="2864"/>
                  </a:lnTo>
                  <a:lnTo>
                    <a:pt x="516" y="3302"/>
                  </a:lnTo>
                  <a:lnTo>
                    <a:pt x="878" y="3767"/>
                  </a:lnTo>
                  <a:lnTo>
                    <a:pt x="1239" y="4231"/>
                  </a:lnTo>
                  <a:lnTo>
                    <a:pt x="1574" y="4721"/>
                  </a:lnTo>
                  <a:lnTo>
                    <a:pt x="1909" y="5211"/>
                  </a:lnTo>
                  <a:lnTo>
                    <a:pt x="2193" y="5727"/>
                  </a:lnTo>
                  <a:lnTo>
                    <a:pt x="2477" y="6243"/>
                  </a:lnTo>
                  <a:lnTo>
                    <a:pt x="2735" y="6759"/>
                  </a:lnTo>
                  <a:lnTo>
                    <a:pt x="2967" y="7326"/>
                  </a:lnTo>
                  <a:lnTo>
                    <a:pt x="3199" y="7868"/>
                  </a:lnTo>
                  <a:lnTo>
                    <a:pt x="3380" y="8435"/>
                  </a:lnTo>
                  <a:lnTo>
                    <a:pt x="3560" y="9003"/>
                  </a:lnTo>
                  <a:lnTo>
                    <a:pt x="3715" y="9570"/>
                  </a:lnTo>
                  <a:lnTo>
                    <a:pt x="3818" y="10138"/>
                  </a:lnTo>
                  <a:lnTo>
                    <a:pt x="3921" y="10731"/>
                  </a:lnTo>
                  <a:lnTo>
                    <a:pt x="3999" y="11324"/>
                  </a:lnTo>
                  <a:lnTo>
                    <a:pt x="4050" y="11943"/>
                  </a:lnTo>
                  <a:lnTo>
                    <a:pt x="4102" y="12640"/>
                  </a:lnTo>
                  <a:lnTo>
                    <a:pt x="4153" y="12949"/>
                  </a:lnTo>
                  <a:lnTo>
                    <a:pt x="4231" y="13259"/>
                  </a:lnTo>
                  <a:lnTo>
                    <a:pt x="4360" y="13491"/>
                  </a:lnTo>
                  <a:lnTo>
                    <a:pt x="4437" y="13594"/>
                  </a:lnTo>
                  <a:lnTo>
                    <a:pt x="4514" y="13697"/>
                  </a:lnTo>
                  <a:lnTo>
                    <a:pt x="4540" y="13697"/>
                  </a:lnTo>
                  <a:lnTo>
                    <a:pt x="4618" y="13749"/>
                  </a:lnTo>
                  <a:lnTo>
                    <a:pt x="4721" y="13800"/>
                  </a:lnTo>
                  <a:lnTo>
                    <a:pt x="4850" y="13826"/>
                  </a:lnTo>
                  <a:lnTo>
                    <a:pt x="5005" y="13852"/>
                  </a:lnTo>
                  <a:lnTo>
                    <a:pt x="5134" y="13826"/>
                  </a:lnTo>
                  <a:lnTo>
                    <a:pt x="5314" y="13800"/>
                  </a:lnTo>
                  <a:lnTo>
                    <a:pt x="5495" y="13723"/>
                  </a:lnTo>
                  <a:lnTo>
                    <a:pt x="5701" y="13646"/>
                  </a:lnTo>
                  <a:lnTo>
                    <a:pt x="5933" y="13517"/>
                  </a:lnTo>
                  <a:lnTo>
                    <a:pt x="6165" y="13362"/>
                  </a:lnTo>
                  <a:lnTo>
                    <a:pt x="6372" y="13181"/>
                  </a:lnTo>
                  <a:lnTo>
                    <a:pt x="6552" y="13001"/>
                  </a:lnTo>
                  <a:lnTo>
                    <a:pt x="6733" y="12794"/>
                  </a:lnTo>
                  <a:lnTo>
                    <a:pt x="6913" y="12562"/>
                  </a:lnTo>
                  <a:lnTo>
                    <a:pt x="7068" y="12330"/>
                  </a:lnTo>
                  <a:lnTo>
                    <a:pt x="7223" y="12072"/>
                  </a:lnTo>
                  <a:lnTo>
                    <a:pt x="7481" y="11556"/>
                  </a:lnTo>
                  <a:lnTo>
                    <a:pt x="7661" y="11015"/>
                  </a:lnTo>
                  <a:lnTo>
                    <a:pt x="7816" y="10473"/>
                  </a:lnTo>
                  <a:lnTo>
                    <a:pt x="7893" y="9983"/>
                  </a:lnTo>
                  <a:lnTo>
                    <a:pt x="7945" y="9467"/>
                  </a:lnTo>
                  <a:lnTo>
                    <a:pt x="7945" y="8951"/>
                  </a:lnTo>
                  <a:lnTo>
                    <a:pt x="7893" y="8461"/>
                  </a:lnTo>
                  <a:lnTo>
                    <a:pt x="7842" y="7945"/>
                  </a:lnTo>
                  <a:lnTo>
                    <a:pt x="7739" y="7455"/>
                  </a:lnTo>
                  <a:lnTo>
                    <a:pt x="7584" y="6965"/>
                  </a:lnTo>
                  <a:lnTo>
                    <a:pt x="7429" y="6475"/>
                  </a:lnTo>
                  <a:lnTo>
                    <a:pt x="7249" y="6011"/>
                  </a:lnTo>
                  <a:lnTo>
                    <a:pt x="7042" y="5521"/>
                  </a:lnTo>
                  <a:lnTo>
                    <a:pt x="6836" y="5056"/>
                  </a:lnTo>
                  <a:lnTo>
                    <a:pt x="6604" y="4592"/>
                  </a:lnTo>
                  <a:lnTo>
                    <a:pt x="6346" y="4153"/>
                  </a:lnTo>
                  <a:lnTo>
                    <a:pt x="5830" y="3276"/>
                  </a:lnTo>
                  <a:lnTo>
                    <a:pt x="5288" y="2477"/>
                  </a:lnTo>
                  <a:lnTo>
                    <a:pt x="4721" y="1703"/>
                  </a:lnTo>
                  <a:lnTo>
                    <a:pt x="4128" y="955"/>
                  </a:lnTo>
                  <a:lnTo>
                    <a:pt x="3895" y="697"/>
                  </a:lnTo>
                  <a:lnTo>
                    <a:pt x="3637" y="439"/>
                  </a:lnTo>
                  <a:lnTo>
                    <a:pt x="3354" y="233"/>
                  </a:lnTo>
                  <a:lnTo>
                    <a:pt x="3199" y="155"/>
                  </a:lnTo>
                  <a:lnTo>
                    <a:pt x="3044" y="78"/>
                  </a:lnTo>
                  <a:lnTo>
                    <a:pt x="2786" y="26"/>
                  </a:lnTo>
                  <a:lnTo>
                    <a:pt x="2503" y="1"/>
                  </a:lnTo>
                  <a:close/>
                </a:path>
              </a:pathLst>
            </a:custGeom>
            <a:solidFill>
              <a:srgbClr val="CEC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0" name="Google Shape;3250;p28"/>
            <p:cNvSpPr/>
            <p:nvPr/>
          </p:nvSpPr>
          <p:spPr>
            <a:xfrm>
              <a:off x="4198251" y="3339139"/>
              <a:ext cx="301786" cy="352128"/>
            </a:xfrm>
            <a:custGeom>
              <a:avLst/>
              <a:gdLst/>
              <a:ahLst/>
              <a:cxnLst/>
              <a:rect l="l" t="t" r="r" b="b"/>
              <a:pathLst>
                <a:path w="32785" h="38254" extrusionOk="0">
                  <a:moveTo>
                    <a:pt x="6862" y="1"/>
                  </a:moveTo>
                  <a:lnTo>
                    <a:pt x="0" y="15683"/>
                  </a:lnTo>
                  <a:lnTo>
                    <a:pt x="129" y="15683"/>
                  </a:lnTo>
                  <a:lnTo>
                    <a:pt x="723" y="15709"/>
                  </a:lnTo>
                  <a:lnTo>
                    <a:pt x="1316" y="15761"/>
                  </a:lnTo>
                  <a:lnTo>
                    <a:pt x="1883" y="15864"/>
                  </a:lnTo>
                  <a:lnTo>
                    <a:pt x="2451" y="15993"/>
                  </a:lnTo>
                  <a:lnTo>
                    <a:pt x="3018" y="16148"/>
                  </a:lnTo>
                  <a:lnTo>
                    <a:pt x="3560" y="16328"/>
                  </a:lnTo>
                  <a:lnTo>
                    <a:pt x="4102" y="16560"/>
                  </a:lnTo>
                  <a:lnTo>
                    <a:pt x="4618" y="16818"/>
                  </a:lnTo>
                  <a:lnTo>
                    <a:pt x="5133" y="17102"/>
                  </a:lnTo>
                  <a:lnTo>
                    <a:pt x="5598" y="17412"/>
                  </a:lnTo>
                  <a:lnTo>
                    <a:pt x="6088" y="17773"/>
                  </a:lnTo>
                  <a:lnTo>
                    <a:pt x="6526" y="18134"/>
                  </a:lnTo>
                  <a:lnTo>
                    <a:pt x="6965" y="18521"/>
                  </a:lnTo>
                  <a:lnTo>
                    <a:pt x="7377" y="18959"/>
                  </a:lnTo>
                  <a:lnTo>
                    <a:pt x="7764" y="19398"/>
                  </a:lnTo>
                  <a:lnTo>
                    <a:pt x="8151" y="19862"/>
                  </a:lnTo>
                  <a:lnTo>
                    <a:pt x="8512" y="20326"/>
                  </a:lnTo>
                  <a:lnTo>
                    <a:pt x="8899" y="20791"/>
                  </a:lnTo>
                  <a:lnTo>
                    <a:pt x="9312" y="21229"/>
                  </a:lnTo>
                  <a:lnTo>
                    <a:pt x="9725" y="21642"/>
                  </a:lnTo>
                  <a:lnTo>
                    <a:pt x="10112" y="22029"/>
                  </a:lnTo>
                  <a:lnTo>
                    <a:pt x="10524" y="22390"/>
                  </a:lnTo>
                  <a:lnTo>
                    <a:pt x="11272" y="23035"/>
                  </a:lnTo>
                  <a:lnTo>
                    <a:pt x="11943" y="23551"/>
                  </a:lnTo>
                  <a:lnTo>
                    <a:pt x="12459" y="23937"/>
                  </a:lnTo>
                  <a:lnTo>
                    <a:pt x="12923" y="24247"/>
                  </a:lnTo>
                  <a:lnTo>
                    <a:pt x="12949" y="24247"/>
                  </a:lnTo>
                  <a:lnTo>
                    <a:pt x="14290" y="25872"/>
                  </a:lnTo>
                  <a:lnTo>
                    <a:pt x="15657" y="27471"/>
                  </a:lnTo>
                  <a:lnTo>
                    <a:pt x="17050" y="29070"/>
                  </a:lnTo>
                  <a:lnTo>
                    <a:pt x="18469" y="30670"/>
                  </a:lnTo>
                  <a:lnTo>
                    <a:pt x="19888" y="32217"/>
                  </a:lnTo>
                  <a:lnTo>
                    <a:pt x="21358" y="33739"/>
                  </a:lnTo>
                  <a:lnTo>
                    <a:pt x="22854" y="35235"/>
                  </a:lnTo>
                  <a:lnTo>
                    <a:pt x="24376" y="36705"/>
                  </a:lnTo>
                  <a:lnTo>
                    <a:pt x="24969" y="37221"/>
                  </a:lnTo>
                  <a:lnTo>
                    <a:pt x="25304" y="37453"/>
                  </a:lnTo>
                  <a:lnTo>
                    <a:pt x="25614" y="37686"/>
                  </a:lnTo>
                  <a:lnTo>
                    <a:pt x="25949" y="37892"/>
                  </a:lnTo>
                  <a:lnTo>
                    <a:pt x="26310" y="38047"/>
                  </a:lnTo>
                  <a:lnTo>
                    <a:pt x="26671" y="38176"/>
                  </a:lnTo>
                  <a:lnTo>
                    <a:pt x="27032" y="38227"/>
                  </a:lnTo>
                  <a:lnTo>
                    <a:pt x="27290" y="38253"/>
                  </a:lnTo>
                  <a:lnTo>
                    <a:pt x="27523" y="38253"/>
                  </a:lnTo>
                  <a:lnTo>
                    <a:pt x="27755" y="38227"/>
                  </a:lnTo>
                  <a:lnTo>
                    <a:pt x="28013" y="38176"/>
                  </a:lnTo>
                  <a:lnTo>
                    <a:pt x="28245" y="38124"/>
                  </a:lnTo>
                  <a:lnTo>
                    <a:pt x="28451" y="38047"/>
                  </a:lnTo>
                  <a:lnTo>
                    <a:pt x="28915" y="37840"/>
                  </a:lnTo>
                  <a:lnTo>
                    <a:pt x="29328" y="37582"/>
                  </a:lnTo>
                  <a:lnTo>
                    <a:pt x="29741" y="37273"/>
                  </a:lnTo>
                  <a:lnTo>
                    <a:pt x="30128" y="36963"/>
                  </a:lnTo>
                  <a:lnTo>
                    <a:pt x="30463" y="36602"/>
                  </a:lnTo>
                  <a:lnTo>
                    <a:pt x="31031" y="35983"/>
                  </a:lnTo>
                  <a:lnTo>
                    <a:pt x="31598" y="35364"/>
                  </a:lnTo>
                  <a:lnTo>
                    <a:pt x="32165" y="34771"/>
                  </a:lnTo>
                  <a:lnTo>
                    <a:pt x="32475" y="34487"/>
                  </a:lnTo>
                  <a:lnTo>
                    <a:pt x="32784" y="34229"/>
                  </a:lnTo>
                  <a:lnTo>
                    <a:pt x="32707" y="34126"/>
                  </a:lnTo>
                  <a:lnTo>
                    <a:pt x="32630" y="34023"/>
                  </a:lnTo>
                  <a:lnTo>
                    <a:pt x="32501" y="33791"/>
                  </a:lnTo>
                  <a:lnTo>
                    <a:pt x="32423" y="33481"/>
                  </a:lnTo>
                  <a:lnTo>
                    <a:pt x="32372" y="33172"/>
                  </a:lnTo>
                  <a:lnTo>
                    <a:pt x="32320" y="32475"/>
                  </a:lnTo>
                  <a:lnTo>
                    <a:pt x="32269" y="31856"/>
                  </a:lnTo>
                  <a:lnTo>
                    <a:pt x="32191" y="31263"/>
                  </a:lnTo>
                  <a:lnTo>
                    <a:pt x="32088" y="30670"/>
                  </a:lnTo>
                  <a:lnTo>
                    <a:pt x="31985" y="30102"/>
                  </a:lnTo>
                  <a:lnTo>
                    <a:pt x="31830" y="29535"/>
                  </a:lnTo>
                  <a:lnTo>
                    <a:pt x="31650" y="28967"/>
                  </a:lnTo>
                  <a:lnTo>
                    <a:pt x="31469" y="28400"/>
                  </a:lnTo>
                  <a:lnTo>
                    <a:pt x="31237" y="27858"/>
                  </a:lnTo>
                  <a:lnTo>
                    <a:pt x="31005" y="27291"/>
                  </a:lnTo>
                  <a:lnTo>
                    <a:pt x="30747" y="26775"/>
                  </a:lnTo>
                  <a:lnTo>
                    <a:pt x="30463" y="26259"/>
                  </a:lnTo>
                  <a:lnTo>
                    <a:pt x="30179" y="25743"/>
                  </a:lnTo>
                  <a:lnTo>
                    <a:pt x="29844" y="25253"/>
                  </a:lnTo>
                  <a:lnTo>
                    <a:pt x="29509" y="24763"/>
                  </a:lnTo>
                  <a:lnTo>
                    <a:pt x="29148" y="24299"/>
                  </a:lnTo>
                  <a:lnTo>
                    <a:pt x="28786" y="23834"/>
                  </a:lnTo>
                  <a:lnTo>
                    <a:pt x="28374" y="23396"/>
                  </a:lnTo>
                  <a:lnTo>
                    <a:pt x="28193" y="23602"/>
                  </a:lnTo>
                  <a:lnTo>
                    <a:pt x="28064" y="23834"/>
                  </a:lnTo>
                  <a:lnTo>
                    <a:pt x="26955" y="21564"/>
                  </a:lnTo>
                  <a:lnTo>
                    <a:pt x="25872" y="19295"/>
                  </a:lnTo>
                  <a:lnTo>
                    <a:pt x="24737" y="17050"/>
                  </a:lnTo>
                  <a:lnTo>
                    <a:pt x="23602" y="14781"/>
                  </a:lnTo>
                  <a:lnTo>
                    <a:pt x="22441" y="12562"/>
                  </a:lnTo>
                  <a:lnTo>
                    <a:pt x="21255" y="10318"/>
                  </a:lnTo>
                  <a:lnTo>
                    <a:pt x="20042" y="8100"/>
                  </a:lnTo>
                  <a:lnTo>
                    <a:pt x="18830" y="5907"/>
                  </a:lnTo>
                  <a:lnTo>
                    <a:pt x="18443" y="5108"/>
                  </a:lnTo>
                  <a:lnTo>
                    <a:pt x="18237" y="4721"/>
                  </a:lnTo>
                  <a:lnTo>
                    <a:pt x="18005" y="4386"/>
                  </a:lnTo>
                  <a:lnTo>
                    <a:pt x="17515" y="3818"/>
                  </a:lnTo>
                  <a:lnTo>
                    <a:pt x="16999" y="3251"/>
                  </a:lnTo>
                  <a:lnTo>
                    <a:pt x="16431" y="2735"/>
                  </a:lnTo>
                  <a:lnTo>
                    <a:pt x="15838" y="2271"/>
                  </a:lnTo>
                  <a:lnTo>
                    <a:pt x="15528" y="2064"/>
                  </a:lnTo>
                  <a:lnTo>
                    <a:pt x="15219" y="1858"/>
                  </a:lnTo>
                  <a:lnTo>
                    <a:pt x="14884" y="1651"/>
                  </a:lnTo>
                  <a:lnTo>
                    <a:pt x="14548" y="1497"/>
                  </a:lnTo>
                  <a:lnTo>
                    <a:pt x="14213" y="1316"/>
                  </a:lnTo>
                  <a:lnTo>
                    <a:pt x="13878" y="1187"/>
                  </a:lnTo>
                  <a:lnTo>
                    <a:pt x="13516" y="1058"/>
                  </a:lnTo>
                  <a:lnTo>
                    <a:pt x="13155" y="955"/>
                  </a:lnTo>
                  <a:lnTo>
                    <a:pt x="12820" y="878"/>
                  </a:lnTo>
                  <a:lnTo>
                    <a:pt x="12459" y="800"/>
                  </a:lnTo>
                  <a:lnTo>
                    <a:pt x="11685" y="723"/>
                  </a:lnTo>
                  <a:lnTo>
                    <a:pt x="10860" y="671"/>
                  </a:lnTo>
                  <a:lnTo>
                    <a:pt x="10008" y="620"/>
                  </a:lnTo>
                  <a:lnTo>
                    <a:pt x="9183" y="542"/>
                  </a:lnTo>
                  <a:lnTo>
                    <a:pt x="8745" y="491"/>
                  </a:lnTo>
                  <a:lnTo>
                    <a:pt x="8358" y="439"/>
                  </a:lnTo>
                  <a:lnTo>
                    <a:pt x="7945" y="362"/>
                  </a:lnTo>
                  <a:lnTo>
                    <a:pt x="7584" y="259"/>
                  </a:lnTo>
                  <a:lnTo>
                    <a:pt x="7197" y="130"/>
                  </a:lnTo>
                  <a:lnTo>
                    <a:pt x="68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1" name="Google Shape;3251;p28"/>
            <p:cNvSpPr/>
            <p:nvPr/>
          </p:nvSpPr>
          <p:spPr>
            <a:xfrm>
              <a:off x="4812252" y="3286192"/>
              <a:ext cx="38946" cy="23988"/>
            </a:xfrm>
            <a:custGeom>
              <a:avLst/>
              <a:gdLst/>
              <a:ahLst/>
              <a:cxnLst/>
              <a:rect l="l" t="t" r="r" b="b"/>
              <a:pathLst>
                <a:path w="4231" h="2606" extrusionOk="0">
                  <a:moveTo>
                    <a:pt x="3766" y="1"/>
                  </a:moveTo>
                  <a:lnTo>
                    <a:pt x="3457" y="78"/>
                  </a:lnTo>
                  <a:lnTo>
                    <a:pt x="3096" y="155"/>
                  </a:lnTo>
                  <a:lnTo>
                    <a:pt x="2735" y="207"/>
                  </a:lnTo>
                  <a:lnTo>
                    <a:pt x="1987" y="259"/>
                  </a:lnTo>
                  <a:lnTo>
                    <a:pt x="1264" y="259"/>
                  </a:lnTo>
                  <a:lnTo>
                    <a:pt x="542" y="207"/>
                  </a:lnTo>
                  <a:lnTo>
                    <a:pt x="362" y="388"/>
                  </a:lnTo>
                  <a:lnTo>
                    <a:pt x="207" y="620"/>
                  </a:lnTo>
                  <a:lnTo>
                    <a:pt x="104" y="852"/>
                  </a:lnTo>
                  <a:lnTo>
                    <a:pt x="26" y="1110"/>
                  </a:lnTo>
                  <a:lnTo>
                    <a:pt x="0" y="1290"/>
                  </a:lnTo>
                  <a:lnTo>
                    <a:pt x="26" y="1471"/>
                  </a:lnTo>
                  <a:lnTo>
                    <a:pt x="52" y="1677"/>
                  </a:lnTo>
                  <a:lnTo>
                    <a:pt x="78" y="1858"/>
                  </a:lnTo>
                  <a:lnTo>
                    <a:pt x="155" y="2013"/>
                  </a:lnTo>
                  <a:lnTo>
                    <a:pt x="233" y="2193"/>
                  </a:lnTo>
                  <a:lnTo>
                    <a:pt x="336" y="2348"/>
                  </a:lnTo>
                  <a:lnTo>
                    <a:pt x="465" y="2477"/>
                  </a:lnTo>
                  <a:lnTo>
                    <a:pt x="594" y="2296"/>
                  </a:lnTo>
                  <a:lnTo>
                    <a:pt x="697" y="2193"/>
                  </a:lnTo>
                  <a:lnTo>
                    <a:pt x="800" y="2090"/>
                  </a:lnTo>
                  <a:lnTo>
                    <a:pt x="929" y="2013"/>
                  </a:lnTo>
                  <a:lnTo>
                    <a:pt x="1058" y="1935"/>
                  </a:lnTo>
                  <a:lnTo>
                    <a:pt x="1368" y="1858"/>
                  </a:lnTo>
                  <a:lnTo>
                    <a:pt x="1703" y="1806"/>
                  </a:lnTo>
                  <a:lnTo>
                    <a:pt x="2038" y="1806"/>
                  </a:lnTo>
                  <a:lnTo>
                    <a:pt x="2373" y="1832"/>
                  </a:lnTo>
                  <a:lnTo>
                    <a:pt x="2683" y="1909"/>
                  </a:lnTo>
                  <a:lnTo>
                    <a:pt x="2967" y="2038"/>
                  </a:lnTo>
                  <a:lnTo>
                    <a:pt x="3199" y="2142"/>
                  </a:lnTo>
                  <a:lnTo>
                    <a:pt x="3405" y="2296"/>
                  </a:lnTo>
                  <a:lnTo>
                    <a:pt x="3586" y="2451"/>
                  </a:lnTo>
                  <a:lnTo>
                    <a:pt x="3766" y="2606"/>
                  </a:lnTo>
                  <a:lnTo>
                    <a:pt x="3870" y="2451"/>
                  </a:lnTo>
                  <a:lnTo>
                    <a:pt x="3973" y="2296"/>
                  </a:lnTo>
                  <a:lnTo>
                    <a:pt x="4050" y="2116"/>
                  </a:lnTo>
                  <a:lnTo>
                    <a:pt x="4127" y="1909"/>
                  </a:lnTo>
                  <a:lnTo>
                    <a:pt x="4179" y="1729"/>
                  </a:lnTo>
                  <a:lnTo>
                    <a:pt x="4205" y="1522"/>
                  </a:lnTo>
                  <a:lnTo>
                    <a:pt x="4231" y="1342"/>
                  </a:lnTo>
                  <a:lnTo>
                    <a:pt x="4231" y="1161"/>
                  </a:lnTo>
                  <a:lnTo>
                    <a:pt x="4179" y="852"/>
                  </a:lnTo>
                  <a:lnTo>
                    <a:pt x="4102" y="542"/>
                  </a:lnTo>
                  <a:lnTo>
                    <a:pt x="3947" y="259"/>
                  </a:lnTo>
                  <a:lnTo>
                    <a:pt x="37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2" name="Google Shape;3252;p28"/>
            <p:cNvSpPr/>
            <p:nvPr/>
          </p:nvSpPr>
          <p:spPr>
            <a:xfrm>
              <a:off x="4779013" y="3302816"/>
              <a:ext cx="100206" cy="203246"/>
            </a:xfrm>
            <a:custGeom>
              <a:avLst/>
              <a:gdLst/>
              <a:ahLst/>
              <a:cxnLst/>
              <a:rect l="l" t="t" r="r" b="b"/>
              <a:pathLst>
                <a:path w="10886" h="22080" extrusionOk="0">
                  <a:moveTo>
                    <a:pt x="5314" y="0"/>
                  </a:moveTo>
                  <a:lnTo>
                    <a:pt x="4979" y="52"/>
                  </a:lnTo>
                  <a:lnTo>
                    <a:pt x="4669" y="129"/>
                  </a:lnTo>
                  <a:lnTo>
                    <a:pt x="4540" y="207"/>
                  </a:lnTo>
                  <a:lnTo>
                    <a:pt x="4411" y="284"/>
                  </a:lnTo>
                  <a:lnTo>
                    <a:pt x="4308" y="387"/>
                  </a:lnTo>
                  <a:lnTo>
                    <a:pt x="4205" y="490"/>
                  </a:lnTo>
                  <a:lnTo>
                    <a:pt x="4076" y="671"/>
                  </a:lnTo>
                  <a:lnTo>
                    <a:pt x="3276" y="1780"/>
                  </a:lnTo>
                  <a:lnTo>
                    <a:pt x="2477" y="2889"/>
                  </a:lnTo>
                  <a:lnTo>
                    <a:pt x="2115" y="3482"/>
                  </a:lnTo>
                  <a:lnTo>
                    <a:pt x="1754" y="4050"/>
                  </a:lnTo>
                  <a:lnTo>
                    <a:pt x="1445" y="4643"/>
                  </a:lnTo>
                  <a:lnTo>
                    <a:pt x="1135" y="5262"/>
                  </a:lnTo>
                  <a:lnTo>
                    <a:pt x="826" y="5907"/>
                  </a:lnTo>
                  <a:lnTo>
                    <a:pt x="568" y="6578"/>
                  </a:lnTo>
                  <a:lnTo>
                    <a:pt x="439" y="6990"/>
                  </a:lnTo>
                  <a:lnTo>
                    <a:pt x="310" y="7429"/>
                  </a:lnTo>
                  <a:lnTo>
                    <a:pt x="207" y="7867"/>
                  </a:lnTo>
                  <a:lnTo>
                    <a:pt x="129" y="8306"/>
                  </a:lnTo>
                  <a:lnTo>
                    <a:pt x="52" y="8744"/>
                  </a:lnTo>
                  <a:lnTo>
                    <a:pt x="26" y="9183"/>
                  </a:lnTo>
                  <a:lnTo>
                    <a:pt x="0" y="9647"/>
                  </a:lnTo>
                  <a:lnTo>
                    <a:pt x="0" y="10086"/>
                  </a:lnTo>
                  <a:lnTo>
                    <a:pt x="26" y="10524"/>
                  </a:lnTo>
                  <a:lnTo>
                    <a:pt x="78" y="10963"/>
                  </a:lnTo>
                  <a:lnTo>
                    <a:pt x="155" y="11401"/>
                  </a:lnTo>
                  <a:lnTo>
                    <a:pt x="258" y="11840"/>
                  </a:lnTo>
                  <a:lnTo>
                    <a:pt x="387" y="12252"/>
                  </a:lnTo>
                  <a:lnTo>
                    <a:pt x="542" y="12665"/>
                  </a:lnTo>
                  <a:lnTo>
                    <a:pt x="723" y="13052"/>
                  </a:lnTo>
                  <a:lnTo>
                    <a:pt x="955" y="13439"/>
                  </a:lnTo>
                  <a:lnTo>
                    <a:pt x="1109" y="13723"/>
                  </a:lnTo>
                  <a:lnTo>
                    <a:pt x="1316" y="13981"/>
                  </a:lnTo>
                  <a:lnTo>
                    <a:pt x="1729" y="14471"/>
                  </a:lnTo>
                  <a:lnTo>
                    <a:pt x="2167" y="14961"/>
                  </a:lnTo>
                  <a:lnTo>
                    <a:pt x="2605" y="15425"/>
                  </a:lnTo>
                  <a:lnTo>
                    <a:pt x="3534" y="16354"/>
                  </a:lnTo>
                  <a:lnTo>
                    <a:pt x="3973" y="16844"/>
                  </a:lnTo>
                  <a:lnTo>
                    <a:pt x="4385" y="17334"/>
                  </a:lnTo>
                  <a:lnTo>
                    <a:pt x="4566" y="17617"/>
                  </a:lnTo>
                  <a:lnTo>
                    <a:pt x="4746" y="17901"/>
                  </a:lnTo>
                  <a:lnTo>
                    <a:pt x="4901" y="18211"/>
                  </a:lnTo>
                  <a:lnTo>
                    <a:pt x="5030" y="18520"/>
                  </a:lnTo>
                  <a:lnTo>
                    <a:pt x="5133" y="18830"/>
                  </a:lnTo>
                  <a:lnTo>
                    <a:pt x="5236" y="19139"/>
                  </a:lnTo>
                  <a:lnTo>
                    <a:pt x="5288" y="19475"/>
                  </a:lnTo>
                  <a:lnTo>
                    <a:pt x="5340" y="19784"/>
                  </a:lnTo>
                  <a:lnTo>
                    <a:pt x="5365" y="20119"/>
                  </a:lnTo>
                  <a:lnTo>
                    <a:pt x="5340" y="20429"/>
                  </a:lnTo>
                  <a:lnTo>
                    <a:pt x="5288" y="20739"/>
                  </a:lnTo>
                  <a:lnTo>
                    <a:pt x="5211" y="21048"/>
                  </a:lnTo>
                  <a:lnTo>
                    <a:pt x="5108" y="21332"/>
                  </a:lnTo>
                  <a:lnTo>
                    <a:pt x="4953" y="21590"/>
                  </a:lnTo>
                  <a:lnTo>
                    <a:pt x="4772" y="21848"/>
                  </a:lnTo>
                  <a:lnTo>
                    <a:pt x="4566" y="22080"/>
                  </a:lnTo>
                  <a:lnTo>
                    <a:pt x="4927" y="22054"/>
                  </a:lnTo>
                  <a:lnTo>
                    <a:pt x="5288" y="22002"/>
                  </a:lnTo>
                  <a:lnTo>
                    <a:pt x="5623" y="21873"/>
                  </a:lnTo>
                  <a:lnTo>
                    <a:pt x="5933" y="21719"/>
                  </a:lnTo>
                  <a:lnTo>
                    <a:pt x="6217" y="21538"/>
                  </a:lnTo>
                  <a:lnTo>
                    <a:pt x="6475" y="21306"/>
                  </a:lnTo>
                  <a:lnTo>
                    <a:pt x="6733" y="21048"/>
                  </a:lnTo>
                  <a:lnTo>
                    <a:pt x="6965" y="20764"/>
                  </a:lnTo>
                  <a:lnTo>
                    <a:pt x="7171" y="20481"/>
                  </a:lnTo>
                  <a:lnTo>
                    <a:pt x="7377" y="20145"/>
                  </a:lnTo>
                  <a:lnTo>
                    <a:pt x="7558" y="19810"/>
                  </a:lnTo>
                  <a:lnTo>
                    <a:pt x="7687" y="19449"/>
                  </a:lnTo>
                  <a:lnTo>
                    <a:pt x="7816" y="19088"/>
                  </a:lnTo>
                  <a:lnTo>
                    <a:pt x="7945" y="18701"/>
                  </a:lnTo>
                  <a:lnTo>
                    <a:pt x="8022" y="18340"/>
                  </a:lnTo>
                  <a:lnTo>
                    <a:pt x="8100" y="17953"/>
                  </a:lnTo>
                  <a:lnTo>
                    <a:pt x="8203" y="17205"/>
                  </a:lnTo>
                  <a:lnTo>
                    <a:pt x="8254" y="16457"/>
                  </a:lnTo>
                  <a:lnTo>
                    <a:pt x="8358" y="14935"/>
                  </a:lnTo>
                  <a:lnTo>
                    <a:pt x="8435" y="14161"/>
                  </a:lnTo>
                  <a:lnTo>
                    <a:pt x="8564" y="13439"/>
                  </a:lnTo>
                  <a:lnTo>
                    <a:pt x="8667" y="13078"/>
                  </a:lnTo>
                  <a:lnTo>
                    <a:pt x="8770" y="12717"/>
                  </a:lnTo>
                  <a:lnTo>
                    <a:pt x="8873" y="12356"/>
                  </a:lnTo>
                  <a:lnTo>
                    <a:pt x="9028" y="12020"/>
                  </a:lnTo>
                  <a:lnTo>
                    <a:pt x="9209" y="11659"/>
                  </a:lnTo>
                  <a:lnTo>
                    <a:pt x="9415" y="11298"/>
                  </a:lnTo>
                  <a:lnTo>
                    <a:pt x="9854" y="10602"/>
                  </a:lnTo>
                  <a:lnTo>
                    <a:pt x="10266" y="9931"/>
                  </a:lnTo>
                  <a:lnTo>
                    <a:pt x="10447" y="9570"/>
                  </a:lnTo>
                  <a:lnTo>
                    <a:pt x="10602" y="9183"/>
                  </a:lnTo>
                  <a:lnTo>
                    <a:pt x="10756" y="8719"/>
                  </a:lnTo>
                  <a:lnTo>
                    <a:pt x="10834" y="8203"/>
                  </a:lnTo>
                  <a:lnTo>
                    <a:pt x="10885" y="7713"/>
                  </a:lnTo>
                  <a:lnTo>
                    <a:pt x="10860" y="7197"/>
                  </a:lnTo>
                  <a:lnTo>
                    <a:pt x="10808" y="6681"/>
                  </a:lnTo>
                  <a:lnTo>
                    <a:pt x="10705" y="6191"/>
                  </a:lnTo>
                  <a:lnTo>
                    <a:pt x="10550" y="5675"/>
                  </a:lnTo>
                  <a:lnTo>
                    <a:pt x="10369" y="5211"/>
                  </a:lnTo>
                  <a:lnTo>
                    <a:pt x="10369" y="5159"/>
                  </a:lnTo>
                  <a:lnTo>
                    <a:pt x="10137" y="4695"/>
                  </a:lnTo>
                  <a:lnTo>
                    <a:pt x="9905" y="4256"/>
                  </a:lnTo>
                  <a:lnTo>
                    <a:pt x="9673" y="3818"/>
                  </a:lnTo>
                  <a:lnTo>
                    <a:pt x="9389" y="3379"/>
                  </a:lnTo>
                  <a:lnTo>
                    <a:pt x="8822" y="2554"/>
                  </a:lnTo>
                  <a:lnTo>
                    <a:pt x="8203" y="1754"/>
                  </a:lnTo>
                  <a:lnTo>
                    <a:pt x="7816" y="1264"/>
                  </a:lnTo>
                  <a:lnTo>
                    <a:pt x="7610" y="1032"/>
                  </a:lnTo>
                  <a:lnTo>
                    <a:pt x="7377" y="800"/>
                  </a:lnTo>
                  <a:lnTo>
                    <a:pt x="7197" y="645"/>
                  </a:lnTo>
                  <a:lnTo>
                    <a:pt x="7016" y="490"/>
                  </a:lnTo>
                  <a:lnTo>
                    <a:pt x="6810" y="336"/>
                  </a:lnTo>
                  <a:lnTo>
                    <a:pt x="6578" y="232"/>
                  </a:lnTo>
                  <a:lnTo>
                    <a:pt x="6294" y="103"/>
                  </a:lnTo>
                  <a:lnTo>
                    <a:pt x="5984" y="26"/>
                  </a:lnTo>
                  <a:lnTo>
                    <a:pt x="5649" y="0"/>
                  </a:lnTo>
                  <a:close/>
                </a:path>
              </a:pathLst>
            </a:custGeom>
            <a:solidFill>
              <a:srgbClr val="202E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3" name="Google Shape;3253;p28"/>
            <p:cNvSpPr/>
            <p:nvPr/>
          </p:nvSpPr>
          <p:spPr>
            <a:xfrm>
              <a:off x="4721316" y="3017894"/>
              <a:ext cx="215600" cy="270682"/>
            </a:xfrm>
            <a:custGeom>
              <a:avLst/>
              <a:gdLst/>
              <a:ahLst/>
              <a:cxnLst/>
              <a:rect l="l" t="t" r="r" b="b"/>
              <a:pathLst>
                <a:path w="23422" h="29406" extrusionOk="0">
                  <a:moveTo>
                    <a:pt x="13387" y="0"/>
                  </a:moveTo>
                  <a:lnTo>
                    <a:pt x="13026" y="26"/>
                  </a:lnTo>
                  <a:lnTo>
                    <a:pt x="12691" y="78"/>
                  </a:lnTo>
                  <a:lnTo>
                    <a:pt x="12356" y="181"/>
                  </a:lnTo>
                  <a:lnTo>
                    <a:pt x="12020" y="284"/>
                  </a:lnTo>
                  <a:lnTo>
                    <a:pt x="11711" y="439"/>
                  </a:lnTo>
                  <a:lnTo>
                    <a:pt x="11401" y="594"/>
                  </a:lnTo>
                  <a:lnTo>
                    <a:pt x="11118" y="774"/>
                  </a:lnTo>
                  <a:lnTo>
                    <a:pt x="10808" y="981"/>
                  </a:lnTo>
                  <a:lnTo>
                    <a:pt x="10550" y="1213"/>
                  </a:lnTo>
                  <a:lnTo>
                    <a:pt x="10292" y="1471"/>
                  </a:lnTo>
                  <a:lnTo>
                    <a:pt x="10034" y="1729"/>
                  </a:lnTo>
                  <a:lnTo>
                    <a:pt x="9802" y="2012"/>
                  </a:lnTo>
                  <a:lnTo>
                    <a:pt x="9570" y="2296"/>
                  </a:lnTo>
                  <a:lnTo>
                    <a:pt x="9389" y="2606"/>
                  </a:lnTo>
                  <a:lnTo>
                    <a:pt x="9080" y="2554"/>
                  </a:lnTo>
                  <a:lnTo>
                    <a:pt x="8770" y="2528"/>
                  </a:lnTo>
                  <a:lnTo>
                    <a:pt x="8151" y="2528"/>
                  </a:lnTo>
                  <a:lnTo>
                    <a:pt x="7842" y="2554"/>
                  </a:lnTo>
                  <a:lnTo>
                    <a:pt x="7532" y="2606"/>
                  </a:lnTo>
                  <a:lnTo>
                    <a:pt x="7223" y="2657"/>
                  </a:lnTo>
                  <a:lnTo>
                    <a:pt x="6913" y="2735"/>
                  </a:lnTo>
                  <a:lnTo>
                    <a:pt x="6629" y="2838"/>
                  </a:lnTo>
                  <a:lnTo>
                    <a:pt x="6346" y="2941"/>
                  </a:lnTo>
                  <a:lnTo>
                    <a:pt x="5752" y="3199"/>
                  </a:lnTo>
                  <a:lnTo>
                    <a:pt x="5211" y="3508"/>
                  </a:lnTo>
                  <a:lnTo>
                    <a:pt x="4695" y="3844"/>
                  </a:lnTo>
                  <a:lnTo>
                    <a:pt x="4231" y="4256"/>
                  </a:lnTo>
                  <a:lnTo>
                    <a:pt x="3766" y="4669"/>
                  </a:lnTo>
                  <a:lnTo>
                    <a:pt x="3354" y="5133"/>
                  </a:lnTo>
                  <a:lnTo>
                    <a:pt x="2967" y="5624"/>
                  </a:lnTo>
                  <a:lnTo>
                    <a:pt x="2606" y="6114"/>
                  </a:lnTo>
                  <a:lnTo>
                    <a:pt x="2270" y="6655"/>
                  </a:lnTo>
                  <a:lnTo>
                    <a:pt x="1961" y="7197"/>
                  </a:lnTo>
                  <a:lnTo>
                    <a:pt x="1677" y="7764"/>
                  </a:lnTo>
                  <a:lnTo>
                    <a:pt x="1471" y="8229"/>
                  </a:lnTo>
                  <a:lnTo>
                    <a:pt x="1264" y="8719"/>
                  </a:lnTo>
                  <a:lnTo>
                    <a:pt x="1058" y="9209"/>
                  </a:lnTo>
                  <a:lnTo>
                    <a:pt x="877" y="9699"/>
                  </a:lnTo>
                  <a:lnTo>
                    <a:pt x="723" y="10215"/>
                  </a:lnTo>
                  <a:lnTo>
                    <a:pt x="594" y="10705"/>
                  </a:lnTo>
                  <a:lnTo>
                    <a:pt x="465" y="11221"/>
                  </a:lnTo>
                  <a:lnTo>
                    <a:pt x="336" y="11737"/>
                  </a:lnTo>
                  <a:lnTo>
                    <a:pt x="233" y="12253"/>
                  </a:lnTo>
                  <a:lnTo>
                    <a:pt x="155" y="12768"/>
                  </a:lnTo>
                  <a:lnTo>
                    <a:pt x="104" y="13310"/>
                  </a:lnTo>
                  <a:lnTo>
                    <a:pt x="52" y="13826"/>
                  </a:lnTo>
                  <a:lnTo>
                    <a:pt x="0" y="14342"/>
                  </a:lnTo>
                  <a:lnTo>
                    <a:pt x="0" y="14884"/>
                  </a:lnTo>
                  <a:lnTo>
                    <a:pt x="0" y="15399"/>
                  </a:lnTo>
                  <a:lnTo>
                    <a:pt x="0" y="15941"/>
                  </a:lnTo>
                  <a:lnTo>
                    <a:pt x="26" y="16457"/>
                  </a:lnTo>
                  <a:lnTo>
                    <a:pt x="78" y="16999"/>
                  </a:lnTo>
                  <a:lnTo>
                    <a:pt x="129" y="17515"/>
                  </a:lnTo>
                  <a:lnTo>
                    <a:pt x="207" y="18030"/>
                  </a:lnTo>
                  <a:lnTo>
                    <a:pt x="284" y="18546"/>
                  </a:lnTo>
                  <a:lnTo>
                    <a:pt x="413" y="19062"/>
                  </a:lnTo>
                  <a:lnTo>
                    <a:pt x="516" y="19578"/>
                  </a:lnTo>
                  <a:lnTo>
                    <a:pt x="645" y="20094"/>
                  </a:lnTo>
                  <a:lnTo>
                    <a:pt x="800" y="20584"/>
                  </a:lnTo>
                  <a:lnTo>
                    <a:pt x="981" y="21100"/>
                  </a:lnTo>
                  <a:lnTo>
                    <a:pt x="1161" y="21590"/>
                  </a:lnTo>
                  <a:lnTo>
                    <a:pt x="1367" y="22080"/>
                  </a:lnTo>
                  <a:lnTo>
                    <a:pt x="1574" y="22570"/>
                  </a:lnTo>
                  <a:lnTo>
                    <a:pt x="1806" y="23034"/>
                  </a:lnTo>
                  <a:lnTo>
                    <a:pt x="2038" y="23499"/>
                  </a:lnTo>
                  <a:lnTo>
                    <a:pt x="2296" y="23963"/>
                  </a:lnTo>
                  <a:lnTo>
                    <a:pt x="2709" y="24608"/>
                  </a:lnTo>
                  <a:lnTo>
                    <a:pt x="3173" y="25227"/>
                  </a:lnTo>
                  <a:lnTo>
                    <a:pt x="3663" y="25820"/>
                  </a:lnTo>
                  <a:lnTo>
                    <a:pt x="4205" y="26362"/>
                  </a:lnTo>
                  <a:lnTo>
                    <a:pt x="4798" y="26878"/>
                  </a:lnTo>
                  <a:lnTo>
                    <a:pt x="5417" y="27342"/>
                  </a:lnTo>
                  <a:lnTo>
                    <a:pt x="6036" y="27781"/>
                  </a:lnTo>
                  <a:lnTo>
                    <a:pt x="6707" y="28167"/>
                  </a:lnTo>
                  <a:lnTo>
                    <a:pt x="7145" y="28400"/>
                  </a:lnTo>
                  <a:lnTo>
                    <a:pt x="7610" y="28606"/>
                  </a:lnTo>
                  <a:lnTo>
                    <a:pt x="8048" y="28787"/>
                  </a:lnTo>
                  <a:lnTo>
                    <a:pt x="8512" y="28941"/>
                  </a:lnTo>
                  <a:lnTo>
                    <a:pt x="9002" y="29070"/>
                  </a:lnTo>
                  <a:lnTo>
                    <a:pt x="9467" y="29199"/>
                  </a:lnTo>
                  <a:lnTo>
                    <a:pt x="9931" y="29277"/>
                  </a:lnTo>
                  <a:lnTo>
                    <a:pt x="10421" y="29354"/>
                  </a:lnTo>
                  <a:lnTo>
                    <a:pt x="11143" y="29406"/>
                  </a:lnTo>
                  <a:lnTo>
                    <a:pt x="11866" y="29406"/>
                  </a:lnTo>
                  <a:lnTo>
                    <a:pt x="12614" y="29354"/>
                  </a:lnTo>
                  <a:lnTo>
                    <a:pt x="12975" y="29302"/>
                  </a:lnTo>
                  <a:lnTo>
                    <a:pt x="13336" y="29225"/>
                  </a:lnTo>
                  <a:lnTo>
                    <a:pt x="13645" y="29148"/>
                  </a:lnTo>
                  <a:lnTo>
                    <a:pt x="14419" y="28941"/>
                  </a:lnTo>
                  <a:lnTo>
                    <a:pt x="15193" y="28658"/>
                  </a:lnTo>
                  <a:lnTo>
                    <a:pt x="15915" y="28322"/>
                  </a:lnTo>
                  <a:lnTo>
                    <a:pt x="16637" y="27935"/>
                  </a:lnTo>
                  <a:lnTo>
                    <a:pt x="17128" y="27626"/>
                  </a:lnTo>
                  <a:lnTo>
                    <a:pt x="17618" y="27316"/>
                  </a:lnTo>
                  <a:lnTo>
                    <a:pt x="18082" y="26955"/>
                  </a:lnTo>
                  <a:lnTo>
                    <a:pt x="18520" y="26568"/>
                  </a:lnTo>
                  <a:lnTo>
                    <a:pt x="18959" y="26181"/>
                  </a:lnTo>
                  <a:lnTo>
                    <a:pt x="19372" y="25769"/>
                  </a:lnTo>
                  <a:lnTo>
                    <a:pt x="19784" y="25330"/>
                  </a:lnTo>
                  <a:lnTo>
                    <a:pt x="20171" y="24866"/>
                  </a:lnTo>
                  <a:lnTo>
                    <a:pt x="20532" y="24402"/>
                  </a:lnTo>
                  <a:lnTo>
                    <a:pt x="20868" y="23911"/>
                  </a:lnTo>
                  <a:lnTo>
                    <a:pt x="21177" y="23421"/>
                  </a:lnTo>
                  <a:lnTo>
                    <a:pt x="21487" y="22905"/>
                  </a:lnTo>
                  <a:lnTo>
                    <a:pt x="21745" y="22390"/>
                  </a:lnTo>
                  <a:lnTo>
                    <a:pt x="22003" y="21848"/>
                  </a:lnTo>
                  <a:lnTo>
                    <a:pt x="22235" y="21306"/>
                  </a:lnTo>
                  <a:lnTo>
                    <a:pt x="22415" y="20739"/>
                  </a:lnTo>
                  <a:lnTo>
                    <a:pt x="22673" y="19965"/>
                  </a:lnTo>
                  <a:lnTo>
                    <a:pt x="22880" y="19191"/>
                  </a:lnTo>
                  <a:lnTo>
                    <a:pt x="23060" y="18392"/>
                  </a:lnTo>
                  <a:lnTo>
                    <a:pt x="23215" y="17566"/>
                  </a:lnTo>
                  <a:lnTo>
                    <a:pt x="23318" y="16767"/>
                  </a:lnTo>
                  <a:lnTo>
                    <a:pt x="23370" y="15941"/>
                  </a:lnTo>
                  <a:lnTo>
                    <a:pt x="23421" y="15142"/>
                  </a:lnTo>
                  <a:lnTo>
                    <a:pt x="23421" y="14316"/>
                  </a:lnTo>
                  <a:lnTo>
                    <a:pt x="23370" y="13516"/>
                  </a:lnTo>
                  <a:lnTo>
                    <a:pt x="23292" y="12691"/>
                  </a:lnTo>
                  <a:lnTo>
                    <a:pt x="23163" y="11891"/>
                  </a:lnTo>
                  <a:lnTo>
                    <a:pt x="23009" y="11092"/>
                  </a:lnTo>
                  <a:lnTo>
                    <a:pt x="22802" y="10318"/>
                  </a:lnTo>
                  <a:lnTo>
                    <a:pt x="22570" y="9544"/>
                  </a:lnTo>
                  <a:lnTo>
                    <a:pt x="22286" y="8796"/>
                  </a:lnTo>
                  <a:lnTo>
                    <a:pt x="21951" y="8048"/>
                  </a:lnTo>
                  <a:lnTo>
                    <a:pt x="21306" y="6733"/>
                  </a:lnTo>
                  <a:lnTo>
                    <a:pt x="20945" y="6088"/>
                  </a:lnTo>
                  <a:lnTo>
                    <a:pt x="20610" y="5443"/>
                  </a:lnTo>
                  <a:lnTo>
                    <a:pt x="20223" y="4824"/>
                  </a:lnTo>
                  <a:lnTo>
                    <a:pt x="19836" y="4205"/>
                  </a:lnTo>
                  <a:lnTo>
                    <a:pt x="19423" y="3612"/>
                  </a:lnTo>
                  <a:lnTo>
                    <a:pt x="18959" y="3044"/>
                  </a:lnTo>
                  <a:lnTo>
                    <a:pt x="18469" y="2502"/>
                  </a:lnTo>
                  <a:lnTo>
                    <a:pt x="17927" y="1987"/>
                  </a:lnTo>
                  <a:lnTo>
                    <a:pt x="17385" y="1522"/>
                  </a:lnTo>
                  <a:lnTo>
                    <a:pt x="16766" y="1110"/>
                  </a:lnTo>
                  <a:lnTo>
                    <a:pt x="16457" y="929"/>
                  </a:lnTo>
                  <a:lnTo>
                    <a:pt x="16147" y="748"/>
                  </a:lnTo>
                  <a:lnTo>
                    <a:pt x="15812" y="594"/>
                  </a:lnTo>
                  <a:lnTo>
                    <a:pt x="15503" y="439"/>
                  </a:lnTo>
                  <a:lnTo>
                    <a:pt x="15141" y="310"/>
                  </a:lnTo>
                  <a:lnTo>
                    <a:pt x="14806" y="207"/>
                  </a:lnTo>
                  <a:lnTo>
                    <a:pt x="14445" y="104"/>
                  </a:lnTo>
                  <a:lnTo>
                    <a:pt x="14110" y="52"/>
                  </a:lnTo>
                  <a:lnTo>
                    <a:pt x="13749" y="0"/>
                  </a:lnTo>
                  <a:close/>
                </a:path>
              </a:pathLst>
            </a:custGeom>
            <a:solidFill>
              <a:srgbClr val="202E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254" name="Google Shape;3254;p28"/>
            <p:cNvCxnSpPr/>
            <p:nvPr/>
          </p:nvCxnSpPr>
          <p:spPr>
            <a:xfrm>
              <a:off x="3364500" y="4379425"/>
              <a:ext cx="22611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3255" name="Google Shape;3255;p28"/>
          <p:cNvSpPr/>
          <p:nvPr/>
        </p:nvSpPr>
        <p:spPr>
          <a:xfrm>
            <a:off x="7955400" y="3475851"/>
            <a:ext cx="731400" cy="731400"/>
          </a:xfrm>
          <a:prstGeom prst="ellipse">
            <a:avLst/>
          </a:prstGeom>
          <a:solidFill>
            <a:srgbClr val="F4C9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56" name="Google Shape;3256;p28"/>
          <p:cNvGrpSpPr/>
          <p:nvPr/>
        </p:nvGrpSpPr>
        <p:grpSpPr>
          <a:xfrm>
            <a:off x="8142790" y="3569449"/>
            <a:ext cx="356603" cy="439817"/>
            <a:chOff x="-2310650" y="3525775"/>
            <a:chExt cx="292250" cy="363125"/>
          </a:xfrm>
        </p:grpSpPr>
        <p:sp>
          <p:nvSpPr>
            <p:cNvPr id="3257" name="Google Shape;3257;p28"/>
            <p:cNvSpPr/>
            <p:nvPr/>
          </p:nvSpPr>
          <p:spPr>
            <a:xfrm>
              <a:off x="-2053075" y="3648650"/>
              <a:ext cx="34675" cy="233950"/>
            </a:xfrm>
            <a:custGeom>
              <a:avLst/>
              <a:gdLst/>
              <a:ahLst/>
              <a:cxnLst/>
              <a:rect l="l" t="t" r="r" b="b"/>
              <a:pathLst>
                <a:path w="1387" h="9358" extrusionOk="0">
                  <a:moveTo>
                    <a:pt x="0" y="1"/>
                  </a:moveTo>
                  <a:lnTo>
                    <a:pt x="0" y="8286"/>
                  </a:lnTo>
                  <a:cubicBezTo>
                    <a:pt x="0" y="8664"/>
                    <a:pt x="158" y="9011"/>
                    <a:pt x="441" y="9263"/>
                  </a:cubicBezTo>
                  <a:cubicBezTo>
                    <a:pt x="504" y="9326"/>
                    <a:pt x="591" y="9358"/>
                    <a:pt x="677" y="9358"/>
                  </a:cubicBezTo>
                  <a:cubicBezTo>
                    <a:pt x="764" y="9358"/>
                    <a:pt x="851" y="9326"/>
                    <a:pt x="914" y="9263"/>
                  </a:cubicBezTo>
                  <a:cubicBezTo>
                    <a:pt x="1197" y="9011"/>
                    <a:pt x="1355" y="8664"/>
                    <a:pt x="1355" y="8286"/>
                  </a:cubicBezTo>
                  <a:lnTo>
                    <a:pt x="1355" y="347"/>
                  </a:lnTo>
                  <a:lnTo>
                    <a:pt x="1386" y="347"/>
                  </a:lnTo>
                  <a:cubicBezTo>
                    <a:pt x="1386" y="158"/>
                    <a:pt x="1229" y="1"/>
                    <a:pt x="10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8" name="Google Shape;3258;p28"/>
            <p:cNvSpPr/>
            <p:nvPr/>
          </p:nvSpPr>
          <p:spPr>
            <a:xfrm>
              <a:off x="-2259450" y="3751825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" y="1"/>
                  </a:moveTo>
                  <a:lnTo>
                    <a:pt x="1" y="2049"/>
                  </a:lnTo>
                  <a:lnTo>
                    <a:pt x="2049" y="2049"/>
                  </a:lnTo>
                  <a:lnTo>
                    <a:pt x="204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9" name="Google Shape;3259;p28"/>
            <p:cNvSpPr/>
            <p:nvPr/>
          </p:nvSpPr>
          <p:spPr>
            <a:xfrm>
              <a:off x="-2259450" y="3649450"/>
              <a:ext cx="137075" cy="51200"/>
            </a:xfrm>
            <a:custGeom>
              <a:avLst/>
              <a:gdLst/>
              <a:ahLst/>
              <a:cxnLst/>
              <a:rect l="l" t="t" r="r" b="b"/>
              <a:pathLst>
                <a:path w="5483" h="2048" extrusionOk="0">
                  <a:moveTo>
                    <a:pt x="1" y="0"/>
                  </a:moveTo>
                  <a:lnTo>
                    <a:pt x="1" y="2048"/>
                  </a:lnTo>
                  <a:lnTo>
                    <a:pt x="5483" y="2048"/>
                  </a:lnTo>
                  <a:lnTo>
                    <a:pt x="54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0" name="Google Shape;3260;p28"/>
            <p:cNvSpPr/>
            <p:nvPr/>
          </p:nvSpPr>
          <p:spPr>
            <a:xfrm>
              <a:off x="-2310650" y="3525775"/>
              <a:ext cx="252075" cy="363125"/>
            </a:xfrm>
            <a:custGeom>
              <a:avLst/>
              <a:gdLst/>
              <a:ahLst/>
              <a:cxnLst/>
              <a:rect l="l" t="t" r="r" b="b"/>
              <a:pathLst>
                <a:path w="10083" h="14525" extrusionOk="0">
                  <a:moveTo>
                    <a:pt x="7814" y="4222"/>
                  </a:moveTo>
                  <a:cubicBezTo>
                    <a:pt x="8035" y="4222"/>
                    <a:pt x="8192" y="4380"/>
                    <a:pt x="8192" y="4569"/>
                  </a:cubicBezTo>
                  <a:lnTo>
                    <a:pt x="8192" y="7310"/>
                  </a:lnTo>
                  <a:cubicBezTo>
                    <a:pt x="8192" y="7530"/>
                    <a:pt x="8035" y="7657"/>
                    <a:pt x="7814" y="7657"/>
                  </a:cubicBezTo>
                  <a:lnTo>
                    <a:pt x="1671" y="7657"/>
                  </a:lnTo>
                  <a:cubicBezTo>
                    <a:pt x="1482" y="7657"/>
                    <a:pt x="1324" y="7530"/>
                    <a:pt x="1324" y="7310"/>
                  </a:cubicBezTo>
                  <a:lnTo>
                    <a:pt x="1324" y="4569"/>
                  </a:lnTo>
                  <a:cubicBezTo>
                    <a:pt x="1324" y="4380"/>
                    <a:pt x="1482" y="4222"/>
                    <a:pt x="1671" y="4222"/>
                  </a:cubicBezTo>
                  <a:close/>
                  <a:moveTo>
                    <a:pt x="7904" y="8380"/>
                  </a:moveTo>
                  <a:cubicBezTo>
                    <a:pt x="8287" y="8380"/>
                    <a:pt x="8278" y="9043"/>
                    <a:pt x="7877" y="9043"/>
                  </a:cubicBezTo>
                  <a:lnTo>
                    <a:pt x="5829" y="9043"/>
                  </a:lnTo>
                  <a:cubicBezTo>
                    <a:pt x="5388" y="9043"/>
                    <a:pt x="5357" y="8381"/>
                    <a:pt x="5829" y="8381"/>
                  </a:cubicBezTo>
                  <a:lnTo>
                    <a:pt x="7877" y="8381"/>
                  </a:lnTo>
                  <a:cubicBezTo>
                    <a:pt x="7886" y="8380"/>
                    <a:pt x="7895" y="8380"/>
                    <a:pt x="7904" y="8380"/>
                  </a:cubicBezTo>
                  <a:close/>
                  <a:moveTo>
                    <a:pt x="7904" y="9766"/>
                  </a:moveTo>
                  <a:cubicBezTo>
                    <a:pt x="8287" y="9766"/>
                    <a:pt x="8278" y="10429"/>
                    <a:pt x="7877" y="10429"/>
                  </a:cubicBezTo>
                  <a:lnTo>
                    <a:pt x="5829" y="10429"/>
                  </a:lnTo>
                  <a:cubicBezTo>
                    <a:pt x="5388" y="10429"/>
                    <a:pt x="5357" y="9767"/>
                    <a:pt x="5829" y="9767"/>
                  </a:cubicBezTo>
                  <a:lnTo>
                    <a:pt x="7877" y="9767"/>
                  </a:lnTo>
                  <a:cubicBezTo>
                    <a:pt x="7886" y="9767"/>
                    <a:pt x="7895" y="9766"/>
                    <a:pt x="7904" y="9766"/>
                  </a:cubicBezTo>
                  <a:close/>
                  <a:moveTo>
                    <a:pt x="7877" y="11091"/>
                  </a:moveTo>
                  <a:cubicBezTo>
                    <a:pt x="8287" y="11091"/>
                    <a:pt x="8287" y="11784"/>
                    <a:pt x="7877" y="11784"/>
                  </a:cubicBezTo>
                  <a:lnTo>
                    <a:pt x="5829" y="11784"/>
                  </a:lnTo>
                  <a:cubicBezTo>
                    <a:pt x="5388" y="11784"/>
                    <a:pt x="5357" y="11091"/>
                    <a:pt x="5829" y="11091"/>
                  </a:cubicBezTo>
                  <a:close/>
                  <a:moveTo>
                    <a:pt x="4475" y="8350"/>
                  </a:moveTo>
                  <a:cubicBezTo>
                    <a:pt x="4664" y="8350"/>
                    <a:pt x="4821" y="8507"/>
                    <a:pt x="4821" y="8696"/>
                  </a:cubicBezTo>
                  <a:lnTo>
                    <a:pt x="4821" y="11469"/>
                  </a:lnTo>
                  <a:cubicBezTo>
                    <a:pt x="4821" y="11658"/>
                    <a:pt x="4664" y="11815"/>
                    <a:pt x="4475" y="11815"/>
                  </a:cubicBezTo>
                  <a:lnTo>
                    <a:pt x="1734" y="11815"/>
                  </a:lnTo>
                  <a:cubicBezTo>
                    <a:pt x="1513" y="11815"/>
                    <a:pt x="1356" y="11658"/>
                    <a:pt x="1356" y="11469"/>
                  </a:cubicBezTo>
                  <a:lnTo>
                    <a:pt x="1356" y="8696"/>
                  </a:lnTo>
                  <a:cubicBezTo>
                    <a:pt x="1356" y="8507"/>
                    <a:pt x="1513" y="8350"/>
                    <a:pt x="1734" y="8350"/>
                  </a:cubicBezTo>
                  <a:close/>
                  <a:moveTo>
                    <a:pt x="7877" y="12508"/>
                  </a:moveTo>
                  <a:cubicBezTo>
                    <a:pt x="8287" y="12508"/>
                    <a:pt x="8287" y="13170"/>
                    <a:pt x="7877" y="13170"/>
                  </a:cubicBezTo>
                  <a:lnTo>
                    <a:pt x="1734" y="13170"/>
                  </a:lnTo>
                  <a:cubicBezTo>
                    <a:pt x="1293" y="13170"/>
                    <a:pt x="1261" y="12508"/>
                    <a:pt x="1734" y="12508"/>
                  </a:cubicBezTo>
                  <a:close/>
                  <a:moveTo>
                    <a:pt x="348" y="2868"/>
                  </a:moveTo>
                  <a:cubicBezTo>
                    <a:pt x="158" y="2868"/>
                    <a:pt x="1" y="3025"/>
                    <a:pt x="1" y="3214"/>
                  </a:cubicBezTo>
                  <a:lnTo>
                    <a:pt x="1" y="12823"/>
                  </a:lnTo>
                  <a:cubicBezTo>
                    <a:pt x="1" y="13768"/>
                    <a:pt x="726" y="14525"/>
                    <a:pt x="1702" y="14525"/>
                  </a:cubicBezTo>
                  <a:lnTo>
                    <a:pt x="10083" y="14525"/>
                  </a:lnTo>
                  <a:cubicBezTo>
                    <a:pt x="9767" y="14178"/>
                    <a:pt x="9515" y="13705"/>
                    <a:pt x="9515" y="13138"/>
                  </a:cubicBezTo>
                  <a:cubicBezTo>
                    <a:pt x="9547" y="1"/>
                    <a:pt x="9547" y="6333"/>
                    <a:pt x="9547" y="3214"/>
                  </a:cubicBezTo>
                  <a:cubicBezTo>
                    <a:pt x="9547" y="3025"/>
                    <a:pt x="9389" y="2868"/>
                    <a:pt x="9200" y="286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61" name="Google Shape;3261;p28"/>
          <p:cNvGrpSpPr/>
          <p:nvPr/>
        </p:nvGrpSpPr>
        <p:grpSpPr>
          <a:xfrm>
            <a:off x="1237175" y="1040512"/>
            <a:ext cx="2060700" cy="1347696"/>
            <a:chOff x="1237175" y="1040513"/>
            <a:chExt cx="2060700" cy="1347696"/>
          </a:xfrm>
        </p:grpSpPr>
        <p:sp>
          <p:nvSpPr>
            <p:cNvPr id="3262" name="Google Shape;3262;p28"/>
            <p:cNvSpPr txBox="1"/>
            <p:nvPr/>
          </p:nvSpPr>
          <p:spPr>
            <a:xfrm>
              <a:off x="1237175" y="1040513"/>
              <a:ext cx="1485900" cy="33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500" b="1" i="0" u="none" strike="noStrike" cap="non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6,822 video programmes </a:t>
              </a:r>
              <a:endParaRPr sz="2200" b="1" i="0" u="none" strike="noStrike" cap="non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263" name="Google Shape;3263;p28"/>
            <p:cNvSpPr txBox="1"/>
            <p:nvPr/>
          </p:nvSpPr>
          <p:spPr>
            <a:xfrm>
              <a:off x="1237175" y="1382125"/>
              <a:ext cx="2060700" cy="46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1100" b="0" i="0" u="none" strike="noStrike" cap="non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Both in English and Hindi medium for classes 1-12</a:t>
              </a:r>
              <a:endParaRPr sz="6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264" name="Google Shape;3264;p28"/>
            <p:cNvSpPr txBox="1"/>
            <p:nvPr/>
          </p:nvSpPr>
          <p:spPr>
            <a:xfrm>
              <a:off x="1526850" y="2183309"/>
              <a:ext cx="627300" cy="20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accen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3265" name="Google Shape;3265;p28"/>
          <p:cNvSpPr/>
          <p:nvPr/>
        </p:nvSpPr>
        <p:spPr>
          <a:xfrm>
            <a:off x="457200" y="1127251"/>
            <a:ext cx="731400" cy="731400"/>
          </a:xfrm>
          <a:prstGeom prst="ellipse">
            <a:avLst/>
          </a:prstGeom>
          <a:solidFill>
            <a:srgbClr val="F4C90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6" name="Google Shape;3266;p28"/>
          <p:cNvSpPr/>
          <p:nvPr/>
        </p:nvSpPr>
        <p:spPr>
          <a:xfrm>
            <a:off x="1237175" y="2010766"/>
            <a:ext cx="1969500" cy="615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7" name="Google Shape;3267;p28"/>
          <p:cNvSpPr/>
          <p:nvPr/>
        </p:nvSpPr>
        <p:spPr>
          <a:xfrm>
            <a:off x="457200" y="3475851"/>
            <a:ext cx="731400" cy="731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8" name="Google Shape;3268;p28"/>
          <p:cNvSpPr/>
          <p:nvPr/>
        </p:nvSpPr>
        <p:spPr>
          <a:xfrm>
            <a:off x="1237175" y="4354641"/>
            <a:ext cx="1969500" cy="615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69" name="Google Shape;3269;p28"/>
          <p:cNvGrpSpPr/>
          <p:nvPr/>
        </p:nvGrpSpPr>
        <p:grpSpPr>
          <a:xfrm>
            <a:off x="5789625" y="1040525"/>
            <a:ext cx="2135175" cy="1347684"/>
            <a:chOff x="5789625" y="1040525"/>
            <a:chExt cx="2135175" cy="1347684"/>
          </a:xfrm>
        </p:grpSpPr>
        <p:sp>
          <p:nvSpPr>
            <p:cNvPr id="3270" name="Google Shape;3270;p28"/>
            <p:cNvSpPr txBox="1"/>
            <p:nvPr/>
          </p:nvSpPr>
          <p:spPr>
            <a:xfrm>
              <a:off x="6034800" y="1040525"/>
              <a:ext cx="1890000" cy="33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" sz="1600" b="1" i="0" u="none" strike="noStrike" cap="none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4,247 ISL Programmes</a:t>
              </a:r>
              <a:endParaRPr sz="16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271" name="Google Shape;3271;p28"/>
            <p:cNvSpPr txBox="1"/>
            <p:nvPr/>
          </p:nvSpPr>
          <p:spPr>
            <a:xfrm>
              <a:off x="5789625" y="1382125"/>
              <a:ext cx="2060700" cy="46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" sz="1300" b="0" i="0" u="none" strike="noStrike" cap="non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ISL video lessons </a:t>
              </a:r>
              <a:r>
                <a:rPr lang="en" sz="1200" b="0" i="0" u="none" strike="noStrike" cap="non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 telecast</a:t>
              </a:r>
              <a:endPara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272" name="Google Shape;3272;p28"/>
            <p:cNvSpPr txBox="1"/>
            <p:nvPr/>
          </p:nvSpPr>
          <p:spPr>
            <a:xfrm>
              <a:off x="5998725" y="2183309"/>
              <a:ext cx="627300" cy="20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accen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3273" name="Google Shape;3273;p28"/>
          <p:cNvSpPr/>
          <p:nvPr/>
        </p:nvSpPr>
        <p:spPr>
          <a:xfrm>
            <a:off x="7955400" y="1127251"/>
            <a:ext cx="731400" cy="73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74" name="Google Shape;3274;p28"/>
          <p:cNvGrpSpPr/>
          <p:nvPr/>
        </p:nvGrpSpPr>
        <p:grpSpPr>
          <a:xfrm>
            <a:off x="1237175" y="3384400"/>
            <a:ext cx="2060700" cy="1347684"/>
            <a:chOff x="1237175" y="3384400"/>
            <a:chExt cx="2060700" cy="1347684"/>
          </a:xfrm>
        </p:grpSpPr>
        <p:grpSp>
          <p:nvGrpSpPr>
            <p:cNvPr id="3275" name="Google Shape;3275;p28"/>
            <p:cNvGrpSpPr/>
            <p:nvPr/>
          </p:nvGrpSpPr>
          <p:grpSpPr>
            <a:xfrm>
              <a:off x="1237175" y="3384400"/>
              <a:ext cx="2060700" cy="809900"/>
              <a:chOff x="1492075" y="3228850"/>
              <a:chExt cx="2060700" cy="809900"/>
            </a:xfrm>
          </p:grpSpPr>
          <p:sp>
            <p:nvSpPr>
              <p:cNvPr id="3276" name="Google Shape;3276;p28"/>
              <p:cNvSpPr txBox="1"/>
              <p:nvPr/>
            </p:nvSpPr>
            <p:spPr>
              <a:xfrm>
                <a:off x="1492075" y="3228850"/>
                <a:ext cx="1712400" cy="331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0"/>
                  <a:buFont typeface="Arial"/>
                  <a:buNone/>
                </a:pPr>
                <a:r>
                  <a:rPr lang="en" sz="1700" b="1" i="0" u="none" strike="noStrike" cap="none">
                    <a:solidFill>
                      <a:srgbClr val="000000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6,415 Live  Show</a:t>
                </a:r>
                <a:endParaRPr sz="1700" b="1" i="0" u="none" strike="noStrike" cap="none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3277" name="Google Shape;3277;p28"/>
              <p:cNvSpPr txBox="1"/>
              <p:nvPr/>
            </p:nvSpPr>
            <p:spPr>
              <a:xfrm>
                <a:off x="1492075" y="3570450"/>
                <a:ext cx="2060700" cy="468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rPr lang="en" sz="1300" b="0" i="0" u="none" strike="noStrike" cap="none">
                    <a:solidFill>
                      <a:schemeClr val="dk1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Covering 3435.5 hours based on AAC</a:t>
                </a:r>
                <a:endParaRPr sz="14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sp>
          <p:nvSpPr>
            <p:cNvPr id="3278" name="Google Shape;3278;p28"/>
            <p:cNvSpPr txBox="1"/>
            <p:nvPr/>
          </p:nvSpPr>
          <p:spPr>
            <a:xfrm>
              <a:off x="1313375" y="4527184"/>
              <a:ext cx="627300" cy="20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accent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3279" name="Google Shape;3279;p28"/>
          <p:cNvSpPr/>
          <p:nvPr/>
        </p:nvSpPr>
        <p:spPr>
          <a:xfrm>
            <a:off x="5846325" y="2010766"/>
            <a:ext cx="1969500" cy="615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80" name="Google Shape;3280;p28"/>
          <p:cNvGrpSpPr/>
          <p:nvPr/>
        </p:nvGrpSpPr>
        <p:grpSpPr>
          <a:xfrm>
            <a:off x="5692227" y="3384422"/>
            <a:ext cx="1998081" cy="1347684"/>
            <a:chOff x="5689770" y="3384400"/>
            <a:chExt cx="2160555" cy="1347684"/>
          </a:xfrm>
        </p:grpSpPr>
        <p:sp>
          <p:nvSpPr>
            <p:cNvPr id="3281" name="Google Shape;3281;p28"/>
            <p:cNvSpPr txBox="1"/>
            <p:nvPr/>
          </p:nvSpPr>
          <p:spPr>
            <a:xfrm>
              <a:off x="5789625" y="3384400"/>
              <a:ext cx="2060700" cy="33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" sz="1600" b="1" i="0" u="none" strike="noStrike" cap="none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13,667 Content Reviewed</a:t>
              </a:r>
              <a:endParaRPr sz="1600" b="1" i="0" u="none" strike="noStrike" cap="non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282" name="Google Shape;3282;p28"/>
            <p:cNvSpPr txBox="1"/>
            <p:nvPr/>
          </p:nvSpPr>
          <p:spPr>
            <a:xfrm>
              <a:off x="5689770" y="3801263"/>
              <a:ext cx="2129700" cy="468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4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NCERT, NIOS, NVS, RILM, States/UTs</a:t>
              </a:r>
              <a:endParaRPr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283" name="Google Shape;3283;p28"/>
            <p:cNvSpPr txBox="1"/>
            <p:nvPr/>
          </p:nvSpPr>
          <p:spPr>
            <a:xfrm>
              <a:off x="5998725" y="4527184"/>
              <a:ext cx="627300" cy="20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accent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3284" name="Google Shape;3284;p28"/>
          <p:cNvSpPr/>
          <p:nvPr/>
        </p:nvSpPr>
        <p:spPr>
          <a:xfrm>
            <a:off x="5846325" y="4354641"/>
            <a:ext cx="1969500" cy="615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5" name="Google Shape;3285;p28"/>
          <p:cNvSpPr txBox="1"/>
          <p:nvPr/>
        </p:nvSpPr>
        <p:spPr>
          <a:xfrm>
            <a:off x="860875" y="4416150"/>
            <a:ext cx="7944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3,994 pieces of curriculum-based radio programmes broadcasted on 398 Radio Stations &amp; 2,557 live sessions on  iRadio and JioSaavn Mobile apps</a:t>
            </a:r>
            <a:endParaRPr sz="14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3286" name="Google Shape;3286;p28"/>
          <p:cNvGrpSpPr/>
          <p:nvPr/>
        </p:nvGrpSpPr>
        <p:grpSpPr>
          <a:xfrm>
            <a:off x="604917" y="3685763"/>
            <a:ext cx="429780" cy="311571"/>
            <a:chOff x="3386036" y="1746339"/>
            <a:chExt cx="397907" cy="279762"/>
          </a:xfrm>
        </p:grpSpPr>
        <p:sp>
          <p:nvSpPr>
            <p:cNvPr id="3287" name="Google Shape;3287;p28"/>
            <p:cNvSpPr/>
            <p:nvPr/>
          </p:nvSpPr>
          <p:spPr>
            <a:xfrm>
              <a:off x="3561652" y="1848954"/>
              <a:ext cx="59646" cy="74506"/>
            </a:xfrm>
            <a:custGeom>
              <a:avLst/>
              <a:gdLst/>
              <a:ahLst/>
              <a:cxnLst/>
              <a:rect l="l" t="t" r="r" b="b"/>
              <a:pathLst>
                <a:path w="2858" h="3570" extrusionOk="0">
                  <a:moveTo>
                    <a:pt x="1" y="0"/>
                  </a:moveTo>
                  <a:lnTo>
                    <a:pt x="1" y="3570"/>
                  </a:lnTo>
                  <a:lnTo>
                    <a:pt x="2858" y="178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8" name="Google Shape;3288;p28"/>
            <p:cNvSpPr/>
            <p:nvPr/>
          </p:nvSpPr>
          <p:spPr>
            <a:xfrm>
              <a:off x="3386036" y="1746339"/>
              <a:ext cx="397907" cy="279762"/>
            </a:xfrm>
            <a:custGeom>
              <a:avLst/>
              <a:gdLst/>
              <a:ahLst/>
              <a:cxnLst/>
              <a:rect l="l" t="t" r="r" b="b"/>
              <a:pathLst>
                <a:path w="19066" h="13405" extrusionOk="0">
                  <a:moveTo>
                    <a:pt x="7858" y="3351"/>
                  </a:moveTo>
                  <a:cubicBezTo>
                    <a:pt x="7961" y="3351"/>
                    <a:pt x="8064" y="3379"/>
                    <a:pt x="8154" y="3436"/>
                  </a:cubicBezTo>
                  <a:lnTo>
                    <a:pt x="12622" y="6230"/>
                  </a:lnTo>
                  <a:cubicBezTo>
                    <a:pt x="12785" y="6330"/>
                    <a:pt x="12884" y="6509"/>
                    <a:pt x="12884" y="6702"/>
                  </a:cubicBezTo>
                  <a:cubicBezTo>
                    <a:pt x="12884" y="6895"/>
                    <a:pt x="12785" y="7073"/>
                    <a:pt x="12622" y="7176"/>
                  </a:cubicBezTo>
                  <a:lnTo>
                    <a:pt x="8154" y="9968"/>
                  </a:lnTo>
                  <a:cubicBezTo>
                    <a:pt x="8063" y="10025"/>
                    <a:pt x="7961" y="10053"/>
                    <a:pt x="7859" y="10053"/>
                  </a:cubicBezTo>
                  <a:cubicBezTo>
                    <a:pt x="7765" y="10053"/>
                    <a:pt x="7671" y="10029"/>
                    <a:pt x="7588" y="9983"/>
                  </a:cubicBezTo>
                  <a:cubicBezTo>
                    <a:pt x="7409" y="9884"/>
                    <a:pt x="7299" y="9699"/>
                    <a:pt x="7299" y="9495"/>
                  </a:cubicBezTo>
                  <a:lnTo>
                    <a:pt x="7299" y="3910"/>
                  </a:lnTo>
                  <a:cubicBezTo>
                    <a:pt x="7299" y="3707"/>
                    <a:pt x="7409" y="3519"/>
                    <a:pt x="7588" y="3420"/>
                  </a:cubicBezTo>
                  <a:cubicBezTo>
                    <a:pt x="7671" y="3374"/>
                    <a:pt x="7765" y="3351"/>
                    <a:pt x="7858" y="3351"/>
                  </a:cubicBezTo>
                  <a:close/>
                  <a:moveTo>
                    <a:pt x="2794" y="1"/>
                  </a:moveTo>
                  <a:cubicBezTo>
                    <a:pt x="1255" y="1"/>
                    <a:pt x="1" y="1253"/>
                    <a:pt x="1" y="2792"/>
                  </a:cubicBezTo>
                  <a:lnTo>
                    <a:pt x="1" y="10611"/>
                  </a:lnTo>
                  <a:cubicBezTo>
                    <a:pt x="1" y="12152"/>
                    <a:pt x="1255" y="13405"/>
                    <a:pt x="2794" y="13405"/>
                  </a:cubicBezTo>
                  <a:lnTo>
                    <a:pt x="16274" y="13405"/>
                  </a:lnTo>
                  <a:cubicBezTo>
                    <a:pt x="17813" y="13405"/>
                    <a:pt x="19065" y="12152"/>
                    <a:pt x="19065" y="10611"/>
                  </a:cubicBezTo>
                  <a:lnTo>
                    <a:pt x="19065" y="2792"/>
                  </a:lnTo>
                  <a:cubicBezTo>
                    <a:pt x="19065" y="1253"/>
                    <a:pt x="17813" y="1"/>
                    <a:pt x="162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89" name="Google Shape;3289;p28"/>
          <p:cNvSpPr txBox="1"/>
          <p:nvPr/>
        </p:nvSpPr>
        <p:spPr>
          <a:xfrm>
            <a:off x="1100275" y="356900"/>
            <a:ext cx="6824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100" b="1" i="0" u="none" strike="noStrike" cap="none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Present status of PM eVIDYA 12 DTH TV Channels</a:t>
            </a:r>
            <a:endParaRPr sz="2100" b="1" i="0" u="none" strike="noStrike" cap="none">
              <a:solidFill>
                <a:srgbClr val="1155C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290" name="Google Shape;3290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57297" y="1974633"/>
            <a:ext cx="983596" cy="83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1" name="Google Shape;3291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99559" y="1263755"/>
            <a:ext cx="429775" cy="494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2" name="Google Shape;3292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2627" y="1293374"/>
            <a:ext cx="468688" cy="36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296a4d9a388_1_0"/>
          <p:cNvSpPr txBox="1"/>
          <p:nvPr/>
        </p:nvSpPr>
        <p:spPr>
          <a:xfrm>
            <a:off x="1061050" y="1851650"/>
            <a:ext cx="7365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https://www.mentimeter.com/app/presentation/alq119ygydsx12snkdw59bc415edrwkm/dr95xkrqbuwo/edit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3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" name="Google Shape;3297;p29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8" name="Google Shape;3298;p29"/>
          <p:cNvSpPr/>
          <p:nvPr/>
        </p:nvSpPr>
        <p:spPr>
          <a:xfrm>
            <a:off x="-7350" y="-42250"/>
            <a:ext cx="3340500" cy="521400"/>
          </a:xfrm>
          <a:prstGeom prst="roundRect">
            <a:avLst>
              <a:gd name="adj" fmla="val 16667"/>
            </a:avLst>
          </a:prstGeom>
          <a:solidFill>
            <a:srgbClr val="4949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Television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99" name="Google Shape;3299;p29"/>
          <p:cNvGrpSpPr/>
          <p:nvPr/>
        </p:nvGrpSpPr>
        <p:grpSpPr>
          <a:xfrm>
            <a:off x="-4254225" y="-75448"/>
            <a:ext cx="12723375" cy="5396400"/>
            <a:chOff x="-4530110" y="-694644"/>
            <a:chExt cx="12723375" cy="5396400"/>
          </a:xfrm>
        </p:grpSpPr>
        <p:sp>
          <p:nvSpPr>
            <p:cNvPr id="3300" name="Google Shape;3300;p29"/>
            <p:cNvSpPr/>
            <p:nvPr/>
          </p:nvSpPr>
          <p:spPr>
            <a:xfrm>
              <a:off x="-4530110" y="-694644"/>
              <a:ext cx="5396400" cy="5396400"/>
            </a:xfrm>
            <a:prstGeom prst="blockArc">
              <a:avLst>
                <a:gd name="adj1" fmla="val 18900000"/>
                <a:gd name="adj2" fmla="val 2700000"/>
                <a:gd name="adj3" fmla="val 400"/>
              </a:avLst>
            </a:prstGeom>
            <a:solidFill>
              <a:srgbClr val="7DB7FF">
                <a:alpha val="88235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1" name="Google Shape;3301;p29"/>
            <p:cNvSpPr/>
            <p:nvPr/>
          </p:nvSpPr>
          <p:spPr>
            <a:xfrm>
              <a:off x="453827" y="308076"/>
              <a:ext cx="7739400" cy="616500"/>
            </a:xfrm>
            <a:prstGeom prst="rect">
              <a:avLst/>
            </a:prstGeom>
            <a:solidFill>
              <a:srgbClr val="7DB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2" name="Google Shape;3302;p29"/>
            <p:cNvSpPr txBox="1"/>
            <p:nvPr/>
          </p:nvSpPr>
          <p:spPr>
            <a:xfrm>
              <a:off x="453827" y="308076"/>
              <a:ext cx="7739400" cy="616500"/>
            </a:xfrm>
            <a:prstGeom prst="rect">
              <a:avLst/>
            </a:prstGeom>
            <a:solidFill>
              <a:srgbClr val="F4CCCC"/>
            </a:solidFill>
            <a:ln>
              <a:noFill/>
            </a:ln>
          </p:spPr>
          <p:txBody>
            <a:bodyPr spcFirstLastPara="1" wrap="square" lIns="489325" tIns="35550" rIns="35550" bIns="355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Times New Roman"/>
                <a:buNone/>
              </a:pPr>
              <a:r>
                <a:rPr lang="en" sz="1600" b="0" i="0" u="none" strike="noStrike" cap="none">
                  <a:solidFill>
                    <a:srgbClr val="0C0C0C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12 DTH TV Channels on 24×7 basis daily and simulcast on Jio TV App, Private cable operators, YouTube channel etc.</a:t>
              </a:r>
              <a:endParaRPr sz="16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3" name="Google Shape;3303;p29"/>
            <p:cNvSpPr/>
            <p:nvPr/>
          </p:nvSpPr>
          <p:spPr>
            <a:xfrm>
              <a:off x="164635" y="321330"/>
              <a:ext cx="578400" cy="590100"/>
            </a:xfrm>
            <a:prstGeom prst="ellipse">
              <a:avLst/>
            </a:prstGeom>
            <a:solidFill>
              <a:srgbClr val="FFFFFF"/>
            </a:solidFill>
            <a:ln w="25400" cap="flat" cmpd="sng">
              <a:solidFill>
                <a:srgbClr val="4B64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4" name="Google Shape;3304;p29"/>
            <p:cNvSpPr txBox="1"/>
            <p:nvPr/>
          </p:nvSpPr>
          <p:spPr>
            <a:xfrm>
              <a:off x="807265" y="1281529"/>
              <a:ext cx="7386000" cy="626700"/>
            </a:xfrm>
            <a:prstGeom prst="rect">
              <a:avLst/>
            </a:prstGeom>
            <a:solidFill>
              <a:srgbClr val="D9EAD3"/>
            </a:solidFill>
            <a:ln>
              <a:noFill/>
            </a:ln>
          </p:spPr>
          <p:txBody>
            <a:bodyPr spcFirstLastPara="1" wrap="square" lIns="489325" tIns="35550" rIns="35550" bIns="3555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500" b="0" i="0" u="none" strike="noStrike" cap="none">
                  <a:solidFill>
                    <a:srgbClr val="0C0C0C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11069 curriculum based videos developed for school education i</a:t>
              </a:r>
              <a:r>
                <a:rPr lang="en" sz="13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 English, Hindi including Indian Sign Languages (ISL)</a:t>
              </a:r>
              <a:r>
                <a:rPr lang="en" sz="1500" b="0" i="0" u="none" strike="noStrike" cap="none">
                  <a:solidFill>
                    <a:srgbClr val="0C0C0C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including vocational education </a:t>
              </a:r>
              <a:endParaRPr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5" name="Google Shape;3305;p29"/>
            <p:cNvSpPr/>
            <p:nvPr/>
          </p:nvSpPr>
          <p:spPr>
            <a:xfrm>
              <a:off x="505752" y="1274934"/>
              <a:ext cx="603000" cy="597900"/>
            </a:xfrm>
            <a:prstGeom prst="ellipse">
              <a:avLst/>
            </a:prstGeom>
            <a:solidFill>
              <a:srgbClr val="FFFFFF"/>
            </a:solidFill>
            <a:ln w="25400" cap="flat" cmpd="sng">
              <a:solidFill>
                <a:srgbClr val="4B64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6" name="Google Shape;3306;p29"/>
            <p:cNvSpPr/>
            <p:nvPr/>
          </p:nvSpPr>
          <p:spPr>
            <a:xfrm>
              <a:off x="807265" y="2249219"/>
              <a:ext cx="7386000" cy="616500"/>
            </a:xfrm>
            <a:prstGeom prst="rect">
              <a:avLst/>
            </a:prstGeom>
            <a:solidFill>
              <a:srgbClr val="7DB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7" name="Google Shape;3307;p29"/>
            <p:cNvSpPr txBox="1"/>
            <p:nvPr/>
          </p:nvSpPr>
          <p:spPr>
            <a:xfrm>
              <a:off x="807265" y="2249219"/>
              <a:ext cx="7386000" cy="616500"/>
            </a:xfrm>
            <a:prstGeom prst="rect">
              <a:avLst/>
            </a:prstGeom>
            <a:solidFill>
              <a:srgbClr val="D9D2E9"/>
            </a:solidFill>
            <a:ln>
              <a:noFill/>
            </a:ln>
          </p:spPr>
          <p:txBody>
            <a:bodyPr spcFirstLastPara="1" wrap="square" lIns="489325" tIns="35550" rIns="35550" bIns="355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Times New Roman"/>
                <a:buNone/>
              </a:pPr>
              <a:r>
                <a:rPr lang="en" sz="16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One hour live session for  each class for clarification of doubts</a:t>
              </a:r>
              <a:endPara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8" name="Google Shape;3308;p29"/>
            <p:cNvSpPr/>
            <p:nvPr/>
          </p:nvSpPr>
          <p:spPr>
            <a:xfrm>
              <a:off x="518813" y="2267731"/>
              <a:ext cx="576900" cy="579600"/>
            </a:xfrm>
            <a:prstGeom prst="ellipse">
              <a:avLst/>
            </a:prstGeom>
            <a:solidFill>
              <a:srgbClr val="FFFFFF"/>
            </a:solidFill>
            <a:ln w="25400" cap="flat" cmpd="sng">
              <a:solidFill>
                <a:srgbClr val="4B64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9" name="Google Shape;3309;p29"/>
            <p:cNvSpPr/>
            <p:nvPr/>
          </p:nvSpPr>
          <p:spPr>
            <a:xfrm>
              <a:off x="453827" y="3082684"/>
              <a:ext cx="7739400" cy="616500"/>
            </a:xfrm>
            <a:prstGeom prst="rect">
              <a:avLst/>
            </a:prstGeom>
            <a:solidFill>
              <a:srgbClr val="7DB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0" name="Google Shape;3310;p29"/>
            <p:cNvSpPr txBox="1"/>
            <p:nvPr/>
          </p:nvSpPr>
          <p:spPr>
            <a:xfrm>
              <a:off x="453827" y="3082684"/>
              <a:ext cx="7739400" cy="616500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spcFirstLastPara="1" wrap="square" lIns="489325" tIns="35550" rIns="35550" bIns="355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600" b="0" i="0" u="none" strike="noStrike" cap="non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IVRS support for addressing queries of students</a:t>
              </a:r>
              <a:endPara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1" name="Google Shape;3311;p29"/>
            <p:cNvSpPr/>
            <p:nvPr/>
          </p:nvSpPr>
          <p:spPr>
            <a:xfrm>
              <a:off x="148657" y="3077594"/>
              <a:ext cx="610200" cy="626700"/>
            </a:xfrm>
            <a:prstGeom prst="ellipse">
              <a:avLst/>
            </a:prstGeom>
            <a:solidFill>
              <a:srgbClr val="FFFFFF"/>
            </a:solidFill>
            <a:ln w="25400" cap="flat" cmpd="sng">
              <a:solidFill>
                <a:srgbClr val="4B64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312" name="Google Shape;3312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708" y="1956816"/>
            <a:ext cx="492260" cy="492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3" name="Google Shape;3313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8464" y="873579"/>
            <a:ext cx="715518" cy="703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4" name="Google Shape;3314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2021" y="2896302"/>
            <a:ext cx="580513" cy="570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5" name="Google Shape;3315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6780" y="3649454"/>
            <a:ext cx="697734" cy="685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3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0" name="Google Shape;3320;p30"/>
          <p:cNvSpPr/>
          <p:nvPr/>
        </p:nvSpPr>
        <p:spPr>
          <a:xfrm>
            <a:off x="-7350" y="-42250"/>
            <a:ext cx="3340500" cy="521400"/>
          </a:xfrm>
          <a:prstGeom prst="roundRect">
            <a:avLst>
              <a:gd name="adj" fmla="val 16667"/>
            </a:avLst>
          </a:prstGeom>
          <a:solidFill>
            <a:srgbClr val="4949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Radio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21" name="Google Shape;3321;p30"/>
          <p:cNvGrpSpPr/>
          <p:nvPr/>
        </p:nvGrpSpPr>
        <p:grpSpPr>
          <a:xfrm>
            <a:off x="-4052108" y="-10064"/>
            <a:ext cx="12405067" cy="5163600"/>
            <a:chOff x="-4334060" y="-664839"/>
            <a:chExt cx="12405067" cy="5163600"/>
          </a:xfrm>
        </p:grpSpPr>
        <p:sp>
          <p:nvSpPr>
            <p:cNvPr id="3322" name="Google Shape;3322;p30"/>
            <p:cNvSpPr/>
            <p:nvPr/>
          </p:nvSpPr>
          <p:spPr>
            <a:xfrm>
              <a:off x="-4334060" y="-664839"/>
              <a:ext cx="5163600" cy="5163600"/>
            </a:xfrm>
            <a:prstGeom prst="blockArc">
              <a:avLst>
                <a:gd name="adj1" fmla="val 18900000"/>
                <a:gd name="adj2" fmla="val 2700000"/>
                <a:gd name="adj3" fmla="val 418"/>
              </a:avLst>
            </a:prstGeom>
            <a:noFill/>
            <a:ln w="25400" cap="flat" cmpd="sng">
              <a:solidFill>
                <a:srgbClr val="394EA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3" name="Google Shape;3323;p30"/>
            <p:cNvSpPr/>
            <p:nvPr/>
          </p:nvSpPr>
          <p:spPr>
            <a:xfrm>
              <a:off x="533507" y="383394"/>
              <a:ext cx="7537500" cy="766800"/>
            </a:xfrm>
            <a:prstGeom prst="rect">
              <a:avLst/>
            </a:prstGeom>
            <a:solidFill>
              <a:srgbClr val="7DB7FF"/>
            </a:solidFill>
            <a:ln>
              <a:noFill/>
            </a:ln>
            <a:effectLst>
              <a:outerShdw blurRad="40000" dist="20000" dir="5400000" rotWithShape="0">
                <a:srgbClr val="000000">
                  <a:alpha val="36078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4" name="Google Shape;3324;p30"/>
            <p:cNvSpPr txBox="1"/>
            <p:nvPr/>
          </p:nvSpPr>
          <p:spPr>
            <a:xfrm>
              <a:off x="533507" y="383394"/>
              <a:ext cx="7537500" cy="766800"/>
            </a:xfrm>
            <a:prstGeom prst="rect">
              <a:avLst/>
            </a:prstGeom>
            <a:solidFill>
              <a:srgbClr val="FFAB40"/>
            </a:solidFill>
            <a:ln>
              <a:noFill/>
            </a:ln>
          </p:spPr>
          <p:txBody>
            <a:bodyPr spcFirstLastPara="1" wrap="square" lIns="608625" tIns="35550" rIns="35550" bIns="355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5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4,300 pieces of curriculum-based radio programmes (Classes 1 -12) </a:t>
              </a:r>
              <a:endPara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5" name="Google Shape;3325;p30"/>
            <p:cNvSpPr/>
            <p:nvPr/>
          </p:nvSpPr>
          <p:spPr>
            <a:xfrm>
              <a:off x="153716" y="392212"/>
              <a:ext cx="759600" cy="749100"/>
            </a:xfrm>
            <a:prstGeom prst="ellipse">
              <a:avLst/>
            </a:prstGeom>
            <a:solidFill>
              <a:srgbClr val="FFFFFF"/>
            </a:solidFill>
            <a:ln w="25400" cap="flat" cmpd="sng">
              <a:solidFill>
                <a:srgbClr val="4B64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6" name="Google Shape;3326;p30"/>
            <p:cNvSpPr/>
            <p:nvPr/>
          </p:nvSpPr>
          <p:spPr>
            <a:xfrm>
              <a:off x="812235" y="1533579"/>
              <a:ext cx="7258500" cy="766800"/>
            </a:xfrm>
            <a:prstGeom prst="rect">
              <a:avLst/>
            </a:prstGeom>
            <a:solidFill>
              <a:srgbClr val="7DB7FF"/>
            </a:solidFill>
            <a:ln>
              <a:noFill/>
            </a:ln>
            <a:effectLst>
              <a:outerShdw blurRad="40000" dist="20000" dir="5400000" rotWithShape="0">
                <a:srgbClr val="000000">
                  <a:alpha val="36078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7" name="Google Shape;3327;p30"/>
            <p:cNvSpPr txBox="1"/>
            <p:nvPr/>
          </p:nvSpPr>
          <p:spPr>
            <a:xfrm>
              <a:off x="812235" y="1533579"/>
              <a:ext cx="7258500" cy="766800"/>
            </a:xfrm>
            <a:prstGeom prst="rect">
              <a:avLst/>
            </a:prstGeom>
            <a:solidFill>
              <a:srgbClr val="D9EAD3"/>
            </a:solidFill>
            <a:ln>
              <a:noFill/>
            </a:ln>
          </p:spPr>
          <p:txBody>
            <a:bodyPr spcFirstLastPara="1" wrap="square" lIns="608625" tIns="35550" rIns="35550" bIns="355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500" b="0" i="0" u="none" strike="noStrike" cap="none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Broadcast on 400 Radio Stations (11 GyanVani FM Radio Stations, 257 Community Radio Stations, 132 All India Radio stations), iRadio and JioSaavn Mobile apps</a:t>
              </a:r>
              <a:endParaRPr sz="15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8" name="Google Shape;3328;p30"/>
            <p:cNvSpPr/>
            <p:nvPr/>
          </p:nvSpPr>
          <p:spPr>
            <a:xfrm>
              <a:off x="417257" y="1526721"/>
              <a:ext cx="789900" cy="780600"/>
            </a:xfrm>
            <a:prstGeom prst="ellipse">
              <a:avLst/>
            </a:prstGeom>
            <a:solidFill>
              <a:srgbClr val="FFFFFF"/>
            </a:solidFill>
            <a:ln w="25400" cap="flat" cmpd="sng">
              <a:solidFill>
                <a:srgbClr val="4B64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9" name="Google Shape;3329;p30"/>
            <p:cNvSpPr/>
            <p:nvPr/>
          </p:nvSpPr>
          <p:spPr>
            <a:xfrm>
              <a:off x="533507" y="2683764"/>
              <a:ext cx="7537500" cy="766800"/>
            </a:xfrm>
            <a:prstGeom prst="rect">
              <a:avLst/>
            </a:prstGeom>
            <a:solidFill>
              <a:srgbClr val="7DB7FF"/>
            </a:solidFill>
            <a:ln>
              <a:noFill/>
            </a:ln>
            <a:effectLst>
              <a:outerShdw blurRad="40000" dist="20000" dir="5400000" rotWithShape="0">
                <a:srgbClr val="000000">
                  <a:alpha val="36078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0" name="Google Shape;3330;p30"/>
            <p:cNvSpPr txBox="1"/>
            <p:nvPr/>
          </p:nvSpPr>
          <p:spPr>
            <a:xfrm>
              <a:off x="533507" y="2683764"/>
              <a:ext cx="7537500" cy="766800"/>
            </a:xfrm>
            <a:prstGeom prst="rect">
              <a:avLst/>
            </a:prstGeom>
            <a:solidFill>
              <a:srgbClr val="F4CCCC"/>
            </a:solidFill>
            <a:ln>
              <a:noFill/>
            </a:ln>
          </p:spPr>
          <p:txBody>
            <a:bodyPr spcFirstLastPara="1" wrap="square" lIns="608625" tIns="35550" rIns="35550" bIns="355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" sz="15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3,997 live programs podcast on iRadio </a:t>
              </a:r>
              <a:endPara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1" name="Google Shape;3331;p30"/>
            <p:cNvSpPr/>
            <p:nvPr/>
          </p:nvSpPr>
          <p:spPr>
            <a:xfrm>
              <a:off x="127588" y="2676254"/>
              <a:ext cx="811800" cy="781800"/>
            </a:xfrm>
            <a:prstGeom prst="ellipse">
              <a:avLst/>
            </a:prstGeom>
            <a:solidFill>
              <a:srgbClr val="FFFFFF"/>
            </a:solidFill>
            <a:ln w="25400" cap="flat" cmpd="sng">
              <a:solidFill>
                <a:srgbClr val="4B64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332" name="Google Shape;3332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454" y="3342913"/>
            <a:ext cx="749300" cy="74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3" name="Google Shape;3333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454" y="1051287"/>
            <a:ext cx="749300" cy="74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4" name="Google Shape;3334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9617" y="2197102"/>
            <a:ext cx="749300" cy="74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9" name="Google Shape;3339;p31"/>
          <p:cNvSpPr/>
          <p:nvPr/>
        </p:nvSpPr>
        <p:spPr>
          <a:xfrm>
            <a:off x="-7350" y="-42250"/>
            <a:ext cx="3340500" cy="521400"/>
          </a:xfrm>
          <a:prstGeom prst="roundRect">
            <a:avLst>
              <a:gd name="adj" fmla="val 16667"/>
            </a:avLst>
          </a:prstGeom>
          <a:solidFill>
            <a:srgbClr val="4949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" sz="3600" b="0" i="0" u="none" strike="noStrike" cap="none">
                <a:solidFill>
                  <a:schemeClr val="l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Radio</a:t>
            </a:r>
            <a:endParaRPr sz="2800" b="0" i="0" u="none" strike="noStrike" cap="none">
              <a:solidFill>
                <a:srgbClr val="000000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pic>
        <p:nvPicPr>
          <p:cNvPr id="3340" name="Google Shape;3340;p31" descr="Odisha Govt to start &quot;Radio Pathashala” for Class 1 to 8 student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9341" y="572950"/>
            <a:ext cx="7785318" cy="3501820"/>
          </a:xfrm>
          <a:prstGeom prst="rect">
            <a:avLst/>
          </a:prstGeom>
          <a:noFill/>
          <a:ln>
            <a:noFill/>
          </a:ln>
        </p:spPr>
      </p:pic>
      <p:sp>
        <p:nvSpPr>
          <p:cNvPr id="3341" name="Google Shape;3341;p31"/>
          <p:cNvSpPr/>
          <p:nvPr/>
        </p:nvSpPr>
        <p:spPr>
          <a:xfrm>
            <a:off x="679341" y="3760978"/>
            <a:ext cx="1652100" cy="6609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 b="0" i="0" u="none" strike="noStrike" cap="none">
                <a:solidFill>
                  <a:schemeClr val="l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4,300</a:t>
            </a:r>
            <a:endParaRPr sz="1400" b="0" i="0" u="none" strike="noStrike" cap="none">
              <a:solidFill>
                <a:srgbClr val="000000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3342" name="Google Shape;3342;p31"/>
          <p:cNvSpPr/>
          <p:nvPr/>
        </p:nvSpPr>
        <p:spPr>
          <a:xfrm>
            <a:off x="3677545" y="3744286"/>
            <a:ext cx="1652100" cy="6609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 b="0" i="0" u="none" strike="noStrike" cap="none">
                <a:solidFill>
                  <a:schemeClr val="l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400</a:t>
            </a:r>
            <a:endParaRPr sz="1400" b="0" i="0" u="none" strike="noStrike" cap="none">
              <a:solidFill>
                <a:srgbClr val="000000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3343" name="Google Shape;3343;p31"/>
          <p:cNvSpPr/>
          <p:nvPr/>
        </p:nvSpPr>
        <p:spPr>
          <a:xfrm>
            <a:off x="6812592" y="3646257"/>
            <a:ext cx="1652100" cy="660900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 b="0" i="0" u="none" strike="noStrike" cap="none">
                <a:solidFill>
                  <a:schemeClr val="l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3,997</a:t>
            </a:r>
            <a:endParaRPr sz="1400" b="0" i="0" u="none" strike="noStrike" cap="none">
              <a:solidFill>
                <a:srgbClr val="000000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3344" name="Google Shape;3344;p31"/>
          <p:cNvSpPr txBox="1"/>
          <p:nvPr/>
        </p:nvSpPr>
        <p:spPr>
          <a:xfrm>
            <a:off x="264402" y="4331976"/>
            <a:ext cx="2481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Curriculum based radio program(Class 1-12)</a:t>
            </a:r>
            <a:endParaRPr sz="1400" b="0" i="0" u="none" strike="noStrike" cap="none">
              <a:solidFill>
                <a:srgbClr val="000000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3345" name="Google Shape;3345;p31"/>
          <p:cNvSpPr txBox="1"/>
          <p:nvPr/>
        </p:nvSpPr>
        <p:spPr>
          <a:xfrm>
            <a:off x="3333150" y="4420496"/>
            <a:ext cx="24819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0" i="0" u="none" strike="noStrike" cap="none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Radio Stations</a:t>
            </a:r>
            <a:endParaRPr sz="1400" b="0" i="0" u="none" strike="noStrike" cap="none">
              <a:solidFill>
                <a:srgbClr val="000000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3346" name="Google Shape;3346;p31"/>
          <p:cNvSpPr txBox="1"/>
          <p:nvPr/>
        </p:nvSpPr>
        <p:spPr>
          <a:xfrm>
            <a:off x="6373531" y="4432004"/>
            <a:ext cx="24819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0" i="0" u="none" strike="noStrike" cap="none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LIVE radio podcasts</a:t>
            </a:r>
            <a:endParaRPr sz="1400" b="0" i="0" u="none" strike="noStrike" cap="none">
              <a:solidFill>
                <a:srgbClr val="000000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3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1" name="Google Shape;3351;p32"/>
          <p:cNvSpPr/>
          <p:nvPr/>
        </p:nvSpPr>
        <p:spPr>
          <a:xfrm>
            <a:off x="-7350" y="-42250"/>
            <a:ext cx="4068300" cy="557100"/>
          </a:xfrm>
          <a:prstGeom prst="roundRect">
            <a:avLst>
              <a:gd name="adj" fmla="val 16667"/>
            </a:avLst>
          </a:prstGeom>
          <a:solidFill>
            <a:srgbClr val="351C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44"/>
              <a:buFont typeface="Arial"/>
              <a:buNone/>
            </a:pPr>
            <a:r>
              <a:rPr lang="en" sz="2200" b="1" i="0" u="none" strike="noStrike" cap="non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Viewership details</a:t>
            </a:r>
            <a:endParaRPr sz="2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2" name="Google Shape;3352;p32"/>
          <p:cNvSpPr/>
          <p:nvPr/>
        </p:nvSpPr>
        <p:spPr>
          <a:xfrm>
            <a:off x="817950" y="1043175"/>
            <a:ext cx="7686000" cy="3546300"/>
          </a:xfrm>
          <a:prstGeom prst="roundRect">
            <a:avLst>
              <a:gd name="adj" fmla="val 16667"/>
            </a:avLst>
          </a:prstGeom>
          <a:solidFill>
            <a:srgbClr val="E22A5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3" name="Google Shape;3353;p32"/>
          <p:cNvSpPr txBox="1"/>
          <p:nvPr/>
        </p:nvSpPr>
        <p:spPr>
          <a:xfrm>
            <a:off x="-160447" y="929725"/>
            <a:ext cx="9304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44"/>
              <a:buFont typeface="Arial"/>
              <a:buNone/>
            </a:pPr>
            <a:r>
              <a:rPr lang="en" sz="1400" b="0" i="0" u="none" strike="noStrike" cap="none">
                <a:solidFill>
                  <a:srgbClr val="FEF7F0"/>
                </a:solidFill>
                <a:latin typeface="Roboto Medium"/>
                <a:ea typeface="Roboto Medium"/>
                <a:cs typeface="Roboto Medium"/>
                <a:sym typeface="Roboto Medium"/>
              </a:rPr>
              <a:t>Viewership of PM eVIDYA 12 DTH channels on JIo TV mobile app </a:t>
            </a:r>
            <a:r>
              <a:rPr lang="en" sz="1300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1,02,49,217</a:t>
            </a:r>
            <a:endParaRPr sz="1000" b="0" i="0" u="none" strike="noStrike" cap="none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3354" name="Google Shape;3354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4848" y="929725"/>
            <a:ext cx="6306193" cy="3413534"/>
          </a:xfrm>
          <a:prstGeom prst="rect">
            <a:avLst/>
          </a:prstGeom>
          <a:noFill/>
          <a:ln>
            <a:noFill/>
          </a:ln>
        </p:spPr>
      </p:pic>
      <p:sp>
        <p:nvSpPr>
          <p:cNvPr id="3355" name="Google Shape;3355;p32"/>
          <p:cNvSpPr txBox="1"/>
          <p:nvPr/>
        </p:nvSpPr>
        <p:spPr>
          <a:xfrm rot="-5400000">
            <a:off x="-191172" y="2515610"/>
            <a:ext cx="2834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Total No of Views for each channel</a:t>
            </a:r>
            <a:endParaRPr sz="10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56" name="Google Shape;3356;p32"/>
          <p:cNvSpPr/>
          <p:nvPr/>
        </p:nvSpPr>
        <p:spPr>
          <a:xfrm>
            <a:off x="3599882" y="4620143"/>
            <a:ext cx="2122200" cy="373200"/>
          </a:xfrm>
          <a:prstGeom prst="roundRect">
            <a:avLst>
              <a:gd name="adj" fmla="val 50000"/>
            </a:avLst>
          </a:prstGeom>
          <a:solidFill>
            <a:srgbClr val="FCBD2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7" name="Google Shape;3357;p32"/>
          <p:cNvSpPr txBox="1"/>
          <p:nvPr/>
        </p:nvSpPr>
        <p:spPr>
          <a:xfrm>
            <a:off x="4499975" y="514850"/>
            <a:ext cx="16983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PM eVIDYA Channel</a:t>
            </a:r>
            <a:endParaRPr sz="11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358" name="Google Shape;3358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 flipH="1">
            <a:off x="1901183" y="1004129"/>
            <a:ext cx="5530007" cy="263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3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3" name="Google Shape;3363;p33"/>
          <p:cNvSpPr/>
          <p:nvPr/>
        </p:nvSpPr>
        <p:spPr>
          <a:xfrm>
            <a:off x="-7350" y="-42250"/>
            <a:ext cx="4068300" cy="557100"/>
          </a:xfrm>
          <a:prstGeom prst="roundRect">
            <a:avLst>
              <a:gd name="adj" fmla="val 16667"/>
            </a:avLst>
          </a:prstGeom>
          <a:solidFill>
            <a:srgbClr val="351C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3A7D"/>
              </a:buClr>
              <a:buSzPts val="3200"/>
              <a:buFont typeface="Trebuchet MS"/>
              <a:buNone/>
            </a:pPr>
            <a:r>
              <a:rPr lang="en" sz="21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Feedback Mechanism</a:t>
            </a:r>
            <a:endParaRPr sz="2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64" name="Google Shape;3364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30275" y="2322210"/>
            <a:ext cx="3845100" cy="237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5" name="Google Shape;3365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5675" y="2361550"/>
            <a:ext cx="3845100" cy="2298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66" name="Google Shape;3366;p33"/>
          <p:cNvGrpSpPr/>
          <p:nvPr/>
        </p:nvGrpSpPr>
        <p:grpSpPr>
          <a:xfrm>
            <a:off x="3278825" y="741125"/>
            <a:ext cx="5865300" cy="1530325"/>
            <a:chOff x="3278825" y="1045925"/>
            <a:chExt cx="5865300" cy="1530325"/>
          </a:xfrm>
        </p:grpSpPr>
        <p:sp>
          <p:nvSpPr>
            <p:cNvPr id="3367" name="Google Shape;3367;p33"/>
            <p:cNvSpPr txBox="1"/>
            <p:nvPr/>
          </p:nvSpPr>
          <p:spPr>
            <a:xfrm>
              <a:off x="3278825" y="1045925"/>
              <a:ext cx="5390100" cy="50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457200" marR="0" lvl="0" indent="-323850" algn="l" rtl="0">
                <a:lnSpc>
                  <a:spcPct val="115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Char char="●"/>
              </a:pPr>
              <a:r>
                <a:rPr lang="en" sz="15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Email: </a:t>
              </a:r>
              <a:r>
                <a:rPr lang="en" sz="21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1,259</a:t>
              </a:r>
              <a:r>
                <a:rPr lang="en" sz="15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Emails received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8" name="Google Shape;3368;p33"/>
            <p:cNvSpPr txBox="1"/>
            <p:nvPr/>
          </p:nvSpPr>
          <p:spPr>
            <a:xfrm>
              <a:off x="3278825" y="1542700"/>
              <a:ext cx="5475900" cy="50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457200" marR="0" lvl="0" indent="-32385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Char char="●"/>
              </a:pPr>
              <a:r>
                <a:rPr lang="en" sz="15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PM eVIDYA IVRS no. (8800440559)- </a:t>
              </a:r>
              <a:r>
                <a:rPr lang="en" sz="21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59,754 </a:t>
              </a:r>
              <a:r>
                <a:rPr lang="en" sz="15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calls received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9" name="Google Shape;3369;p33"/>
            <p:cNvSpPr txBox="1"/>
            <p:nvPr/>
          </p:nvSpPr>
          <p:spPr>
            <a:xfrm>
              <a:off x="3278825" y="2037450"/>
              <a:ext cx="5865300" cy="5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457200" marR="0" lvl="0" indent="-323850" algn="l" rtl="0">
                <a:lnSpc>
                  <a:spcPct val="115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Char char="●"/>
              </a:pPr>
              <a:r>
                <a:rPr lang="en" sz="15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Manodarpan IVRS no. (8448440632)- </a:t>
              </a:r>
              <a:r>
                <a:rPr lang="en" sz="23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28,159</a:t>
              </a:r>
              <a:r>
                <a:rPr lang="en" sz="15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calls received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0" name="Google Shape;3370;p33"/>
          <p:cNvGrpSpPr/>
          <p:nvPr/>
        </p:nvGrpSpPr>
        <p:grpSpPr>
          <a:xfrm>
            <a:off x="459101" y="1831916"/>
            <a:ext cx="2135968" cy="354000"/>
            <a:chOff x="459101" y="1199904"/>
            <a:chExt cx="2135968" cy="354000"/>
          </a:xfrm>
        </p:grpSpPr>
        <p:grpSp>
          <p:nvGrpSpPr>
            <p:cNvPr id="3371" name="Google Shape;3371;p33"/>
            <p:cNvGrpSpPr/>
            <p:nvPr/>
          </p:nvGrpSpPr>
          <p:grpSpPr>
            <a:xfrm>
              <a:off x="459101" y="1223487"/>
              <a:ext cx="335321" cy="306834"/>
              <a:chOff x="3364500" y="1845703"/>
              <a:chExt cx="2261100" cy="2533722"/>
            </a:xfrm>
          </p:grpSpPr>
          <p:grpSp>
            <p:nvGrpSpPr>
              <p:cNvPr id="3372" name="Google Shape;3372;p33"/>
              <p:cNvGrpSpPr/>
              <p:nvPr/>
            </p:nvGrpSpPr>
            <p:grpSpPr>
              <a:xfrm>
                <a:off x="3542055" y="1845703"/>
                <a:ext cx="1969576" cy="1216747"/>
                <a:chOff x="3332321" y="1716187"/>
                <a:chExt cx="2388523" cy="1475560"/>
              </a:xfrm>
            </p:grpSpPr>
            <p:grpSp>
              <p:nvGrpSpPr>
                <p:cNvPr id="3373" name="Google Shape;3373;p33"/>
                <p:cNvGrpSpPr/>
                <p:nvPr/>
              </p:nvGrpSpPr>
              <p:grpSpPr>
                <a:xfrm>
                  <a:off x="3332321" y="1716187"/>
                  <a:ext cx="2388523" cy="1475560"/>
                  <a:chOff x="3962483" y="2487235"/>
                  <a:chExt cx="1128045" cy="696874"/>
                </a:xfrm>
              </p:grpSpPr>
              <p:sp>
                <p:nvSpPr>
                  <p:cNvPr id="3374" name="Google Shape;3374;p33"/>
                  <p:cNvSpPr/>
                  <p:nvPr/>
                </p:nvSpPr>
                <p:spPr>
                  <a:xfrm>
                    <a:off x="3962483" y="2487235"/>
                    <a:ext cx="1128045" cy="6968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547" h="75706" extrusionOk="0">
                        <a:moveTo>
                          <a:pt x="114938" y="4050"/>
                        </a:moveTo>
                        <a:lnTo>
                          <a:pt x="115247" y="4075"/>
                        </a:lnTo>
                        <a:lnTo>
                          <a:pt x="115557" y="4127"/>
                        </a:lnTo>
                        <a:lnTo>
                          <a:pt x="115840" y="4204"/>
                        </a:lnTo>
                        <a:lnTo>
                          <a:pt x="116124" y="4308"/>
                        </a:lnTo>
                        <a:lnTo>
                          <a:pt x="116382" y="4437"/>
                        </a:lnTo>
                        <a:lnTo>
                          <a:pt x="116640" y="4566"/>
                        </a:lnTo>
                        <a:lnTo>
                          <a:pt x="116872" y="4746"/>
                        </a:lnTo>
                        <a:lnTo>
                          <a:pt x="117079" y="4952"/>
                        </a:lnTo>
                        <a:lnTo>
                          <a:pt x="117259" y="5159"/>
                        </a:lnTo>
                        <a:lnTo>
                          <a:pt x="117440" y="5391"/>
                        </a:lnTo>
                        <a:lnTo>
                          <a:pt x="117594" y="5649"/>
                        </a:lnTo>
                        <a:lnTo>
                          <a:pt x="117723" y="5907"/>
                        </a:lnTo>
                        <a:lnTo>
                          <a:pt x="117827" y="6191"/>
                        </a:lnTo>
                        <a:lnTo>
                          <a:pt x="117904" y="6474"/>
                        </a:lnTo>
                        <a:lnTo>
                          <a:pt x="117956" y="6758"/>
                        </a:lnTo>
                        <a:lnTo>
                          <a:pt x="117956" y="7068"/>
                        </a:lnTo>
                        <a:lnTo>
                          <a:pt x="117956" y="63066"/>
                        </a:lnTo>
                        <a:lnTo>
                          <a:pt x="117956" y="63376"/>
                        </a:lnTo>
                        <a:lnTo>
                          <a:pt x="117904" y="63659"/>
                        </a:lnTo>
                        <a:lnTo>
                          <a:pt x="117827" y="63969"/>
                        </a:lnTo>
                        <a:lnTo>
                          <a:pt x="117723" y="64227"/>
                        </a:lnTo>
                        <a:lnTo>
                          <a:pt x="117594" y="64511"/>
                        </a:lnTo>
                        <a:lnTo>
                          <a:pt x="117440" y="64743"/>
                        </a:lnTo>
                        <a:lnTo>
                          <a:pt x="117259" y="64975"/>
                        </a:lnTo>
                        <a:lnTo>
                          <a:pt x="117079" y="65207"/>
                        </a:lnTo>
                        <a:lnTo>
                          <a:pt x="116872" y="65388"/>
                        </a:lnTo>
                        <a:lnTo>
                          <a:pt x="116640" y="65568"/>
                        </a:lnTo>
                        <a:lnTo>
                          <a:pt x="116382" y="65723"/>
                        </a:lnTo>
                        <a:lnTo>
                          <a:pt x="116124" y="65852"/>
                        </a:lnTo>
                        <a:lnTo>
                          <a:pt x="115840" y="65955"/>
                        </a:lnTo>
                        <a:lnTo>
                          <a:pt x="115557" y="66033"/>
                        </a:lnTo>
                        <a:lnTo>
                          <a:pt x="115247" y="66058"/>
                        </a:lnTo>
                        <a:lnTo>
                          <a:pt x="114938" y="66084"/>
                        </a:lnTo>
                        <a:lnTo>
                          <a:pt x="7635" y="66084"/>
                        </a:lnTo>
                        <a:lnTo>
                          <a:pt x="7326" y="66058"/>
                        </a:lnTo>
                        <a:lnTo>
                          <a:pt x="7016" y="66033"/>
                        </a:lnTo>
                        <a:lnTo>
                          <a:pt x="6732" y="65955"/>
                        </a:lnTo>
                        <a:lnTo>
                          <a:pt x="6449" y="65852"/>
                        </a:lnTo>
                        <a:lnTo>
                          <a:pt x="6191" y="65723"/>
                        </a:lnTo>
                        <a:lnTo>
                          <a:pt x="5933" y="65568"/>
                        </a:lnTo>
                        <a:lnTo>
                          <a:pt x="5701" y="65388"/>
                        </a:lnTo>
                        <a:lnTo>
                          <a:pt x="5494" y="65207"/>
                        </a:lnTo>
                        <a:lnTo>
                          <a:pt x="5314" y="64975"/>
                        </a:lnTo>
                        <a:lnTo>
                          <a:pt x="5133" y="64743"/>
                        </a:lnTo>
                        <a:lnTo>
                          <a:pt x="4978" y="64511"/>
                        </a:lnTo>
                        <a:lnTo>
                          <a:pt x="4849" y="64227"/>
                        </a:lnTo>
                        <a:lnTo>
                          <a:pt x="4746" y="63969"/>
                        </a:lnTo>
                        <a:lnTo>
                          <a:pt x="4669" y="63659"/>
                        </a:lnTo>
                        <a:lnTo>
                          <a:pt x="4617" y="63376"/>
                        </a:lnTo>
                        <a:lnTo>
                          <a:pt x="4617" y="63066"/>
                        </a:lnTo>
                        <a:lnTo>
                          <a:pt x="4617" y="7068"/>
                        </a:lnTo>
                        <a:lnTo>
                          <a:pt x="4617" y="6758"/>
                        </a:lnTo>
                        <a:lnTo>
                          <a:pt x="4669" y="6474"/>
                        </a:lnTo>
                        <a:lnTo>
                          <a:pt x="4746" y="6191"/>
                        </a:lnTo>
                        <a:lnTo>
                          <a:pt x="4849" y="5907"/>
                        </a:lnTo>
                        <a:lnTo>
                          <a:pt x="4978" y="5649"/>
                        </a:lnTo>
                        <a:lnTo>
                          <a:pt x="5133" y="5391"/>
                        </a:lnTo>
                        <a:lnTo>
                          <a:pt x="5314" y="5159"/>
                        </a:lnTo>
                        <a:lnTo>
                          <a:pt x="5494" y="4952"/>
                        </a:lnTo>
                        <a:lnTo>
                          <a:pt x="5701" y="4746"/>
                        </a:lnTo>
                        <a:lnTo>
                          <a:pt x="5933" y="4566"/>
                        </a:lnTo>
                        <a:lnTo>
                          <a:pt x="6191" y="4437"/>
                        </a:lnTo>
                        <a:lnTo>
                          <a:pt x="6449" y="4308"/>
                        </a:lnTo>
                        <a:lnTo>
                          <a:pt x="6732" y="4204"/>
                        </a:lnTo>
                        <a:lnTo>
                          <a:pt x="7016" y="4127"/>
                        </a:lnTo>
                        <a:lnTo>
                          <a:pt x="7326" y="4075"/>
                        </a:lnTo>
                        <a:lnTo>
                          <a:pt x="7635" y="4050"/>
                        </a:lnTo>
                        <a:close/>
                        <a:moveTo>
                          <a:pt x="115118" y="67864"/>
                        </a:moveTo>
                        <a:lnTo>
                          <a:pt x="115273" y="67890"/>
                        </a:lnTo>
                        <a:lnTo>
                          <a:pt x="115428" y="67941"/>
                        </a:lnTo>
                        <a:lnTo>
                          <a:pt x="115583" y="68019"/>
                        </a:lnTo>
                        <a:lnTo>
                          <a:pt x="115712" y="68122"/>
                        </a:lnTo>
                        <a:lnTo>
                          <a:pt x="115815" y="68251"/>
                        </a:lnTo>
                        <a:lnTo>
                          <a:pt x="115892" y="68380"/>
                        </a:lnTo>
                        <a:lnTo>
                          <a:pt x="115944" y="68535"/>
                        </a:lnTo>
                        <a:lnTo>
                          <a:pt x="115944" y="68715"/>
                        </a:lnTo>
                        <a:lnTo>
                          <a:pt x="115944" y="68896"/>
                        </a:lnTo>
                        <a:lnTo>
                          <a:pt x="115892" y="69050"/>
                        </a:lnTo>
                        <a:lnTo>
                          <a:pt x="115815" y="69179"/>
                        </a:lnTo>
                        <a:lnTo>
                          <a:pt x="115712" y="69308"/>
                        </a:lnTo>
                        <a:lnTo>
                          <a:pt x="115583" y="69412"/>
                        </a:lnTo>
                        <a:lnTo>
                          <a:pt x="115428" y="69489"/>
                        </a:lnTo>
                        <a:lnTo>
                          <a:pt x="115273" y="69540"/>
                        </a:lnTo>
                        <a:lnTo>
                          <a:pt x="115118" y="69566"/>
                        </a:lnTo>
                        <a:lnTo>
                          <a:pt x="114938" y="69540"/>
                        </a:lnTo>
                        <a:lnTo>
                          <a:pt x="114783" y="69489"/>
                        </a:lnTo>
                        <a:lnTo>
                          <a:pt x="114628" y="69412"/>
                        </a:lnTo>
                        <a:lnTo>
                          <a:pt x="114499" y="69308"/>
                        </a:lnTo>
                        <a:lnTo>
                          <a:pt x="114396" y="69179"/>
                        </a:lnTo>
                        <a:lnTo>
                          <a:pt x="114319" y="69050"/>
                        </a:lnTo>
                        <a:lnTo>
                          <a:pt x="114267" y="68896"/>
                        </a:lnTo>
                        <a:lnTo>
                          <a:pt x="114267" y="68715"/>
                        </a:lnTo>
                        <a:lnTo>
                          <a:pt x="114267" y="68535"/>
                        </a:lnTo>
                        <a:lnTo>
                          <a:pt x="114319" y="68380"/>
                        </a:lnTo>
                        <a:lnTo>
                          <a:pt x="114396" y="68251"/>
                        </a:lnTo>
                        <a:lnTo>
                          <a:pt x="114499" y="68122"/>
                        </a:lnTo>
                        <a:lnTo>
                          <a:pt x="114628" y="68019"/>
                        </a:lnTo>
                        <a:lnTo>
                          <a:pt x="114783" y="67941"/>
                        </a:lnTo>
                        <a:lnTo>
                          <a:pt x="114938" y="67890"/>
                        </a:lnTo>
                        <a:lnTo>
                          <a:pt x="115118" y="67864"/>
                        </a:lnTo>
                        <a:close/>
                        <a:moveTo>
                          <a:pt x="112461" y="67554"/>
                        </a:moveTo>
                        <a:lnTo>
                          <a:pt x="112668" y="67632"/>
                        </a:lnTo>
                        <a:lnTo>
                          <a:pt x="112874" y="67735"/>
                        </a:lnTo>
                        <a:lnTo>
                          <a:pt x="113029" y="67890"/>
                        </a:lnTo>
                        <a:lnTo>
                          <a:pt x="113184" y="68070"/>
                        </a:lnTo>
                        <a:lnTo>
                          <a:pt x="113287" y="68251"/>
                        </a:lnTo>
                        <a:lnTo>
                          <a:pt x="113364" y="68483"/>
                        </a:lnTo>
                        <a:lnTo>
                          <a:pt x="113390" y="68715"/>
                        </a:lnTo>
                        <a:lnTo>
                          <a:pt x="113364" y="68947"/>
                        </a:lnTo>
                        <a:lnTo>
                          <a:pt x="113287" y="69179"/>
                        </a:lnTo>
                        <a:lnTo>
                          <a:pt x="113184" y="69360"/>
                        </a:lnTo>
                        <a:lnTo>
                          <a:pt x="113029" y="69540"/>
                        </a:lnTo>
                        <a:lnTo>
                          <a:pt x="112874" y="69695"/>
                        </a:lnTo>
                        <a:lnTo>
                          <a:pt x="112668" y="69798"/>
                        </a:lnTo>
                        <a:lnTo>
                          <a:pt x="112461" y="69850"/>
                        </a:lnTo>
                        <a:lnTo>
                          <a:pt x="112204" y="69876"/>
                        </a:lnTo>
                        <a:lnTo>
                          <a:pt x="111971" y="69850"/>
                        </a:lnTo>
                        <a:lnTo>
                          <a:pt x="111765" y="69798"/>
                        </a:lnTo>
                        <a:lnTo>
                          <a:pt x="111559" y="69695"/>
                        </a:lnTo>
                        <a:lnTo>
                          <a:pt x="111378" y="69540"/>
                        </a:lnTo>
                        <a:lnTo>
                          <a:pt x="111249" y="69360"/>
                        </a:lnTo>
                        <a:lnTo>
                          <a:pt x="111146" y="69179"/>
                        </a:lnTo>
                        <a:lnTo>
                          <a:pt x="111069" y="68947"/>
                        </a:lnTo>
                        <a:lnTo>
                          <a:pt x="111043" y="68715"/>
                        </a:lnTo>
                        <a:lnTo>
                          <a:pt x="111069" y="68483"/>
                        </a:lnTo>
                        <a:lnTo>
                          <a:pt x="111146" y="68251"/>
                        </a:lnTo>
                        <a:lnTo>
                          <a:pt x="111249" y="68070"/>
                        </a:lnTo>
                        <a:lnTo>
                          <a:pt x="111378" y="67890"/>
                        </a:lnTo>
                        <a:lnTo>
                          <a:pt x="111559" y="67735"/>
                        </a:lnTo>
                        <a:lnTo>
                          <a:pt x="111765" y="67632"/>
                        </a:lnTo>
                        <a:lnTo>
                          <a:pt x="111971" y="67554"/>
                        </a:lnTo>
                        <a:close/>
                        <a:moveTo>
                          <a:pt x="71965" y="68457"/>
                        </a:moveTo>
                        <a:lnTo>
                          <a:pt x="72146" y="68535"/>
                        </a:lnTo>
                        <a:lnTo>
                          <a:pt x="72326" y="68612"/>
                        </a:lnTo>
                        <a:lnTo>
                          <a:pt x="72455" y="68741"/>
                        </a:lnTo>
                        <a:lnTo>
                          <a:pt x="72584" y="68896"/>
                        </a:lnTo>
                        <a:lnTo>
                          <a:pt x="72687" y="69050"/>
                        </a:lnTo>
                        <a:lnTo>
                          <a:pt x="72739" y="69231"/>
                        </a:lnTo>
                        <a:lnTo>
                          <a:pt x="72765" y="69437"/>
                        </a:lnTo>
                        <a:lnTo>
                          <a:pt x="72739" y="69644"/>
                        </a:lnTo>
                        <a:lnTo>
                          <a:pt x="72687" y="69824"/>
                        </a:lnTo>
                        <a:lnTo>
                          <a:pt x="72584" y="70005"/>
                        </a:lnTo>
                        <a:lnTo>
                          <a:pt x="72455" y="70160"/>
                        </a:lnTo>
                        <a:lnTo>
                          <a:pt x="72326" y="70263"/>
                        </a:lnTo>
                        <a:lnTo>
                          <a:pt x="72146" y="70366"/>
                        </a:lnTo>
                        <a:lnTo>
                          <a:pt x="71965" y="70417"/>
                        </a:lnTo>
                        <a:lnTo>
                          <a:pt x="71759" y="70443"/>
                        </a:lnTo>
                        <a:lnTo>
                          <a:pt x="50814" y="70443"/>
                        </a:lnTo>
                        <a:lnTo>
                          <a:pt x="50608" y="70417"/>
                        </a:lnTo>
                        <a:lnTo>
                          <a:pt x="50427" y="70366"/>
                        </a:lnTo>
                        <a:lnTo>
                          <a:pt x="50247" y="70263"/>
                        </a:lnTo>
                        <a:lnTo>
                          <a:pt x="50118" y="70160"/>
                        </a:lnTo>
                        <a:lnTo>
                          <a:pt x="49989" y="70005"/>
                        </a:lnTo>
                        <a:lnTo>
                          <a:pt x="49886" y="69824"/>
                        </a:lnTo>
                        <a:lnTo>
                          <a:pt x="49834" y="69644"/>
                        </a:lnTo>
                        <a:lnTo>
                          <a:pt x="49808" y="69437"/>
                        </a:lnTo>
                        <a:lnTo>
                          <a:pt x="49834" y="69231"/>
                        </a:lnTo>
                        <a:lnTo>
                          <a:pt x="49886" y="69050"/>
                        </a:lnTo>
                        <a:lnTo>
                          <a:pt x="49989" y="68896"/>
                        </a:lnTo>
                        <a:lnTo>
                          <a:pt x="50118" y="68741"/>
                        </a:lnTo>
                        <a:lnTo>
                          <a:pt x="50247" y="68612"/>
                        </a:lnTo>
                        <a:lnTo>
                          <a:pt x="50427" y="68535"/>
                        </a:lnTo>
                        <a:lnTo>
                          <a:pt x="50608" y="68457"/>
                        </a:lnTo>
                        <a:close/>
                        <a:moveTo>
                          <a:pt x="3405" y="0"/>
                        </a:moveTo>
                        <a:lnTo>
                          <a:pt x="3044" y="26"/>
                        </a:lnTo>
                        <a:lnTo>
                          <a:pt x="2708" y="77"/>
                        </a:lnTo>
                        <a:lnTo>
                          <a:pt x="2399" y="155"/>
                        </a:lnTo>
                        <a:lnTo>
                          <a:pt x="2089" y="284"/>
                        </a:lnTo>
                        <a:lnTo>
                          <a:pt x="1780" y="413"/>
                        </a:lnTo>
                        <a:lnTo>
                          <a:pt x="1496" y="593"/>
                        </a:lnTo>
                        <a:lnTo>
                          <a:pt x="1238" y="774"/>
                        </a:lnTo>
                        <a:lnTo>
                          <a:pt x="1006" y="1006"/>
                        </a:lnTo>
                        <a:lnTo>
                          <a:pt x="774" y="1238"/>
                        </a:lnTo>
                        <a:lnTo>
                          <a:pt x="593" y="1496"/>
                        </a:lnTo>
                        <a:lnTo>
                          <a:pt x="413" y="1780"/>
                        </a:lnTo>
                        <a:lnTo>
                          <a:pt x="284" y="2089"/>
                        </a:lnTo>
                        <a:lnTo>
                          <a:pt x="155" y="2399"/>
                        </a:lnTo>
                        <a:lnTo>
                          <a:pt x="77" y="2708"/>
                        </a:lnTo>
                        <a:lnTo>
                          <a:pt x="26" y="3044"/>
                        </a:lnTo>
                        <a:lnTo>
                          <a:pt x="0" y="3405"/>
                        </a:lnTo>
                        <a:lnTo>
                          <a:pt x="0" y="72326"/>
                        </a:lnTo>
                        <a:lnTo>
                          <a:pt x="26" y="72662"/>
                        </a:lnTo>
                        <a:lnTo>
                          <a:pt x="77" y="72997"/>
                        </a:lnTo>
                        <a:lnTo>
                          <a:pt x="155" y="73332"/>
                        </a:lnTo>
                        <a:lnTo>
                          <a:pt x="284" y="73642"/>
                        </a:lnTo>
                        <a:lnTo>
                          <a:pt x="413" y="73925"/>
                        </a:lnTo>
                        <a:lnTo>
                          <a:pt x="593" y="74209"/>
                        </a:lnTo>
                        <a:lnTo>
                          <a:pt x="774" y="74467"/>
                        </a:lnTo>
                        <a:lnTo>
                          <a:pt x="1006" y="74699"/>
                        </a:lnTo>
                        <a:lnTo>
                          <a:pt x="1238" y="74931"/>
                        </a:lnTo>
                        <a:lnTo>
                          <a:pt x="1496" y="75112"/>
                        </a:lnTo>
                        <a:lnTo>
                          <a:pt x="1780" y="75293"/>
                        </a:lnTo>
                        <a:lnTo>
                          <a:pt x="2089" y="75421"/>
                        </a:lnTo>
                        <a:lnTo>
                          <a:pt x="2399" y="75550"/>
                        </a:lnTo>
                        <a:lnTo>
                          <a:pt x="2708" y="75628"/>
                        </a:lnTo>
                        <a:lnTo>
                          <a:pt x="3044" y="75679"/>
                        </a:lnTo>
                        <a:lnTo>
                          <a:pt x="3405" y="75705"/>
                        </a:lnTo>
                        <a:lnTo>
                          <a:pt x="119168" y="75705"/>
                        </a:lnTo>
                        <a:lnTo>
                          <a:pt x="119529" y="75679"/>
                        </a:lnTo>
                        <a:lnTo>
                          <a:pt x="119864" y="75628"/>
                        </a:lnTo>
                        <a:lnTo>
                          <a:pt x="120174" y="75550"/>
                        </a:lnTo>
                        <a:lnTo>
                          <a:pt x="120483" y="75421"/>
                        </a:lnTo>
                        <a:lnTo>
                          <a:pt x="120793" y="75293"/>
                        </a:lnTo>
                        <a:lnTo>
                          <a:pt x="121077" y="75112"/>
                        </a:lnTo>
                        <a:lnTo>
                          <a:pt x="121335" y="74931"/>
                        </a:lnTo>
                        <a:lnTo>
                          <a:pt x="121567" y="74699"/>
                        </a:lnTo>
                        <a:lnTo>
                          <a:pt x="121799" y="74467"/>
                        </a:lnTo>
                        <a:lnTo>
                          <a:pt x="121979" y="74209"/>
                        </a:lnTo>
                        <a:lnTo>
                          <a:pt x="122160" y="73925"/>
                        </a:lnTo>
                        <a:lnTo>
                          <a:pt x="122289" y="73642"/>
                        </a:lnTo>
                        <a:lnTo>
                          <a:pt x="122418" y="73332"/>
                        </a:lnTo>
                        <a:lnTo>
                          <a:pt x="122495" y="72997"/>
                        </a:lnTo>
                        <a:lnTo>
                          <a:pt x="122547" y="72662"/>
                        </a:lnTo>
                        <a:lnTo>
                          <a:pt x="122547" y="72326"/>
                        </a:lnTo>
                        <a:lnTo>
                          <a:pt x="122547" y="3405"/>
                        </a:lnTo>
                        <a:lnTo>
                          <a:pt x="122547" y="3044"/>
                        </a:lnTo>
                        <a:lnTo>
                          <a:pt x="122495" y="2708"/>
                        </a:lnTo>
                        <a:lnTo>
                          <a:pt x="122418" y="2399"/>
                        </a:lnTo>
                        <a:lnTo>
                          <a:pt x="122289" y="2089"/>
                        </a:lnTo>
                        <a:lnTo>
                          <a:pt x="122160" y="1780"/>
                        </a:lnTo>
                        <a:lnTo>
                          <a:pt x="121979" y="1496"/>
                        </a:lnTo>
                        <a:lnTo>
                          <a:pt x="121799" y="1238"/>
                        </a:lnTo>
                        <a:lnTo>
                          <a:pt x="121567" y="1006"/>
                        </a:lnTo>
                        <a:lnTo>
                          <a:pt x="121335" y="774"/>
                        </a:lnTo>
                        <a:lnTo>
                          <a:pt x="121077" y="593"/>
                        </a:lnTo>
                        <a:lnTo>
                          <a:pt x="120793" y="413"/>
                        </a:lnTo>
                        <a:lnTo>
                          <a:pt x="120483" y="284"/>
                        </a:lnTo>
                        <a:lnTo>
                          <a:pt x="120174" y="155"/>
                        </a:lnTo>
                        <a:lnTo>
                          <a:pt x="119864" y="77"/>
                        </a:lnTo>
                        <a:lnTo>
                          <a:pt x="119529" y="26"/>
                        </a:lnTo>
                        <a:lnTo>
                          <a:pt x="119168" y="0"/>
                        </a:lnTo>
                        <a:close/>
                      </a:path>
                    </a:pathLst>
                  </a:cu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75" name="Google Shape;3375;p33"/>
                  <p:cNvSpPr/>
                  <p:nvPr/>
                </p:nvSpPr>
                <p:spPr>
                  <a:xfrm>
                    <a:off x="3962483" y="2487235"/>
                    <a:ext cx="1128045" cy="6968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547" h="75706" fill="none" extrusionOk="0">
                        <a:moveTo>
                          <a:pt x="122547" y="3405"/>
                        </a:moveTo>
                        <a:lnTo>
                          <a:pt x="122547" y="72326"/>
                        </a:lnTo>
                        <a:lnTo>
                          <a:pt x="122547" y="72326"/>
                        </a:lnTo>
                        <a:lnTo>
                          <a:pt x="122547" y="72662"/>
                        </a:lnTo>
                        <a:lnTo>
                          <a:pt x="122495" y="72997"/>
                        </a:lnTo>
                        <a:lnTo>
                          <a:pt x="122418" y="73332"/>
                        </a:lnTo>
                        <a:lnTo>
                          <a:pt x="122289" y="73642"/>
                        </a:lnTo>
                        <a:lnTo>
                          <a:pt x="122160" y="73925"/>
                        </a:lnTo>
                        <a:lnTo>
                          <a:pt x="121979" y="74209"/>
                        </a:lnTo>
                        <a:lnTo>
                          <a:pt x="121799" y="74467"/>
                        </a:lnTo>
                        <a:lnTo>
                          <a:pt x="121567" y="74699"/>
                        </a:lnTo>
                        <a:lnTo>
                          <a:pt x="121335" y="74931"/>
                        </a:lnTo>
                        <a:lnTo>
                          <a:pt x="121077" y="75112"/>
                        </a:lnTo>
                        <a:lnTo>
                          <a:pt x="120793" y="75293"/>
                        </a:lnTo>
                        <a:lnTo>
                          <a:pt x="120483" y="75421"/>
                        </a:lnTo>
                        <a:lnTo>
                          <a:pt x="120174" y="75550"/>
                        </a:lnTo>
                        <a:lnTo>
                          <a:pt x="119864" y="75628"/>
                        </a:lnTo>
                        <a:lnTo>
                          <a:pt x="119529" y="75679"/>
                        </a:lnTo>
                        <a:lnTo>
                          <a:pt x="119168" y="75705"/>
                        </a:lnTo>
                        <a:lnTo>
                          <a:pt x="3405" y="75705"/>
                        </a:lnTo>
                        <a:lnTo>
                          <a:pt x="3405" y="75705"/>
                        </a:lnTo>
                        <a:lnTo>
                          <a:pt x="3044" y="75679"/>
                        </a:lnTo>
                        <a:lnTo>
                          <a:pt x="2708" y="75628"/>
                        </a:lnTo>
                        <a:lnTo>
                          <a:pt x="2399" y="75550"/>
                        </a:lnTo>
                        <a:lnTo>
                          <a:pt x="2089" y="75421"/>
                        </a:lnTo>
                        <a:lnTo>
                          <a:pt x="1780" y="75293"/>
                        </a:lnTo>
                        <a:lnTo>
                          <a:pt x="1496" y="75112"/>
                        </a:lnTo>
                        <a:lnTo>
                          <a:pt x="1238" y="74931"/>
                        </a:lnTo>
                        <a:lnTo>
                          <a:pt x="1006" y="74699"/>
                        </a:lnTo>
                        <a:lnTo>
                          <a:pt x="774" y="74467"/>
                        </a:lnTo>
                        <a:lnTo>
                          <a:pt x="593" y="74209"/>
                        </a:lnTo>
                        <a:lnTo>
                          <a:pt x="413" y="73925"/>
                        </a:lnTo>
                        <a:lnTo>
                          <a:pt x="284" y="73642"/>
                        </a:lnTo>
                        <a:lnTo>
                          <a:pt x="155" y="73332"/>
                        </a:lnTo>
                        <a:lnTo>
                          <a:pt x="77" y="72997"/>
                        </a:lnTo>
                        <a:lnTo>
                          <a:pt x="26" y="72662"/>
                        </a:lnTo>
                        <a:lnTo>
                          <a:pt x="0" y="72326"/>
                        </a:lnTo>
                        <a:lnTo>
                          <a:pt x="0" y="3405"/>
                        </a:lnTo>
                        <a:lnTo>
                          <a:pt x="0" y="3405"/>
                        </a:lnTo>
                        <a:lnTo>
                          <a:pt x="26" y="3044"/>
                        </a:lnTo>
                        <a:lnTo>
                          <a:pt x="77" y="2708"/>
                        </a:lnTo>
                        <a:lnTo>
                          <a:pt x="155" y="2399"/>
                        </a:lnTo>
                        <a:lnTo>
                          <a:pt x="284" y="2089"/>
                        </a:lnTo>
                        <a:lnTo>
                          <a:pt x="413" y="1780"/>
                        </a:lnTo>
                        <a:lnTo>
                          <a:pt x="593" y="1496"/>
                        </a:lnTo>
                        <a:lnTo>
                          <a:pt x="774" y="1238"/>
                        </a:lnTo>
                        <a:lnTo>
                          <a:pt x="1006" y="1006"/>
                        </a:lnTo>
                        <a:lnTo>
                          <a:pt x="1238" y="774"/>
                        </a:lnTo>
                        <a:lnTo>
                          <a:pt x="1496" y="593"/>
                        </a:lnTo>
                        <a:lnTo>
                          <a:pt x="1780" y="413"/>
                        </a:lnTo>
                        <a:lnTo>
                          <a:pt x="2089" y="284"/>
                        </a:lnTo>
                        <a:lnTo>
                          <a:pt x="2399" y="155"/>
                        </a:lnTo>
                        <a:lnTo>
                          <a:pt x="2708" y="77"/>
                        </a:lnTo>
                        <a:lnTo>
                          <a:pt x="3044" y="26"/>
                        </a:lnTo>
                        <a:lnTo>
                          <a:pt x="3405" y="0"/>
                        </a:lnTo>
                        <a:lnTo>
                          <a:pt x="119168" y="0"/>
                        </a:lnTo>
                        <a:lnTo>
                          <a:pt x="119168" y="0"/>
                        </a:lnTo>
                        <a:lnTo>
                          <a:pt x="119529" y="26"/>
                        </a:lnTo>
                        <a:lnTo>
                          <a:pt x="119864" y="77"/>
                        </a:lnTo>
                        <a:lnTo>
                          <a:pt x="120174" y="155"/>
                        </a:lnTo>
                        <a:lnTo>
                          <a:pt x="120483" y="284"/>
                        </a:lnTo>
                        <a:lnTo>
                          <a:pt x="120793" y="413"/>
                        </a:lnTo>
                        <a:lnTo>
                          <a:pt x="121077" y="593"/>
                        </a:lnTo>
                        <a:lnTo>
                          <a:pt x="121335" y="774"/>
                        </a:lnTo>
                        <a:lnTo>
                          <a:pt x="121567" y="1006"/>
                        </a:lnTo>
                        <a:lnTo>
                          <a:pt x="121799" y="1238"/>
                        </a:lnTo>
                        <a:lnTo>
                          <a:pt x="121979" y="1496"/>
                        </a:lnTo>
                        <a:lnTo>
                          <a:pt x="122160" y="1780"/>
                        </a:lnTo>
                        <a:lnTo>
                          <a:pt x="122289" y="2089"/>
                        </a:lnTo>
                        <a:lnTo>
                          <a:pt x="122418" y="2399"/>
                        </a:lnTo>
                        <a:lnTo>
                          <a:pt x="122495" y="2708"/>
                        </a:lnTo>
                        <a:lnTo>
                          <a:pt x="122547" y="3044"/>
                        </a:lnTo>
                        <a:lnTo>
                          <a:pt x="122547" y="3405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76" name="Google Shape;3376;p33"/>
                  <p:cNvSpPr/>
                  <p:nvPr/>
                </p:nvSpPr>
                <p:spPr>
                  <a:xfrm>
                    <a:off x="4004983" y="2524506"/>
                    <a:ext cx="1043285" cy="5710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339" h="62036" fill="none" extrusionOk="0">
                        <a:moveTo>
                          <a:pt x="113339" y="59017"/>
                        </a:moveTo>
                        <a:lnTo>
                          <a:pt x="113339" y="3019"/>
                        </a:lnTo>
                        <a:lnTo>
                          <a:pt x="113339" y="3019"/>
                        </a:lnTo>
                        <a:lnTo>
                          <a:pt x="113339" y="2709"/>
                        </a:lnTo>
                        <a:lnTo>
                          <a:pt x="113287" y="2425"/>
                        </a:lnTo>
                        <a:lnTo>
                          <a:pt x="113210" y="2142"/>
                        </a:lnTo>
                        <a:lnTo>
                          <a:pt x="113106" y="1858"/>
                        </a:lnTo>
                        <a:lnTo>
                          <a:pt x="112977" y="1600"/>
                        </a:lnTo>
                        <a:lnTo>
                          <a:pt x="112823" y="1342"/>
                        </a:lnTo>
                        <a:lnTo>
                          <a:pt x="112642" y="1110"/>
                        </a:lnTo>
                        <a:lnTo>
                          <a:pt x="112462" y="903"/>
                        </a:lnTo>
                        <a:lnTo>
                          <a:pt x="112255" y="697"/>
                        </a:lnTo>
                        <a:lnTo>
                          <a:pt x="112023" y="517"/>
                        </a:lnTo>
                        <a:lnTo>
                          <a:pt x="111765" y="388"/>
                        </a:lnTo>
                        <a:lnTo>
                          <a:pt x="111507" y="259"/>
                        </a:lnTo>
                        <a:lnTo>
                          <a:pt x="111223" y="155"/>
                        </a:lnTo>
                        <a:lnTo>
                          <a:pt x="110940" y="78"/>
                        </a:lnTo>
                        <a:lnTo>
                          <a:pt x="110630" y="26"/>
                        </a:lnTo>
                        <a:lnTo>
                          <a:pt x="110321" y="1"/>
                        </a:lnTo>
                        <a:lnTo>
                          <a:pt x="3018" y="1"/>
                        </a:lnTo>
                        <a:lnTo>
                          <a:pt x="3018" y="1"/>
                        </a:lnTo>
                        <a:lnTo>
                          <a:pt x="2709" y="26"/>
                        </a:lnTo>
                        <a:lnTo>
                          <a:pt x="2399" y="78"/>
                        </a:lnTo>
                        <a:lnTo>
                          <a:pt x="2115" y="155"/>
                        </a:lnTo>
                        <a:lnTo>
                          <a:pt x="1832" y="259"/>
                        </a:lnTo>
                        <a:lnTo>
                          <a:pt x="1574" y="388"/>
                        </a:lnTo>
                        <a:lnTo>
                          <a:pt x="1316" y="517"/>
                        </a:lnTo>
                        <a:lnTo>
                          <a:pt x="1084" y="697"/>
                        </a:lnTo>
                        <a:lnTo>
                          <a:pt x="877" y="903"/>
                        </a:lnTo>
                        <a:lnTo>
                          <a:pt x="697" y="1110"/>
                        </a:lnTo>
                        <a:lnTo>
                          <a:pt x="516" y="1342"/>
                        </a:lnTo>
                        <a:lnTo>
                          <a:pt x="361" y="1600"/>
                        </a:lnTo>
                        <a:lnTo>
                          <a:pt x="232" y="1858"/>
                        </a:lnTo>
                        <a:lnTo>
                          <a:pt x="129" y="2142"/>
                        </a:lnTo>
                        <a:lnTo>
                          <a:pt x="52" y="2425"/>
                        </a:lnTo>
                        <a:lnTo>
                          <a:pt x="0" y="2709"/>
                        </a:lnTo>
                        <a:lnTo>
                          <a:pt x="0" y="3019"/>
                        </a:lnTo>
                        <a:lnTo>
                          <a:pt x="0" y="59017"/>
                        </a:lnTo>
                        <a:lnTo>
                          <a:pt x="0" y="59017"/>
                        </a:lnTo>
                        <a:lnTo>
                          <a:pt x="0" y="59327"/>
                        </a:lnTo>
                        <a:lnTo>
                          <a:pt x="52" y="59610"/>
                        </a:lnTo>
                        <a:lnTo>
                          <a:pt x="129" y="59920"/>
                        </a:lnTo>
                        <a:lnTo>
                          <a:pt x="232" y="60178"/>
                        </a:lnTo>
                        <a:lnTo>
                          <a:pt x="361" y="60462"/>
                        </a:lnTo>
                        <a:lnTo>
                          <a:pt x="516" y="60694"/>
                        </a:lnTo>
                        <a:lnTo>
                          <a:pt x="697" y="60926"/>
                        </a:lnTo>
                        <a:lnTo>
                          <a:pt x="877" y="61158"/>
                        </a:lnTo>
                        <a:lnTo>
                          <a:pt x="1084" y="61339"/>
                        </a:lnTo>
                        <a:lnTo>
                          <a:pt x="1316" y="61519"/>
                        </a:lnTo>
                        <a:lnTo>
                          <a:pt x="1574" y="61674"/>
                        </a:lnTo>
                        <a:lnTo>
                          <a:pt x="1832" y="61803"/>
                        </a:lnTo>
                        <a:lnTo>
                          <a:pt x="2115" y="61906"/>
                        </a:lnTo>
                        <a:lnTo>
                          <a:pt x="2399" y="61984"/>
                        </a:lnTo>
                        <a:lnTo>
                          <a:pt x="2709" y="62009"/>
                        </a:lnTo>
                        <a:lnTo>
                          <a:pt x="3018" y="62035"/>
                        </a:lnTo>
                        <a:lnTo>
                          <a:pt x="110321" y="62035"/>
                        </a:lnTo>
                        <a:lnTo>
                          <a:pt x="110321" y="62035"/>
                        </a:lnTo>
                        <a:lnTo>
                          <a:pt x="110630" y="62009"/>
                        </a:lnTo>
                        <a:lnTo>
                          <a:pt x="110940" y="61984"/>
                        </a:lnTo>
                        <a:lnTo>
                          <a:pt x="111223" y="61906"/>
                        </a:lnTo>
                        <a:lnTo>
                          <a:pt x="111507" y="61803"/>
                        </a:lnTo>
                        <a:lnTo>
                          <a:pt x="111765" y="61674"/>
                        </a:lnTo>
                        <a:lnTo>
                          <a:pt x="112023" y="61519"/>
                        </a:lnTo>
                        <a:lnTo>
                          <a:pt x="112255" y="61339"/>
                        </a:lnTo>
                        <a:lnTo>
                          <a:pt x="112462" y="61158"/>
                        </a:lnTo>
                        <a:lnTo>
                          <a:pt x="112642" y="60926"/>
                        </a:lnTo>
                        <a:lnTo>
                          <a:pt x="112823" y="60694"/>
                        </a:lnTo>
                        <a:lnTo>
                          <a:pt x="112977" y="60462"/>
                        </a:lnTo>
                        <a:lnTo>
                          <a:pt x="113106" y="60178"/>
                        </a:lnTo>
                        <a:lnTo>
                          <a:pt x="113210" y="59920"/>
                        </a:lnTo>
                        <a:lnTo>
                          <a:pt x="113287" y="59610"/>
                        </a:lnTo>
                        <a:lnTo>
                          <a:pt x="113339" y="59327"/>
                        </a:lnTo>
                        <a:lnTo>
                          <a:pt x="113339" y="59017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77" name="Google Shape;3377;p33"/>
                  <p:cNvSpPr/>
                  <p:nvPr/>
                </p:nvSpPr>
                <p:spPr>
                  <a:xfrm>
                    <a:off x="5014311" y="3111914"/>
                    <a:ext cx="15437" cy="156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7" h="1704" fill="none" extrusionOk="0">
                        <a:moveTo>
                          <a:pt x="1677" y="852"/>
                        </a:moveTo>
                        <a:lnTo>
                          <a:pt x="1677" y="852"/>
                        </a:lnTo>
                        <a:lnTo>
                          <a:pt x="1677" y="672"/>
                        </a:lnTo>
                        <a:lnTo>
                          <a:pt x="1625" y="517"/>
                        </a:lnTo>
                        <a:lnTo>
                          <a:pt x="1548" y="388"/>
                        </a:lnTo>
                        <a:lnTo>
                          <a:pt x="1445" y="259"/>
                        </a:lnTo>
                        <a:lnTo>
                          <a:pt x="1316" y="156"/>
                        </a:lnTo>
                        <a:lnTo>
                          <a:pt x="1161" y="78"/>
                        </a:lnTo>
                        <a:lnTo>
                          <a:pt x="1006" y="27"/>
                        </a:lnTo>
                        <a:lnTo>
                          <a:pt x="851" y="1"/>
                        </a:lnTo>
                        <a:lnTo>
                          <a:pt x="851" y="1"/>
                        </a:lnTo>
                        <a:lnTo>
                          <a:pt x="671" y="27"/>
                        </a:lnTo>
                        <a:lnTo>
                          <a:pt x="516" y="78"/>
                        </a:lnTo>
                        <a:lnTo>
                          <a:pt x="361" y="156"/>
                        </a:lnTo>
                        <a:lnTo>
                          <a:pt x="232" y="259"/>
                        </a:lnTo>
                        <a:lnTo>
                          <a:pt x="129" y="388"/>
                        </a:lnTo>
                        <a:lnTo>
                          <a:pt x="52" y="517"/>
                        </a:lnTo>
                        <a:lnTo>
                          <a:pt x="0" y="672"/>
                        </a:lnTo>
                        <a:lnTo>
                          <a:pt x="0" y="852"/>
                        </a:lnTo>
                        <a:lnTo>
                          <a:pt x="0" y="852"/>
                        </a:lnTo>
                        <a:lnTo>
                          <a:pt x="0" y="1033"/>
                        </a:lnTo>
                        <a:lnTo>
                          <a:pt x="52" y="1187"/>
                        </a:lnTo>
                        <a:lnTo>
                          <a:pt x="129" y="1316"/>
                        </a:lnTo>
                        <a:lnTo>
                          <a:pt x="232" y="1445"/>
                        </a:lnTo>
                        <a:lnTo>
                          <a:pt x="361" y="1549"/>
                        </a:lnTo>
                        <a:lnTo>
                          <a:pt x="516" y="1626"/>
                        </a:lnTo>
                        <a:lnTo>
                          <a:pt x="671" y="1677"/>
                        </a:lnTo>
                        <a:lnTo>
                          <a:pt x="851" y="1703"/>
                        </a:lnTo>
                        <a:lnTo>
                          <a:pt x="851" y="1703"/>
                        </a:lnTo>
                        <a:lnTo>
                          <a:pt x="1006" y="1677"/>
                        </a:lnTo>
                        <a:lnTo>
                          <a:pt x="1161" y="1626"/>
                        </a:lnTo>
                        <a:lnTo>
                          <a:pt x="1316" y="1549"/>
                        </a:lnTo>
                        <a:lnTo>
                          <a:pt x="1445" y="1445"/>
                        </a:lnTo>
                        <a:lnTo>
                          <a:pt x="1548" y="1316"/>
                        </a:lnTo>
                        <a:lnTo>
                          <a:pt x="1625" y="1187"/>
                        </a:lnTo>
                        <a:lnTo>
                          <a:pt x="1677" y="1033"/>
                        </a:lnTo>
                        <a:lnTo>
                          <a:pt x="1677" y="852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78" name="Google Shape;3378;p33"/>
                  <p:cNvSpPr/>
                  <p:nvPr/>
                </p:nvSpPr>
                <p:spPr>
                  <a:xfrm>
                    <a:off x="4420966" y="3117382"/>
                    <a:ext cx="211319" cy="182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957" h="1987" fill="none" extrusionOk="0">
                        <a:moveTo>
                          <a:pt x="22957" y="980"/>
                        </a:moveTo>
                        <a:lnTo>
                          <a:pt x="22957" y="980"/>
                        </a:lnTo>
                        <a:lnTo>
                          <a:pt x="22931" y="774"/>
                        </a:lnTo>
                        <a:lnTo>
                          <a:pt x="22879" y="593"/>
                        </a:lnTo>
                        <a:lnTo>
                          <a:pt x="22776" y="439"/>
                        </a:lnTo>
                        <a:lnTo>
                          <a:pt x="22647" y="284"/>
                        </a:lnTo>
                        <a:lnTo>
                          <a:pt x="22518" y="155"/>
                        </a:lnTo>
                        <a:lnTo>
                          <a:pt x="22338" y="78"/>
                        </a:lnTo>
                        <a:lnTo>
                          <a:pt x="22157" y="0"/>
                        </a:lnTo>
                        <a:lnTo>
                          <a:pt x="21951" y="0"/>
                        </a:lnTo>
                        <a:lnTo>
                          <a:pt x="1006" y="0"/>
                        </a:lnTo>
                        <a:lnTo>
                          <a:pt x="1006" y="0"/>
                        </a:lnTo>
                        <a:lnTo>
                          <a:pt x="800" y="0"/>
                        </a:lnTo>
                        <a:lnTo>
                          <a:pt x="619" y="78"/>
                        </a:lnTo>
                        <a:lnTo>
                          <a:pt x="439" y="155"/>
                        </a:lnTo>
                        <a:lnTo>
                          <a:pt x="310" y="284"/>
                        </a:lnTo>
                        <a:lnTo>
                          <a:pt x="181" y="439"/>
                        </a:lnTo>
                        <a:lnTo>
                          <a:pt x="78" y="593"/>
                        </a:lnTo>
                        <a:lnTo>
                          <a:pt x="26" y="774"/>
                        </a:lnTo>
                        <a:lnTo>
                          <a:pt x="0" y="980"/>
                        </a:lnTo>
                        <a:lnTo>
                          <a:pt x="0" y="980"/>
                        </a:lnTo>
                        <a:lnTo>
                          <a:pt x="26" y="1187"/>
                        </a:lnTo>
                        <a:lnTo>
                          <a:pt x="78" y="1367"/>
                        </a:lnTo>
                        <a:lnTo>
                          <a:pt x="181" y="1548"/>
                        </a:lnTo>
                        <a:lnTo>
                          <a:pt x="310" y="1703"/>
                        </a:lnTo>
                        <a:lnTo>
                          <a:pt x="439" y="1806"/>
                        </a:lnTo>
                        <a:lnTo>
                          <a:pt x="619" y="1909"/>
                        </a:lnTo>
                        <a:lnTo>
                          <a:pt x="800" y="1960"/>
                        </a:lnTo>
                        <a:lnTo>
                          <a:pt x="1006" y="1986"/>
                        </a:lnTo>
                        <a:lnTo>
                          <a:pt x="21951" y="1986"/>
                        </a:lnTo>
                        <a:lnTo>
                          <a:pt x="21951" y="1986"/>
                        </a:lnTo>
                        <a:lnTo>
                          <a:pt x="22157" y="1960"/>
                        </a:lnTo>
                        <a:lnTo>
                          <a:pt x="22338" y="1909"/>
                        </a:lnTo>
                        <a:lnTo>
                          <a:pt x="22518" y="1806"/>
                        </a:lnTo>
                        <a:lnTo>
                          <a:pt x="22647" y="1703"/>
                        </a:lnTo>
                        <a:lnTo>
                          <a:pt x="22776" y="1548"/>
                        </a:lnTo>
                        <a:lnTo>
                          <a:pt x="22879" y="1367"/>
                        </a:lnTo>
                        <a:lnTo>
                          <a:pt x="22931" y="1187"/>
                        </a:lnTo>
                        <a:lnTo>
                          <a:pt x="22957" y="980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79" name="Google Shape;3379;p33"/>
                  <p:cNvSpPr/>
                  <p:nvPr/>
                </p:nvSpPr>
                <p:spPr>
                  <a:xfrm>
                    <a:off x="4004983" y="2524506"/>
                    <a:ext cx="1043285" cy="5710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339" h="62036" extrusionOk="0">
                        <a:moveTo>
                          <a:pt x="3018" y="1"/>
                        </a:moveTo>
                        <a:lnTo>
                          <a:pt x="2709" y="26"/>
                        </a:lnTo>
                        <a:lnTo>
                          <a:pt x="2399" y="78"/>
                        </a:lnTo>
                        <a:lnTo>
                          <a:pt x="2115" y="155"/>
                        </a:lnTo>
                        <a:lnTo>
                          <a:pt x="1832" y="259"/>
                        </a:lnTo>
                        <a:lnTo>
                          <a:pt x="1574" y="388"/>
                        </a:lnTo>
                        <a:lnTo>
                          <a:pt x="1316" y="517"/>
                        </a:lnTo>
                        <a:lnTo>
                          <a:pt x="1084" y="697"/>
                        </a:lnTo>
                        <a:lnTo>
                          <a:pt x="877" y="903"/>
                        </a:lnTo>
                        <a:lnTo>
                          <a:pt x="697" y="1110"/>
                        </a:lnTo>
                        <a:lnTo>
                          <a:pt x="516" y="1342"/>
                        </a:lnTo>
                        <a:lnTo>
                          <a:pt x="361" y="1600"/>
                        </a:lnTo>
                        <a:lnTo>
                          <a:pt x="232" y="1858"/>
                        </a:lnTo>
                        <a:lnTo>
                          <a:pt x="129" y="2142"/>
                        </a:lnTo>
                        <a:lnTo>
                          <a:pt x="52" y="2425"/>
                        </a:lnTo>
                        <a:lnTo>
                          <a:pt x="0" y="2709"/>
                        </a:lnTo>
                        <a:lnTo>
                          <a:pt x="0" y="3019"/>
                        </a:lnTo>
                        <a:lnTo>
                          <a:pt x="0" y="59017"/>
                        </a:lnTo>
                        <a:lnTo>
                          <a:pt x="0" y="59327"/>
                        </a:lnTo>
                        <a:lnTo>
                          <a:pt x="52" y="59610"/>
                        </a:lnTo>
                        <a:lnTo>
                          <a:pt x="129" y="59920"/>
                        </a:lnTo>
                        <a:lnTo>
                          <a:pt x="232" y="60178"/>
                        </a:lnTo>
                        <a:lnTo>
                          <a:pt x="361" y="60462"/>
                        </a:lnTo>
                        <a:lnTo>
                          <a:pt x="516" y="60694"/>
                        </a:lnTo>
                        <a:lnTo>
                          <a:pt x="697" y="60926"/>
                        </a:lnTo>
                        <a:lnTo>
                          <a:pt x="877" y="61158"/>
                        </a:lnTo>
                        <a:lnTo>
                          <a:pt x="1084" y="61339"/>
                        </a:lnTo>
                        <a:lnTo>
                          <a:pt x="1316" y="61519"/>
                        </a:lnTo>
                        <a:lnTo>
                          <a:pt x="1574" y="61674"/>
                        </a:lnTo>
                        <a:lnTo>
                          <a:pt x="1832" y="61803"/>
                        </a:lnTo>
                        <a:lnTo>
                          <a:pt x="2115" y="61906"/>
                        </a:lnTo>
                        <a:lnTo>
                          <a:pt x="2399" y="61984"/>
                        </a:lnTo>
                        <a:lnTo>
                          <a:pt x="2709" y="62009"/>
                        </a:lnTo>
                        <a:lnTo>
                          <a:pt x="3018" y="62035"/>
                        </a:lnTo>
                        <a:lnTo>
                          <a:pt x="110321" y="62035"/>
                        </a:lnTo>
                        <a:lnTo>
                          <a:pt x="110630" y="62009"/>
                        </a:lnTo>
                        <a:lnTo>
                          <a:pt x="110940" y="61984"/>
                        </a:lnTo>
                        <a:lnTo>
                          <a:pt x="111223" y="61906"/>
                        </a:lnTo>
                        <a:lnTo>
                          <a:pt x="111507" y="61803"/>
                        </a:lnTo>
                        <a:lnTo>
                          <a:pt x="111765" y="61674"/>
                        </a:lnTo>
                        <a:lnTo>
                          <a:pt x="112023" y="61519"/>
                        </a:lnTo>
                        <a:lnTo>
                          <a:pt x="112255" y="61339"/>
                        </a:lnTo>
                        <a:lnTo>
                          <a:pt x="112462" y="61158"/>
                        </a:lnTo>
                        <a:lnTo>
                          <a:pt x="112642" y="60926"/>
                        </a:lnTo>
                        <a:lnTo>
                          <a:pt x="112823" y="60694"/>
                        </a:lnTo>
                        <a:lnTo>
                          <a:pt x="112977" y="60462"/>
                        </a:lnTo>
                        <a:lnTo>
                          <a:pt x="113106" y="60178"/>
                        </a:lnTo>
                        <a:lnTo>
                          <a:pt x="113210" y="59920"/>
                        </a:lnTo>
                        <a:lnTo>
                          <a:pt x="113287" y="59610"/>
                        </a:lnTo>
                        <a:lnTo>
                          <a:pt x="113339" y="59327"/>
                        </a:lnTo>
                        <a:lnTo>
                          <a:pt x="113339" y="59017"/>
                        </a:lnTo>
                        <a:lnTo>
                          <a:pt x="113339" y="3019"/>
                        </a:lnTo>
                        <a:lnTo>
                          <a:pt x="113339" y="2709"/>
                        </a:lnTo>
                        <a:lnTo>
                          <a:pt x="113287" y="2425"/>
                        </a:lnTo>
                        <a:lnTo>
                          <a:pt x="113210" y="2142"/>
                        </a:lnTo>
                        <a:lnTo>
                          <a:pt x="113106" y="1858"/>
                        </a:lnTo>
                        <a:lnTo>
                          <a:pt x="112977" y="1600"/>
                        </a:lnTo>
                        <a:lnTo>
                          <a:pt x="112823" y="1342"/>
                        </a:lnTo>
                        <a:lnTo>
                          <a:pt x="112642" y="1110"/>
                        </a:lnTo>
                        <a:lnTo>
                          <a:pt x="112462" y="903"/>
                        </a:lnTo>
                        <a:lnTo>
                          <a:pt x="112255" y="697"/>
                        </a:lnTo>
                        <a:lnTo>
                          <a:pt x="112023" y="517"/>
                        </a:lnTo>
                        <a:lnTo>
                          <a:pt x="111765" y="388"/>
                        </a:lnTo>
                        <a:lnTo>
                          <a:pt x="111507" y="259"/>
                        </a:lnTo>
                        <a:lnTo>
                          <a:pt x="111223" y="155"/>
                        </a:lnTo>
                        <a:lnTo>
                          <a:pt x="110940" y="78"/>
                        </a:lnTo>
                        <a:lnTo>
                          <a:pt x="110630" y="26"/>
                        </a:lnTo>
                        <a:lnTo>
                          <a:pt x="110321" y="1"/>
                        </a:lnTo>
                        <a:close/>
                      </a:path>
                    </a:pathLst>
                  </a:custGeom>
                  <a:solidFill>
                    <a:srgbClr val="43434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80" name="Google Shape;3380;p33"/>
                  <p:cNvSpPr/>
                  <p:nvPr/>
                </p:nvSpPr>
                <p:spPr>
                  <a:xfrm>
                    <a:off x="4004983" y="2524506"/>
                    <a:ext cx="1043285" cy="5710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339" h="62036" fill="none" extrusionOk="0">
                        <a:moveTo>
                          <a:pt x="113339" y="3019"/>
                        </a:moveTo>
                        <a:lnTo>
                          <a:pt x="113339" y="59017"/>
                        </a:lnTo>
                        <a:lnTo>
                          <a:pt x="113339" y="59017"/>
                        </a:lnTo>
                        <a:lnTo>
                          <a:pt x="113339" y="59327"/>
                        </a:lnTo>
                        <a:lnTo>
                          <a:pt x="113287" y="59610"/>
                        </a:lnTo>
                        <a:lnTo>
                          <a:pt x="113210" y="59920"/>
                        </a:lnTo>
                        <a:lnTo>
                          <a:pt x="113106" y="60178"/>
                        </a:lnTo>
                        <a:lnTo>
                          <a:pt x="112977" y="60462"/>
                        </a:lnTo>
                        <a:lnTo>
                          <a:pt x="112823" y="60694"/>
                        </a:lnTo>
                        <a:lnTo>
                          <a:pt x="112642" y="60926"/>
                        </a:lnTo>
                        <a:lnTo>
                          <a:pt x="112462" y="61158"/>
                        </a:lnTo>
                        <a:lnTo>
                          <a:pt x="112255" y="61339"/>
                        </a:lnTo>
                        <a:lnTo>
                          <a:pt x="112023" y="61519"/>
                        </a:lnTo>
                        <a:lnTo>
                          <a:pt x="111765" y="61674"/>
                        </a:lnTo>
                        <a:lnTo>
                          <a:pt x="111507" y="61803"/>
                        </a:lnTo>
                        <a:lnTo>
                          <a:pt x="111223" y="61906"/>
                        </a:lnTo>
                        <a:lnTo>
                          <a:pt x="110940" y="61984"/>
                        </a:lnTo>
                        <a:lnTo>
                          <a:pt x="110630" y="62009"/>
                        </a:lnTo>
                        <a:lnTo>
                          <a:pt x="110321" y="62035"/>
                        </a:lnTo>
                        <a:lnTo>
                          <a:pt x="3018" y="62035"/>
                        </a:lnTo>
                        <a:lnTo>
                          <a:pt x="3018" y="62035"/>
                        </a:lnTo>
                        <a:lnTo>
                          <a:pt x="2709" y="62009"/>
                        </a:lnTo>
                        <a:lnTo>
                          <a:pt x="2399" y="61984"/>
                        </a:lnTo>
                        <a:lnTo>
                          <a:pt x="2115" y="61906"/>
                        </a:lnTo>
                        <a:lnTo>
                          <a:pt x="1832" y="61803"/>
                        </a:lnTo>
                        <a:lnTo>
                          <a:pt x="1574" y="61674"/>
                        </a:lnTo>
                        <a:lnTo>
                          <a:pt x="1316" y="61519"/>
                        </a:lnTo>
                        <a:lnTo>
                          <a:pt x="1084" y="61339"/>
                        </a:lnTo>
                        <a:lnTo>
                          <a:pt x="877" y="61158"/>
                        </a:lnTo>
                        <a:lnTo>
                          <a:pt x="697" y="60926"/>
                        </a:lnTo>
                        <a:lnTo>
                          <a:pt x="516" y="60694"/>
                        </a:lnTo>
                        <a:lnTo>
                          <a:pt x="361" y="60462"/>
                        </a:lnTo>
                        <a:lnTo>
                          <a:pt x="232" y="60178"/>
                        </a:lnTo>
                        <a:lnTo>
                          <a:pt x="129" y="59920"/>
                        </a:lnTo>
                        <a:lnTo>
                          <a:pt x="52" y="59610"/>
                        </a:lnTo>
                        <a:lnTo>
                          <a:pt x="0" y="59327"/>
                        </a:lnTo>
                        <a:lnTo>
                          <a:pt x="0" y="59017"/>
                        </a:lnTo>
                        <a:lnTo>
                          <a:pt x="0" y="3019"/>
                        </a:lnTo>
                        <a:lnTo>
                          <a:pt x="0" y="3019"/>
                        </a:lnTo>
                        <a:lnTo>
                          <a:pt x="0" y="2709"/>
                        </a:lnTo>
                        <a:lnTo>
                          <a:pt x="52" y="2425"/>
                        </a:lnTo>
                        <a:lnTo>
                          <a:pt x="129" y="2142"/>
                        </a:lnTo>
                        <a:lnTo>
                          <a:pt x="232" y="1858"/>
                        </a:lnTo>
                        <a:lnTo>
                          <a:pt x="361" y="1600"/>
                        </a:lnTo>
                        <a:lnTo>
                          <a:pt x="516" y="1342"/>
                        </a:lnTo>
                        <a:lnTo>
                          <a:pt x="697" y="1110"/>
                        </a:lnTo>
                        <a:lnTo>
                          <a:pt x="877" y="903"/>
                        </a:lnTo>
                        <a:lnTo>
                          <a:pt x="1084" y="697"/>
                        </a:lnTo>
                        <a:lnTo>
                          <a:pt x="1316" y="517"/>
                        </a:lnTo>
                        <a:lnTo>
                          <a:pt x="1574" y="388"/>
                        </a:lnTo>
                        <a:lnTo>
                          <a:pt x="1832" y="259"/>
                        </a:lnTo>
                        <a:lnTo>
                          <a:pt x="2115" y="155"/>
                        </a:lnTo>
                        <a:lnTo>
                          <a:pt x="2399" y="78"/>
                        </a:lnTo>
                        <a:lnTo>
                          <a:pt x="2709" y="26"/>
                        </a:lnTo>
                        <a:lnTo>
                          <a:pt x="3018" y="1"/>
                        </a:lnTo>
                        <a:lnTo>
                          <a:pt x="110321" y="1"/>
                        </a:lnTo>
                        <a:lnTo>
                          <a:pt x="110321" y="1"/>
                        </a:lnTo>
                        <a:lnTo>
                          <a:pt x="110630" y="26"/>
                        </a:lnTo>
                        <a:lnTo>
                          <a:pt x="110940" y="78"/>
                        </a:lnTo>
                        <a:lnTo>
                          <a:pt x="111223" y="155"/>
                        </a:lnTo>
                        <a:lnTo>
                          <a:pt x="111507" y="259"/>
                        </a:lnTo>
                        <a:lnTo>
                          <a:pt x="111765" y="388"/>
                        </a:lnTo>
                        <a:lnTo>
                          <a:pt x="112023" y="517"/>
                        </a:lnTo>
                        <a:lnTo>
                          <a:pt x="112255" y="697"/>
                        </a:lnTo>
                        <a:lnTo>
                          <a:pt x="112462" y="903"/>
                        </a:lnTo>
                        <a:lnTo>
                          <a:pt x="112642" y="1110"/>
                        </a:lnTo>
                        <a:lnTo>
                          <a:pt x="112823" y="1342"/>
                        </a:lnTo>
                        <a:lnTo>
                          <a:pt x="112977" y="1600"/>
                        </a:lnTo>
                        <a:lnTo>
                          <a:pt x="113106" y="1858"/>
                        </a:lnTo>
                        <a:lnTo>
                          <a:pt x="113210" y="2142"/>
                        </a:lnTo>
                        <a:lnTo>
                          <a:pt x="113287" y="2425"/>
                        </a:lnTo>
                        <a:lnTo>
                          <a:pt x="113339" y="2709"/>
                        </a:lnTo>
                        <a:lnTo>
                          <a:pt x="113339" y="3019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81" name="Google Shape;3381;p33"/>
                  <p:cNvSpPr/>
                  <p:nvPr/>
                </p:nvSpPr>
                <p:spPr>
                  <a:xfrm>
                    <a:off x="5014311" y="3111914"/>
                    <a:ext cx="15437" cy="156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7" h="1704" extrusionOk="0">
                        <a:moveTo>
                          <a:pt x="851" y="1"/>
                        </a:moveTo>
                        <a:lnTo>
                          <a:pt x="671" y="27"/>
                        </a:lnTo>
                        <a:lnTo>
                          <a:pt x="516" y="78"/>
                        </a:lnTo>
                        <a:lnTo>
                          <a:pt x="361" y="156"/>
                        </a:lnTo>
                        <a:lnTo>
                          <a:pt x="232" y="259"/>
                        </a:lnTo>
                        <a:lnTo>
                          <a:pt x="129" y="388"/>
                        </a:lnTo>
                        <a:lnTo>
                          <a:pt x="52" y="517"/>
                        </a:lnTo>
                        <a:lnTo>
                          <a:pt x="0" y="672"/>
                        </a:lnTo>
                        <a:lnTo>
                          <a:pt x="0" y="852"/>
                        </a:lnTo>
                        <a:lnTo>
                          <a:pt x="0" y="1033"/>
                        </a:lnTo>
                        <a:lnTo>
                          <a:pt x="52" y="1187"/>
                        </a:lnTo>
                        <a:lnTo>
                          <a:pt x="129" y="1316"/>
                        </a:lnTo>
                        <a:lnTo>
                          <a:pt x="232" y="1445"/>
                        </a:lnTo>
                        <a:lnTo>
                          <a:pt x="361" y="1549"/>
                        </a:lnTo>
                        <a:lnTo>
                          <a:pt x="516" y="1626"/>
                        </a:lnTo>
                        <a:lnTo>
                          <a:pt x="671" y="1677"/>
                        </a:lnTo>
                        <a:lnTo>
                          <a:pt x="851" y="1703"/>
                        </a:lnTo>
                        <a:lnTo>
                          <a:pt x="1006" y="1677"/>
                        </a:lnTo>
                        <a:lnTo>
                          <a:pt x="1161" y="1626"/>
                        </a:lnTo>
                        <a:lnTo>
                          <a:pt x="1316" y="1549"/>
                        </a:lnTo>
                        <a:lnTo>
                          <a:pt x="1445" y="1445"/>
                        </a:lnTo>
                        <a:lnTo>
                          <a:pt x="1548" y="1316"/>
                        </a:lnTo>
                        <a:lnTo>
                          <a:pt x="1625" y="1187"/>
                        </a:lnTo>
                        <a:lnTo>
                          <a:pt x="1677" y="1033"/>
                        </a:lnTo>
                        <a:lnTo>
                          <a:pt x="1677" y="852"/>
                        </a:lnTo>
                        <a:lnTo>
                          <a:pt x="1677" y="672"/>
                        </a:lnTo>
                        <a:lnTo>
                          <a:pt x="1625" y="517"/>
                        </a:lnTo>
                        <a:lnTo>
                          <a:pt x="1548" y="388"/>
                        </a:lnTo>
                        <a:lnTo>
                          <a:pt x="1445" y="259"/>
                        </a:lnTo>
                        <a:lnTo>
                          <a:pt x="1316" y="156"/>
                        </a:lnTo>
                        <a:lnTo>
                          <a:pt x="1161" y="78"/>
                        </a:lnTo>
                        <a:lnTo>
                          <a:pt x="1006" y="27"/>
                        </a:lnTo>
                        <a:lnTo>
                          <a:pt x="851" y="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82" name="Google Shape;3382;p33"/>
                  <p:cNvSpPr/>
                  <p:nvPr/>
                </p:nvSpPr>
                <p:spPr>
                  <a:xfrm>
                    <a:off x="4420966" y="3117382"/>
                    <a:ext cx="211319" cy="182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957" h="1987" extrusionOk="0">
                        <a:moveTo>
                          <a:pt x="800" y="0"/>
                        </a:moveTo>
                        <a:lnTo>
                          <a:pt x="619" y="78"/>
                        </a:lnTo>
                        <a:lnTo>
                          <a:pt x="439" y="155"/>
                        </a:lnTo>
                        <a:lnTo>
                          <a:pt x="310" y="284"/>
                        </a:lnTo>
                        <a:lnTo>
                          <a:pt x="181" y="439"/>
                        </a:lnTo>
                        <a:lnTo>
                          <a:pt x="78" y="593"/>
                        </a:lnTo>
                        <a:lnTo>
                          <a:pt x="26" y="774"/>
                        </a:lnTo>
                        <a:lnTo>
                          <a:pt x="0" y="980"/>
                        </a:lnTo>
                        <a:lnTo>
                          <a:pt x="26" y="1187"/>
                        </a:lnTo>
                        <a:lnTo>
                          <a:pt x="78" y="1367"/>
                        </a:lnTo>
                        <a:lnTo>
                          <a:pt x="181" y="1548"/>
                        </a:lnTo>
                        <a:lnTo>
                          <a:pt x="310" y="1703"/>
                        </a:lnTo>
                        <a:lnTo>
                          <a:pt x="439" y="1806"/>
                        </a:lnTo>
                        <a:lnTo>
                          <a:pt x="619" y="1909"/>
                        </a:lnTo>
                        <a:lnTo>
                          <a:pt x="800" y="1960"/>
                        </a:lnTo>
                        <a:lnTo>
                          <a:pt x="1006" y="1986"/>
                        </a:lnTo>
                        <a:lnTo>
                          <a:pt x="21951" y="1986"/>
                        </a:lnTo>
                        <a:lnTo>
                          <a:pt x="22157" y="1960"/>
                        </a:lnTo>
                        <a:lnTo>
                          <a:pt x="22338" y="1909"/>
                        </a:lnTo>
                        <a:lnTo>
                          <a:pt x="22518" y="1806"/>
                        </a:lnTo>
                        <a:lnTo>
                          <a:pt x="22647" y="1703"/>
                        </a:lnTo>
                        <a:lnTo>
                          <a:pt x="22776" y="1548"/>
                        </a:lnTo>
                        <a:lnTo>
                          <a:pt x="22879" y="1367"/>
                        </a:lnTo>
                        <a:lnTo>
                          <a:pt x="22931" y="1187"/>
                        </a:lnTo>
                        <a:lnTo>
                          <a:pt x="22957" y="980"/>
                        </a:lnTo>
                        <a:lnTo>
                          <a:pt x="22931" y="774"/>
                        </a:lnTo>
                        <a:lnTo>
                          <a:pt x="22879" y="593"/>
                        </a:lnTo>
                        <a:lnTo>
                          <a:pt x="22776" y="439"/>
                        </a:lnTo>
                        <a:lnTo>
                          <a:pt x="22647" y="284"/>
                        </a:lnTo>
                        <a:lnTo>
                          <a:pt x="22518" y="155"/>
                        </a:lnTo>
                        <a:lnTo>
                          <a:pt x="22338" y="78"/>
                        </a:lnTo>
                        <a:lnTo>
                          <a:pt x="2215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83" name="Google Shape;3383;p33"/>
                  <p:cNvSpPr/>
                  <p:nvPr/>
                </p:nvSpPr>
                <p:spPr>
                  <a:xfrm>
                    <a:off x="4639640" y="2524506"/>
                    <a:ext cx="121331" cy="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81" h="1" extrusionOk="0">
                        <a:moveTo>
                          <a:pt x="13181" y="1"/>
                        </a:moveTo>
                        <a:lnTo>
                          <a:pt x="0" y="1"/>
                        </a:lnTo>
                        <a:lnTo>
                          <a:pt x="13181" y="1"/>
                        </a:lnTo>
                        <a:lnTo>
                          <a:pt x="13181" y="1"/>
                        </a:lnTo>
                        <a:close/>
                      </a:path>
                    </a:pathLst>
                  </a:custGeom>
                  <a:solidFill>
                    <a:srgbClr val="ACACA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84" name="Google Shape;3384;p33"/>
                  <p:cNvSpPr/>
                  <p:nvPr/>
                </p:nvSpPr>
                <p:spPr>
                  <a:xfrm>
                    <a:off x="4639640" y="2524506"/>
                    <a:ext cx="121331" cy="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81" h="1" fill="none" extrusionOk="0">
                        <a:moveTo>
                          <a:pt x="13181" y="1"/>
                        </a:moveTo>
                        <a:lnTo>
                          <a:pt x="0" y="1"/>
                        </a:lnTo>
                        <a:lnTo>
                          <a:pt x="13181" y="1"/>
                        </a:lnTo>
                        <a:lnTo>
                          <a:pt x="13181" y="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85" name="Google Shape;3385;p33"/>
                  <p:cNvSpPr/>
                  <p:nvPr/>
                </p:nvSpPr>
                <p:spPr>
                  <a:xfrm>
                    <a:off x="4781627" y="2524506"/>
                    <a:ext cx="36811" cy="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99" h="1" extrusionOk="0">
                        <a:moveTo>
                          <a:pt x="3998" y="1"/>
                        </a:moveTo>
                        <a:lnTo>
                          <a:pt x="0" y="1"/>
                        </a:lnTo>
                        <a:lnTo>
                          <a:pt x="3998" y="1"/>
                        </a:lnTo>
                        <a:lnTo>
                          <a:pt x="3998" y="1"/>
                        </a:lnTo>
                        <a:close/>
                      </a:path>
                    </a:pathLst>
                  </a:custGeom>
                  <a:solidFill>
                    <a:srgbClr val="ACACA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86" name="Google Shape;3386;p33"/>
                  <p:cNvSpPr/>
                  <p:nvPr/>
                </p:nvSpPr>
                <p:spPr>
                  <a:xfrm>
                    <a:off x="4781627" y="2524506"/>
                    <a:ext cx="36811" cy="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99" h="1" fill="none" extrusionOk="0">
                        <a:moveTo>
                          <a:pt x="3998" y="1"/>
                        </a:moveTo>
                        <a:lnTo>
                          <a:pt x="0" y="1"/>
                        </a:lnTo>
                        <a:lnTo>
                          <a:pt x="3998" y="1"/>
                        </a:lnTo>
                        <a:lnTo>
                          <a:pt x="3998" y="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87" name="Google Shape;3387;p33"/>
                  <p:cNvSpPr/>
                  <p:nvPr/>
                </p:nvSpPr>
                <p:spPr>
                  <a:xfrm>
                    <a:off x="4360655" y="2524506"/>
                    <a:ext cx="457783" cy="5710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732" h="62036" extrusionOk="0">
                        <a:moveTo>
                          <a:pt x="45733" y="1"/>
                        </a:moveTo>
                        <a:lnTo>
                          <a:pt x="0" y="62035"/>
                        </a:lnTo>
                        <a:lnTo>
                          <a:pt x="3999" y="62035"/>
                        </a:lnTo>
                        <a:lnTo>
                          <a:pt x="49731" y="1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24313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388" name="Google Shape;3388;p33"/>
                <p:cNvSpPr/>
                <p:nvPr/>
              </p:nvSpPr>
              <p:spPr>
                <a:xfrm>
                  <a:off x="4316262" y="1795101"/>
                  <a:ext cx="969277" cy="12090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32" h="62036" extrusionOk="0">
                      <a:moveTo>
                        <a:pt x="45733" y="1"/>
                      </a:moveTo>
                      <a:lnTo>
                        <a:pt x="0" y="62035"/>
                      </a:lnTo>
                      <a:lnTo>
                        <a:pt x="3999" y="62035"/>
                      </a:lnTo>
                      <a:lnTo>
                        <a:pt x="49731" y="1"/>
                      </a:lnTo>
                      <a:close/>
                    </a:path>
                  </a:pathLst>
                </a:custGeom>
                <a:solidFill>
                  <a:srgbClr val="FFFFFF">
                    <a:alpha val="24313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89" name="Google Shape;3389;p33"/>
              <p:cNvSpPr/>
              <p:nvPr/>
            </p:nvSpPr>
            <p:spPr>
              <a:xfrm>
                <a:off x="4984625" y="3109070"/>
                <a:ext cx="21623" cy="21374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322" fill="none" extrusionOk="0">
                    <a:moveTo>
                      <a:pt x="2348" y="1161"/>
                    </a:moveTo>
                    <a:lnTo>
                      <a:pt x="2348" y="1161"/>
                    </a:lnTo>
                    <a:lnTo>
                      <a:pt x="2322" y="929"/>
                    </a:lnTo>
                    <a:lnTo>
                      <a:pt x="2245" y="697"/>
                    </a:lnTo>
                    <a:lnTo>
                      <a:pt x="2142" y="516"/>
                    </a:lnTo>
                    <a:lnTo>
                      <a:pt x="1987" y="336"/>
                    </a:lnTo>
                    <a:lnTo>
                      <a:pt x="1832" y="181"/>
                    </a:lnTo>
                    <a:lnTo>
                      <a:pt x="1626" y="78"/>
                    </a:lnTo>
                    <a:lnTo>
                      <a:pt x="1419" y="0"/>
                    </a:lnTo>
                    <a:lnTo>
                      <a:pt x="1162" y="0"/>
                    </a:lnTo>
                    <a:lnTo>
                      <a:pt x="1162" y="0"/>
                    </a:lnTo>
                    <a:lnTo>
                      <a:pt x="929" y="0"/>
                    </a:lnTo>
                    <a:lnTo>
                      <a:pt x="723" y="78"/>
                    </a:lnTo>
                    <a:lnTo>
                      <a:pt x="517" y="181"/>
                    </a:lnTo>
                    <a:lnTo>
                      <a:pt x="336" y="336"/>
                    </a:lnTo>
                    <a:lnTo>
                      <a:pt x="207" y="516"/>
                    </a:lnTo>
                    <a:lnTo>
                      <a:pt x="104" y="697"/>
                    </a:lnTo>
                    <a:lnTo>
                      <a:pt x="27" y="929"/>
                    </a:lnTo>
                    <a:lnTo>
                      <a:pt x="1" y="1161"/>
                    </a:lnTo>
                    <a:lnTo>
                      <a:pt x="1" y="1161"/>
                    </a:lnTo>
                    <a:lnTo>
                      <a:pt x="27" y="1393"/>
                    </a:lnTo>
                    <a:lnTo>
                      <a:pt x="104" y="1625"/>
                    </a:lnTo>
                    <a:lnTo>
                      <a:pt x="207" y="1806"/>
                    </a:lnTo>
                    <a:lnTo>
                      <a:pt x="336" y="1986"/>
                    </a:lnTo>
                    <a:lnTo>
                      <a:pt x="517" y="2141"/>
                    </a:lnTo>
                    <a:lnTo>
                      <a:pt x="723" y="2244"/>
                    </a:lnTo>
                    <a:lnTo>
                      <a:pt x="929" y="2296"/>
                    </a:lnTo>
                    <a:lnTo>
                      <a:pt x="1162" y="2322"/>
                    </a:lnTo>
                    <a:lnTo>
                      <a:pt x="1162" y="2322"/>
                    </a:lnTo>
                    <a:lnTo>
                      <a:pt x="1419" y="2296"/>
                    </a:lnTo>
                    <a:lnTo>
                      <a:pt x="1626" y="2244"/>
                    </a:lnTo>
                    <a:lnTo>
                      <a:pt x="1832" y="2141"/>
                    </a:lnTo>
                    <a:lnTo>
                      <a:pt x="1987" y="1986"/>
                    </a:lnTo>
                    <a:lnTo>
                      <a:pt x="2142" y="1806"/>
                    </a:lnTo>
                    <a:lnTo>
                      <a:pt x="2245" y="1625"/>
                    </a:lnTo>
                    <a:lnTo>
                      <a:pt x="2322" y="1393"/>
                    </a:lnTo>
                    <a:lnTo>
                      <a:pt x="2348" y="116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0" name="Google Shape;3390;p33"/>
              <p:cNvSpPr/>
              <p:nvPr/>
            </p:nvSpPr>
            <p:spPr>
              <a:xfrm>
                <a:off x="4984625" y="3109070"/>
                <a:ext cx="21623" cy="21374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2322" extrusionOk="0">
                    <a:moveTo>
                      <a:pt x="929" y="0"/>
                    </a:moveTo>
                    <a:lnTo>
                      <a:pt x="723" y="78"/>
                    </a:lnTo>
                    <a:lnTo>
                      <a:pt x="517" y="181"/>
                    </a:lnTo>
                    <a:lnTo>
                      <a:pt x="336" y="336"/>
                    </a:lnTo>
                    <a:lnTo>
                      <a:pt x="207" y="516"/>
                    </a:lnTo>
                    <a:lnTo>
                      <a:pt x="104" y="697"/>
                    </a:lnTo>
                    <a:lnTo>
                      <a:pt x="27" y="929"/>
                    </a:lnTo>
                    <a:lnTo>
                      <a:pt x="1" y="1161"/>
                    </a:lnTo>
                    <a:lnTo>
                      <a:pt x="27" y="1393"/>
                    </a:lnTo>
                    <a:lnTo>
                      <a:pt x="104" y="1625"/>
                    </a:lnTo>
                    <a:lnTo>
                      <a:pt x="207" y="1806"/>
                    </a:lnTo>
                    <a:lnTo>
                      <a:pt x="336" y="1986"/>
                    </a:lnTo>
                    <a:lnTo>
                      <a:pt x="517" y="2141"/>
                    </a:lnTo>
                    <a:lnTo>
                      <a:pt x="723" y="2244"/>
                    </a:lnTo>
                    <a:lnTo>
                      <a:pt x="929" y="2296"/>
                    </a:lnTo>
                    <a:lnTo>
                      <a:pt x="1162" y="2322"/>
                    </a:lnTo>
                    <a:lnTo>
                      <a:pt x="1419" y="2296"/>
                    </a:lnTo>
                    <a:lnTo>
                      <a:pt x="1626" y="2244"/>
                    </a:lnTo>
                    <a:lnTo>
                      <a:pt x="1832" y="2141"/>
                    </a:lnTo>
                    <a:lnTo>
                      <a:pt x="1987" y="1986"/>
                    </a:lnTo>
                    <a:lnTo>
                      <a:pt x="2142" y="1806"/>
                    </a:lnTo>
                    <a:lnTo>
                      <a:pt x="2245" y="1625"/>
                    </a:lnTo>
                    <a:lnTo>
                      <a:pt x="2322" y="1393"/>
                    </a:lnTo>
                    <a:lnTo>
                      <a:pt x="2348" y="1161"/>
                    </a:lnTo>
                    <a:lnTo>
                      <a:pt x="2322" y="929"/>
                    </a:lnTo>
                    <a:lnTo>
                      <a:pt x="2245" y="697"/>
                    </a:lnTo>
                    <a:lnTo>
                      <a:pt x="2142" y="516"/>
                    </a:lnTo>
                    <a:lnTo>
                      <a:pt x="1987" y="336"/>
                    </a:lnTo>
                    <a:lnTo>
                      <a:pt x="1832" y="181"/>
                    </a:lnTo>
                    <a:lnTo>
                      <a:pt x="1626" y="78"/>
                    </a:lnTo>
                    <a:lnTo>
                      <a:pt x="141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1" name="Google Shape;3391;p33"/>
              <p:cNvSpPr/>
              <p:nvPr/>
            </p:nvSpPr>
            <p:spPr>
              <a:xfrm>
                <a:off x="3602052" y="4085867"/>
                <a:ext cx="30165" cy="289681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31470" extrusionOk="0">
                    <a:moveTo>
                      <a:pt x="1" y="1"/>
                    </a:moveTo>
                    <a:lnTo>
                      <a:pt x="1" y="31469"/>
                    </a:lnTo>
                    <a:lnTo>
                      <a:pt x="3277" y="31469"/>
                    </a:lnTo>
                    <a:lnTo>
                      <a:pt x="3277" y="1"/>
                    </a:lnTo>
                    <a:close/>
                  </a:path>
                </a:pathLst>
              </a:custGeom>
              <a:solidFill>
                <a:srgbClr val="FCC5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2" name="Google Shape;3392;p33"/>
              <p:cNvSpPr/>
              <p:nvPr/>
            </p:nvSpPr>
            <p:spPr>
              <a:xfrm>
                <a:off x="3602052" y="4085867"/>
                <a:ext cx="30165" cy="289681"/>
              </a:xfrm>
              <a:custGeom>
                <a:avLst/>
                <a:gdLst/>
                <a:ahLst/>
                <a:cxnLst/>
                <a:rect l="l" t="t" r="r" b="b"/>
                <a:pathLst>
                  <a:path w="3277" h="31470" fill="none" extrusionOk="0">
                    <a:moveTo>
                      <a:pt x="1" y="31469"/>
                    </a:moveTo>
                    <a:lnTo>
                      <a:pt x="1" y="1"/>
                    </a:lnTo>
                    <a:lnTo>
                      <a:pt x="3277" y="1"/>
                    </a:lnTo>
                    <a:lnTo>
                      <a:pt x="3277" y="31469"/>
                    </a:lnTo>
                    <a:lnTo>
                      <a:pt x="1" y="3146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3" name="Google Shape;3393;p33"/>
              <p:cNvSpPr/>
              <p:nvPr/>
            </p:nvSpPr>
            <p:spPr>
              <a:xfrm>
                <a:off x="3591374" y="4247802"/>
                <a:ext cx="10687" cy="30156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3276" extrusionOk="0">
                    <a:moveTo>
                      <a:pt x="0" y="0"/>
                    </a:moveTo>
                    <a:lnTo>
                      <a:pt x="0" y="3276"/>
                    </a:lnTo>
                    <a:lnTo>
                      <a:pt x="1161" y="3276"/>
                    </a:lnTo>
                    <a:lnTo>
                      <a:pt x="1161" y="0"/>
                    </a:lnTo>
                    <a:close/>
                  </a:path>
                </a:pathLst>
              </a:custGeom>
              <a:solidFill>
                <a:srgbClr val="FAAE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4" name="Google Shape;3394;p33"/>
              <p:cNvSpPr/>
              <p:nvPr/>
            </p:nvSpPr>
            <p:spPr>
              <a:xfrm>
                <a:off x="3591374" y="4247802"/>
                <a:ext cx="10687" cy="30156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3276" fill="none" extrusionOk="0">
                    <a:moveTo>
                      <a:pt x="1161" y="0"/>
                    </a:moveTo>
                    <a:lnTo>
                      <a:pt x="1161" y="0"/>
                    </a:lnTo>
                    <a:lnTo>
                      <a:pt x="0" y="0"/>
                    </a:lnTo>
                    <a:lnTo>
                      <a:pt x="0" y="3276"/>
                    </a:lnTo>
                    <a:lnTo>
                      <a:pt x="1161" y="3276"/>
                    </a:lnTo>
                    <a:lnTo>
                      <a:pt x="11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5" name="Google Shape;3395;p33"/>
              <p:cNvSpPr/>
              <p:nvPr/>
            </p:nvSpPr>
            <p:spPr>
              <a:xfrm>
                <a:off x="3543886" y="4188439"/>
                <a:ext cx="9269" cy="25654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2787" extrusionOk="0">
                    <a:moveTo>
                      <a:pt x="0" y="1"/>
                    </a:moveTo>
                    <a:lnTo>
                      <a:pt x="0" y="2786"/>
                    </a:lnTo>
                    <a:lnTo>
                      <a:pt x="1006" y="2786"/>
                    </a:lnTo>
                    <a:lnTo>
                      <a:pt x="1006" y="1"/>
                    </a:lnTo>
                    <a:close/>
                  </a:path>
                </a:pathLst>
              </a:custGeom>
              <a:solidFill>
                <a:srgbClr val="F8E3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6" name="Google Shape;3396;p33"/>
              <p:cNvSpPr/>
              <p:nvPr/>
            </p:nvSpPr>
            <p:spPr>
              <a:xfrm>
                <a:off x="3510407" y="4188439"/>
                <a:ext cx="24228" cy="25654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87" extrusionOk="0">
                    <a:moveTo>
                      <a:pt x="1" y="1"/>
                    </a:moveTo>
                    <a:lnTo>
                      <a:pt x="1" y="2786"/>
                    </a:lnTo>
                    <a:lnTo>
                      <a:pt x="2632" y="2786"/>
                    </a:lnTo>
                    <a:lnTo>
                      <a:pt x="2632" y="1"/>
                    </a:lnTo>
                    <a:close/>
                  </a:path>
                </a:pathLst>
              </a:custGeom>
              <a:solidFill>
                <a:srgbClr val="F8E3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7" name="Google Shape;3397;p33"/>
              <p:cNvSpPr/>
              <p:nvPr/>
            </p:nvSpPr>
            <p:spPr>
              <a:xfrm>
                <a:off x="3546970" y="4221917"/>
                <a:ext cx="8321" cy="22331"/>
              </a:xfrm>
              <a:custGeom>
                <a:avLst/>
                <a:gdLst/>
                <a:ahLst/>
                <a:cxnLst/>
                <a:rect l="l" t="t" r="r" b="b"/>
                <a:pathLst>
                  <a:path w="904" h="2426" extrusionOk="0">
                    <a:moveTo>
                      <a:pt x="1" y="1"/>
                    </a:moveTo>
                    <a:lnTo>
                      <a:pt x="1" y="2425"/>
                    </a:lnTo>
                    <a:lnTo>
                      <a:pt x="904" y="2425"/>
                    </a:lnTo>
                    <a:lnTo>
                      <a:pt x="90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8" name="Google Shape;3398;p33"/>
              <p:cNvSpPr/>
              <p:nvPr/>
            </p:nvSpPr>
            <p:spPr>
              <a:xfrm>
                <a:off x="3517053" y="4221917"/>
                <a:ext cx="21383" cy="22331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2426" extrusionOk="0">
                    <a:moveTo>
                      <a:pt x="1" y="1"/>
                    </a:moveTo>
                    <a:lnTo>
                      <a:pt x="1" y="2425"/>
                    </a:lnTo>
                    <a:lnTo>
                      <a:pt x="2322" y="2425"/>
                    </a:lnTo>
                    <a:lnTo>
                      <a:pt x="232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9" name="Google Shape;3399;p33"/>
              <p:cNvSpPr/>
              <p:nvPr/>
            </p:nvSpPr>
            <p:spPr>
              <a:xfrm>
                <a:off x="3549344" y="4125044"/>
                <a:ext cx="7373" cy="25654"/>
              </a:xfrm>
              <a:custGeom>
                <a:avLst/>
                <a:gdLst/>
                <a:ahLst/>
                <a:cxnLst/>
                <a:rect l="l" t="t" r="r" b="b"/>
                <a:pathLst>
                  <a:path w="801" h="2787" extrusionOk="0">
                    <a:moveTo>
                      <a:pt x="1" y="1"/>
                    </a:moveTo>
                    <a:lnTo>
                      <a:pt x="1" y="2786"/>
                    </a:lnTo>
                    <a:lnTo>
                      <a:pt x="800" y="2786"/>
                    </a:lnTo>
                    <a:lnTo>
                      <a:pt x="800" y="1"/>
                    </a:lnTo>
                    <a:close/>
                  </a:path>
                </a:pathLst>
              </a:custGeom>
              <a:solidFill>
                <a:srgbClr val="F8E3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0" name="Google Shape;3400;p33"/>
              <p:cNvSpPr/>
              <p:nvPr/>
            </p:nvSpPr>
            <p:spPr>
              <a:xfrm>
                <a:off x="3522991" y="4125044"/>
                <a:ext cx="19238" cy="25654"/>
              </a:xfrm>
              <a:custGeom>
                <a:avLst/>
                <a:gdLst/>
                <a:ahLst/>
                <a:cxnLst/>
                <a:rect l="l" t="t" r="r" b="b"/>
                <a:pathLst>
                  <a:path w="2090" h="2787" extrusionOk="0">
                    <a:moveTo>
                      <a:pt x="1" y="1"/>
                    </a:moveTo>
                    <a:lnTo>
                      <a:pt x="1" y="2786"/>
                    </a:lnTo>
                    <a:lnTo>
                      <a:pt x="2090" y="2786"/>
                    </a:lnTo>
                    <a:lnTo>
                      <a:pt x="2090" y="1"/>
                    </a:lnTo>
                    <a:close/>
                  </a:path>
                </a:pathLst>
              </a:custGeom>
              <a:solidFill>
                <a:srgbClr val="F8E3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1" name="Google Shape;3401;p33"/>
              <p:cNvSpPr/>
              <p:nvPr/>
            </p:nvSpPr>
            <p:spPr>
              <a:xfrm>
                <a:off x="3551959" y="4158283"/>
                <a:ext cx="6416" cy="22571"/>
              </a:xfrm>
              <a:custGeom>
                <a:avLst/>
                <a:gdLst/>
                <a:ahLst/>
                <a:cxnLst/>
                <a:rect l="l" t="t" r="r" b="b"/>
                <a:pathLst>
                  <a:path w="697" h="2452" extrusionOk="0">
                    <a:moveTo>
                      <a:pt x="0" y="1"/>
                    </a:moveTo>
                    <a:lnTo>
                      <a:pt x="0" y="2451"/>
                    </a:lnTo>
                    <a:lnTo>
                      <a:pt x="697" y="2451"/>
                    </a:lnTo>
                    <a:lnTo>
                      <a:pt x="69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2" name="Google Shape;3402;p33"/>
              <p:cNvSpPr/>
              <p:nvPr/>
            </p:nvSpPr>
            <p:spPr>
              <a:xfrm>
                <a:off x="3528219" y="4158283"/>
                <a:ext cx="16864" cy="22571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2452" extrusionOk="0">
                    <a:moveTo>
                      <a:pt x="0" y="1"/>
                    </a:moveTo>
                    <a:lnTo>
                      <a:pt x="0" y="2451"/>
                    </a:lnTo>
                    <a:lnTo>
                      <a:pt x="1831" y="2451"/>
                    </a:lnTo>
                    <a:lnTo>
                      <a:pt x="183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3" name="Google Shape;3403;p33"/>
              <p:cNvSpPr/>
              <p:nvPr/>
            </p:nvSpPr>
            <p:spPr>
              <a:xfrm>
                <a:off x="4758596" y="3275036"/>
                <a:ext cx="141518" cy="82164"/>
              </a:xfrm>
              <a:custGeom>
                <a:avLst/>
                <a:gdLst/>
                <a:ahLst/>
                <a:cxnLst/>
                <a:rect l="l" t="t" r="r" b="b"/>
                <a:pathLst>
                  <a:path w="15374" h="8926" extrusionOk="0">
                    <a:moveTo>
                      <a:pt x="12587" y="0"/>
                    </a:moveTo>
                    <a:lnTo>
                      <a:pt x="11865" y="387"/>
                    </a:lnTo>
                    <a:lnTo>
                      <a:pt x="11143" y="723"/>
                    </a:lnTo>
                    <a:lnTo>
                      <a:pt x="10369" y="1006"/>
                    </a:lnTo>
                    <a:lnTo>
                      <a:pt x="9595" y="1213"/>
                    </a:lnTo>
                    <a:lnTo>
                      <a:pt x="9286" y="1290"/>
                    </a:lnTo>
                    <a:lnTo>
                      <a:pt x="8925" y="1367"/>
                    </a:lnTo>
                    <a:lnTo>
                      <a:pt x="8564" y="1419"/>
                    </a:lnTo>
                    <a:lnTo>
                      <a:pt x="7816" y="1471"/>
                    </a:lnTo>
                    <a:lnTo>
                      <a:pt x="7093" y="1471"/>
                    </a:lnTo>
                    <a:lnTo>
                      <a:pt x="6371" y="1419"/>
                    </a:lnTo>
                    <a:lnTo>
                      <a:pt x="5881" y="1342"/>
                    </a:lnTo>
                    <a:lnTo>
                      <a:pt x="5417" y="1264"/>
                    </a:lnTo>
                    <a:lnTo>
                      <a:pt x="4952" y="1135"/>
                    </a:lnTo>
                    <a:lnTo>
                      <a:pt x="4462" y="1006"/>
                    </a:lnTo>
                    <a:lnTo>
                      <a:pt x="3998" y="852"/>
                    </a:lnTo>
                    <a:lnTo>
                      <a:pt x="3560" y="671"/>
                    </a:lnTo>
                    <a:lnTo>
                      <a:pt x="3095" y="465"/>
                    </a:lnTo>
                    <a:lnTo>
                      <a:pt x="2657" y="232"/>
                    </a:lnTo>
                    <a:lnTo>
                      <a:pt x="2657" y="232"/>
                    </a:lnTo>
                    <a:lnTo>
                      <a:pt x="2786" y="413"/>
                    </a:lnTo>
                    <a:lnTo>
                      <a:pt x="2889" y="594"/>
                    </a:lnTo>
                    <a:lnTo>
                      <a:pt x="2966" y="800"/>
                    </a:lnTo>
                    <a:lnTo>
                      <a:pt x="3044" y="980"/>
                    </a:lnTo>
                    <a:lnTo>
                      <a:pt x="3147" y="1419"/>
                    </a:lnTo>
                    <a:lnTo>
                      <a:pt x="3198" y="1832"/>
                    </a:lnTo>
                    <a:lnTo>
                      <a:pt x="3198" y="2296"/>
                    </a:lnTo>
                    <a:lnTo>
                      <a:pt x="3147" y="2760"/>
                    </a:lnTo>
                    <a:lnTo>
                      <a:pt x="3044" y="3225"/>
                    </a:lnTo>
                    <a:lnTo>
                      <a:pt x="2915" y="3689"/>
                    </a:lnTo>
                    <a:lnTo>
                      <a:pt x="2734" y="4127"/>
                    </a:lnTo>
                    <a:lnTo>
                      <a:pt x="2528" y="4592"/>
                    </a:lnTo>
                    <a:lnTo>
                      <a:pt x="2296" y="5004"/>
                    </a:lnTo>
                    <a:lnTo>
                      <a:pt x="2012" y="5417"/>
                    </a:lnTo>
                    <a:lnTo>
                      <a:pt x="1728" y="5804"/>
                    </a:lnTo>
                    <a:lnTo>
                      <a:pt x="1419" y="6165"/>
                    </a:lnTo>
                    <a:lnTo>
                      <a:pt x="1083" y="6475"/>
                    </a:lnTo>
                    <a:lnTo>
                      <a:pt x="748" y="6733"/>
                    </a:lnTo>
                    <a:lnTo>
                      <a:pt x="361" y="6965"/>
                    </a:lnTo>
                    <a:lnTo>
                      <a:pt x="0" y="7171"/>
                    </a:lnTo>
                    <a:lnTo>
                      <a:pt x="413" y="7326"/>
                    </a:lnTo>
                    <a:lnTo>
                      <a:pt x="851" y="7455"/>
                    </a:lnTo>
                    <a:lnTo>
                      <a:pt x="1702" y="7790"/>
                    </a:lnTo>
                    <a:lnTo>
                      <a:pt x="2528" y="8048"/>
                    </a:lnTo>
                    <a:lnTo>
                      <a:pt x="3353" y="8280"/>
                    </a:lnTo>
                    <a:lnTo>
                      <a:pt x="4437" y="8538"/>
                    </a:lnTo>
                    <a:lnTo>
                      <a:pt x="5546" y="8719"/>
                    </a:lnTo>
                    <a:lnTo>
                      <a:pt x="6655" y="8848"/>
                    </a:lnTo>
                    <a:lnTo>
                      <a:pt x="7197" y="8899"/>
                    </a:lnTo>
                    <a:lnTo>
                      <a:pt x="7764" y="8925"/>
                    </a:lnTo>
                    <a:lnTo>
                      <a:pt x="8383" y="8899"/>
                    </a:lnTo>
                    <a:lnTo>
                      <a:pt x="8976" y="8848"/>
                    </a:lnTo>
                    <a:lnTo>
                      <a:pt x="9595" y="8770"/>
                    </a:lnTo>
                    <a:lnTo>
                      <a:pt x="10189" y="8693"/>
                    </a:lnTo>
                    <a:lnTo>
                      <a:pt x="10808" y="8590"/>
                    </a:lnTo>
                    <a:lnTo>
                      <a:pt x="11401" y="8461"/>
                    </a:lnTo>
                    <a:lnTo>
                      <a:pt x="11994" y="8332"/>
                    </a:lnTo>
                    <a:lnTo>
                      <a:pt x="12587" y="8177"/>
                    </a:lnTo>
                    <a:lnTo>
                      <a:pt x="13207" y="7996"/>
                    </a:lnTo>
                    <a:lnTo>
                      <a:pt x="13826" y="7790"/>
                    </a:lnTo>
                    <a:lnTo>
                      <a:pt x="14599" y="7506"/>
                    </a:lnTo>
                    <a:lnTo>
                      <a:pt x="15373" y="7223"/>
                    </a:lnTo>
                    <a:lnTo>
                      <a:pt x="14935" y="6990"/>
                    </a:lnTo>
                    <a:lnTo>
                      <a:pt x="14522" y="6733"/>
                    </a:lnTo>
                    <a:lnTo>
                      <a:pt x="14161" y="6475"/>
                    </a:lnTo>
                    <a:lnTo>
                      <a:pt x="13826" y="6139"/>
                    </a:lnTo>
                    <a:lnTo>
                      <a:pt x="13516" y="5778"/>
                    </a:lnTo>
                    <a:lnTo>
                      <a:pt x="13232" y="5391"/>
                    </a:lnTo>
                    <a:lnTo>
                      <a:pt x="12974" y="4953"/>
                    </a:lnTo>
                    <a:lnTo>
                      <a:pt x="12716" y="4514"/>
                    </a:lnTo>
                    <a:lnTo>
                      <a:pt x="12510" y="4050"/>
                    </a:lnTo>
                    <a:lnTo>
                      <a:pt x="12330" y="3560"/>
                    </a:lnTo>
                    <a:lnTo>
                      <a:pt x="12201" y="3096"/>
                    </a:lnTo>
                    <a:lnTo>
                      <a:pt x="12097" y="2605"/>
                    </a:lnTo>
                    <a:lnTo>
                      <a:pt x="12046" y="2115"/>
                    </a:lnTo>
                    <a:lnTo>
                      <a:pt x="12046" y="1651"/>
                    </a:lnTo>
                    <a:lnTo>
                      <a:pt x="12097" y="1213"/>
                    </a:lnTo>
                    <a:lnTo>
                      <a:pt x="12201" y="774"/>
                    </a:lnTo>
                    <a:lnTo>
                      <a:pt x="12278" y="568"/>
                    </a:lnTo>
                    <a:lnTo>
                      <a:pt x="12355" y="361"/>
                    </a:lnTo>
                    <a:lnTo>
                      <a:pt x="12458" y="181"/>
                    </a:lnTo>
                    <a:lnTo>
                      <a:pt x="12587" y="0"/>
                    </a:lnTo>
                    <a:close/>
                  </a:path>
                </a:pathLst>
              </a:custGeom>
              <a:solidFill>
                <a:srgbClr val="FDBF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4" name="Google Shape;3404;p33"/>
              <p:cNvSpPr/>
              <p:nvPr/>
            </p:nvSpPr>
            <p:spPr>
              <a:xfrm>
                <a:off x="4603786" y="3338431"/>
                <a:ext cx="450180" cy="385837"/>
              </a:xfrm>
              <a:custGeom>
                <a:avLst/>
                <a:gdLst/>
                <a:ahLst/>
                <a:cxnLst/>
                <a:rect l="l" t="t" r="r" b="b"/>
                <a:pathLst>
                  <a:path w="48906" h="41916" extrusionOk="0">
                    <a:moveTo>
                      <a:pt x="15090" y="0"/>
                    </a:moveTo>
                    <a:lnTo>
                      <a:pt x="14677" y="52"/>
                    </a:lnTo>
                    <a:lnTo>
                      <a:pt x="14264" y="129"/>
                    </a:lnTo>
                    <a:lnTo>
                      <a:pt x="13878" y="232"/>
                    </a:lnTo>
                    <a:lnTo>
                      <a:pt x="13516" y="413"/>
                    </a:lnTo>
                    <a:lnTo>
                      <a:pt x="13181" y="619"/>
                    </a:lnTo>
                    <a:lnTo>
                      <a:pt x="13026" y="748"/>
                    </a:lnTo>
                    <a:lnTo>
                      <a:pt x="12872" y="877"/>
                    </a:lnTo>
                    <a:lnTo>
                      <a:pt x="12743" y="1032"/>
                    </a:lnTo>
                    <a:lnTo>
                      <a:pt x="12639" y="1187"/>
                    </a:lnTo>
                    <a:lnTo>
                      <a:pt x="11685" y="1264"/>
                    </a:lnTo>
                    <a:lnTo>
                      <a:pt x="10782" y="1393"/>
                    </a:lnTo>
                    <a:lnTo>
                      <a:pt x="9931" y="1496"/>
                    </a:lnTo>
                    <a:lnTo>
                      <a:pt x="9054" y="1651"/>
                    </a:lnTo>
                    <a:lnTo>
                      <a:pt x="8203" y="1832"/>
                    </a:lnTo>
                    <a:lnTo>
                      <a:pt x="7377" y="2064"/>
                    </a:lnTo>
                    <a:lnTo>
                      <a:pt x="6991" y="2219"/>
                    </a:lnTo>
                    <a:lnTo>
                      <a:pt x="6578" y="2373"/>
                    </a:lnTo>
                    <a:lnTo>
                      <a:pt x="6191" y="2554"/>
                    </a:lnTo>
                    <a:lnTo>
                      <a:pt x="5830" y="2734"/>
                    </a:lnTo>
                    <a:lnTo>
                      <a:pt x="5443" y="2941"/>
                    </a:lnTo>
                    <a:lnTo>
                      <a:pt x="5108" y="3173"/>
                    </a:lnTo>
                    <a:lnTo>
                      <a:pt x="4772" y="3457"/>
                    </a:lnTo>
                    <a:lnTo>
                      <a:pt x="4463" y="3740"/>
                    </a:lnTo>
                    <a:lnTo>
                      <a:pt x="4127" y="4076"/>
                    </a:lnTo>
                    <a:lnTo>
                      <a:pt x="3818" y="4437"/>
                    </a:lnTo>
                    <a:lnTo>
                      <a:pt x="3534" y="4824"/>
                    </a:lnTo>
                    <a:lnTo>
                      <a:pt x="3276" y="5236"/>
                    </a:lnTo>
                    <a:lnTo>
                      <a:pt x="3070" y="5675"/>
                    </a:lnTo>
                    <a:lnTo>
                      <a:pt x="2864" y="6113"/>
                    </a:lnTo>
                    <a:lnTo>
                      <a:pt x="2683" y="6552"/>
                    </a:lnTo>
                    <a:lnTo>
                      <a:pt x="2554" y="7016"/>
                    </a:lnTo>
                    <a:lnTo>
                      <a:pt x="2399" y="7481"/>
                    </a:lnTo>
                    <a:lnTo>
                      <a:pt x="2296" y="7971"/>
                    </a:lnTo>
                    <a:lnTo>
                      <a:pt x="2090" y="8951"/>
                    </a:lnTo>
                    <a:lnTo>
                      <a:pt x="1961" y="9931"/>
                    </a:lnTo>
                    <a:lnTo>
                      <a:pt x="1832" y="10911"/>
                    </a:lnTo>
                    <a:lnTo>
                      <a:pt x="1625" y="12975"/>
                    </a:lnTo>
                    <a:lnTo>
                      <a:pt x="1445" y="15038"/>
                    </a:lnTo>
                    <a:lnTo>
                      <a:pt x="1264" y="17102"/>
                    </a:lnTo>
                    <a:lnTo>
                      <a:pt x="1135" y="19191"/>
                    </a:lnTo>
                    <a:lnTo>
                      <a:pt x="877" y="23318"/>
                    </a:lnTo>
                    <a:lnTo>
                      <a:pt x="671" y="27471"/>
                    </a:lnTo>
                    <a:lnTo>
                      <a:pt x="0" y="35286"/>
                    </a:lnTo>
                    <a:lnTo>
                      <a:pt x="7971" y="35286"/>
                    </a:lnTo>
                    <a:lnTo>
                      <a:pt x="8564" y="25614"/>
                    </a:lnTo>
                    <a:lnTo>
                      <a:pt x="8977" y="26645"/>
                    </a:lnTo>
                    <a:lnTo>
                      <a:pt x="9183" y="27161"/>
                    </a:lnTo>
                    <a:lnTo>
                      <a:pt x="9389" y="27729"/>
                    </a:lnTo>
                    <a:lnTo>
                      <a:pt x="9647" y="28580"/>
                    </a:lnTo>
                    <a:lnTo>
                      <a:pt x="9905" y="29457"/>
                    </a:lnTo>
                    <a:lnTo>
                      <a:pt x="10112" y="30334"/>
                    </a:lnTo>
                    <a:lnTo>
                      <a:pt x="10292" y="31211"/>
                    </a:lnTo>
                    <a:lnTo>
                      <a:pt x="10473" y="32088"/>
                    </a:lnTo>
                    <a:lnTo>
                      <a:pt x="10602" y="32965"/>
                    </a:lnTo>
                    <a:lnTo>
                      <a:pt x="10705" y="33868"/>
                    </a:lnTo>
                    <a:lnTo>
                      <a:pt x="10782" y="34745"/>
                    </a:lnTo>
                    <a:lnTo>
                      <a:pt x="10834" y="35648"/>
                    </a:lnTo>
                    <a:lnTo>
                      <a:pt x="10860" y="36550"/>
                    </a:lnTo>
                    <a:lnTo>
                      <a:pt x="10860" y="37453"/>
                    </a:lnTo>
                    <a:lnTo>
                      <a:pt x="10808" y="38356"/>
                    </a:lnTo>
                    <a:lnTo>
                      <a:pt x="10756" y="39233"/>
                    </a:lnTo>
                    <a:lnTo>
                      <a:pt x="10679" y="40136"/>
                    </a:lnTo>
                    <a:lnTo>
                      <a:pt x="10550" y="41013"/>
                    </a:lnTo>
                    <a:lnTo>
                      <a:pt x="10395" y="41915"/>
                    </a:lnTo>
                    <a:lnTo>
                      <a:pt x="38485" y="41915"/>
                    </a:lnTo>
                    <a:lnTo>
                      <a:pt x="38356" y="41013"/>
                    </a:lnTo>
                    <a:lnTo>
                      <a:pt x="38227" y="40136"/>
                    </a:lnTo>
                    <a:lnTo>
                      <a:pt x="38124" y="39233"/>
                    </a:lnTo>
                    <a:lnTo>
                      <a:pt x="38072" y="38356"/>
                    </a:lnTo>
                    <a:lnTo>
                      <a:pt x="38046" y="37453"/>
                    </a:lnTo>
                    <a:lnTo>
                      <a:pt x="38046" y="36550"/>
                    </a:lnTo>
                    <a:lnTo>
                      <a:pt x="38046" y="35648"/>
                    </a:lnTo>
                    <a:lnTo>
                      <a:pt x="38098" y="34745"/>
                    </a:lnTo>
                    <a:lnTo>
                      <a:pt x="38175" y="33868"/>
                    </a:lnTo>
                    <a:lnTo>
                      <a:pt x="38304" y="32965"/>
                    </a:lnTo>
                    <a:lnTo>
                      <a:pt x="38433" y="32088"/>
                    </a:lnTo>
                    <a:lnTo>
                      <a:pt x="38588" y="31211"/>
                    </a:lnTo>
                    <a:lnTo>
                      <a:pt x="38794" y="30334"/>
                    </a:lnTo>
                    <a:lnTo>
                      <a:pt x="39001" y="29457"/>
                    </a:lnTo>
                    <a:lnTo>
                      <a:pt x="39233" y="28580"/>
                    </a:lnTo>
                    <a:lnTo>
                      <a:pt x="39517" y="27729"/>
                    </a:lnTo>
                    <a:lnTo>
                      <a:pt x="39723" y="27187"/>
                    </a:lnTo>
                    <a:lnTo>
                      <a:pt x="39904" y="26645"/>
                    </a:lnTo>
                    <a:lnTo>
                      <a:pt x="40316" y="25639"/>
                    </a:lnTo>
                    <a:lnTo>
                      <a:pt x="40935" y="35286"/>
                    </a:lnTo>
                    <a:lnTo>
                      <a:pt x="48906" y="35286"/>
                    </a:lnTo>
                    <a:lnTo>
                      <a:pt x="48209" y="27471"/>
                    </a:lnTo>
                    <a:lnTo>
                      <a:pt x="48003" y="23318"/>
                    </a:lnTo>
                    <a:lnTo>
                      <a:pt x="47745" y="19191"/>
                    </a:lnTo>
                    <a:lnTo>
                      <a:pt x="47616" y="17102"/>
                    </a:lnTo>
                    <a:lnTo>
                      <a:pt x="47461" y="15038"/>
                    </a:lnTo>
                    <a:lnTo>
                      <a:pt x="47255" y="12975"/>
                    </a:lnTo>
                    <a:lnTo>
                      <a:pt x="47048" y="10911"/>
                    </a:lnTo>
                    <a:lnTo>
                      <a:pt x="46945" y="9931"/>
                    </a:lnTo>
                    <a:lnTo>
                      <a:pt x="46791" y="8951"/>
                    </a:lnTo>
                    <a:lnTo>
                      <a:pt x="46610" y="7971"/>
                    </a:lnTo>
                    <a:lnTo>
                      <a:pt x="46481" y="7481"/>
                    </a:lnTo>
                    <a:lnTo>
                      <a:pt x="46352" y="7016"/>
                    </a:lnTo>
                    <a:lnTo>
                      <a:pt x="46197" y="6552"/>
                    </a:lnTo>
                    <a:lnTo>
                      <a:pt x="46017" y="6113"/>
                    </a:lnTo>
                    <a:lnTo>
                      <a:pt x="45836" y="5675"/>
                    </a:lnTo>
                    <a:lnTo>
                      <a:pt x="45604" y="5236"/>
                    </a:lnTo>
                    <a:lnTo>
                      <a:pt x="45346" y="4824"/>
                    </a:lnTo>
                    <a:lnTo>
                      <a:pt x="45088" y="4437"/>
                    </a:lnTo>
                    <a:lnTo>
                      <a:pt x="44779" y="4076"/>
                    </a:lnTo>
                    <a:lnTo>
                      <a:pt x="44443" y="3740"/>
                    </a:lnTo>
                    <a:lnTo>
                      <a:pt x="44108" y="3457"/>
                    </a:lnTo>
                    <a:lnTo>
                      <a:pt x="43773" y="3173"/>
                    </a:lnTo>
                    <a:lnTo>
                      <a:pt x="43437" y="2941"/>
                    </a:lnTo>
                    <a:lnTo>
                      <a:pt x="43076" y="2734"/>
                    </a:lnTo>
                    <a:lnTo>
                      <a:pt x="42689" y="2554"/>
                    </a:lnTo>
                    <a:lnTo>
                      <a:pt x="42302" y="2373"/>
                    </a:lnTo>
                    <a:lnTo>
                      <a:pt x="41915" y="2219"/>
                    </a:lnTo>
                    <a:lnTo>
                      <a:pt x="41503" y="2064"/>
                    </a:lnTo>
                    <a:lnTo>
                      <a:pt x="40677" y="1832"/>
                    </a:lnTo>
                    <a:lnTo>
                      <a:pt x="39826" y="1651"/>
                    </a:lnTo>
                    <a:lnTo>
                      <a:pt x="38975" y="1496"/>
                    </a:lnTo>
                    <a:lnTo>
                      <a:pt x="38124" y="1393"/>
                    </a:lnTo>
                    <a:lnTo>
                      <a:pt x="37324" y="1290"/>
                    </a:lnTo>
                    <a:lnTo>
                      <a:pt x="36525" y="1213"/>
                    </a:lnTo>
                    <a:lnTo>
                      <a:pt x="36525" y="1187"/>
                    </a:lnTo>
                    <a:lnTo>
                      <a:pt x="36421" y="1032"/>
                    </a:lnTo>
                    <a:lnTo>
                      <a:pt x="36292" y="877"/>
                    </a:lnTo>
                    <a:lnTo>
                      <a:pt x="36163" y="748"/>
                    </a:lnTo>
                    <a:lnTo>
                      <a:pt x="36009" y="619"/>
                    </a:lnTo>
                    <a:lnTo>
                      <a:pt x="35673" y="413"/>
                    </a:lnTo>
                    <a:lnTo>
                      <a:pt x="35286" y="232"/>
                    </a:lnTo>
                    <a:lnTo>
                      <a:pt x="34900" y="129"/>
                    </a:lnTo>
                    <a:lnTo>
                      <a:pt x="34487" y="52"/>
                    </a:lnTo>
                    <a:lnTo>
                      <a:pt x="34074" y="0"/>
                    </a:lnTo>
                    <a:lnTo>
                      <a:pt x="33687" y="26"/>
                    </a:lnTo>
                    <a:lnTo>
                      <a:pt x="33300" y="78"/>
                    </a:lnTo>
                    <a:lnTo>
                      <a:pt x="32939" y="129"/>
                    </a:lnTo>
                    <a:lnTo>
                      <a:pt x="32552" y="232"/>
                    </a:lnTo>
                    <a:lnTo>
                      <a:pt x="32191" y="336"/>
                    </a:lnTo>
                    <a:lnTo>
                      <a:pt x="31417" y="619"/>
                    </a:lnTo>
                    <a:lnTo>
                      <a:pt x="30644" y="903"/>
                    </a:lnTo>
                    <a:lnTo>
                      <a:pt x="30025" y="1109"/>
                    </a:lnTo>
                    <a:lnTo>
                      <a:pt x="29405" y="1290"/>
                    </a:lnTo>
                    <a:lnTo>
                      <a:pt x="28812" y="1445"/>
                    </a:lnTo>
                    <a:lnTo>
                      <a:pt x="28219" y="1574"/>
                    </a:lnTo>
                    <a:lnTo>
                      <a:pt x="27626" y="1703"/>
                    </a:lnTo>
                    <a:lnTo>
                      <a:pt x="27007" y="1806"/>
                    </a:lnTo>
                    <a:lnTo>
                      <a:pt x="26413" y="1883"/>
                    </a:lnTo>
                    <a:lnTo>
                      <a:pt x="25794" y="1961"/>
                    </a:lnTo>
                    <a:lnTo>
                      <a:pt x="25201" y="2012"/>
                    </a:lnTo>
                    <a:lnTo>
                      <a:pt x="24582" y="2038"/>
                    </a:lnTo>
                    <a:lnTo>
                      <a:pt x="24015" y="2012"/>
                    </a:lnTo>
                    <a:lnTo>
                      <a:pt x="23473" y="1961"/>
                    </a:lnTo>
                    <a:lnTo>
                      <a:pt x="22364" y="1832"/>
                    </a:lnTo>
                    <a:lnTo>
                      <a:pt x="21255" y="1651"/>
                    </a:lnTo>
                    <a:lnTo>
                      <a:pt x="20171" y="1393"/>
                    </a:lnTo>
                    <a:lnTo>
                      <a:pt x="19346" y="1161"/>
                    </a:lnTo>
                    <a:lnTo>
                      <a:pt x="18520" y="903"/>
                    </a:lnTo>
                    <a:lnTo>
                      <a:pt x="17669" y="568"/>
                    </a:lnTo>
                    <a:lnTo>
                      <a:pt x="17231" y="439"/>
                    </a:lnTo>
                    <a:lnTo>
                      <a:pt x="16818" y="284"/>
                    </a:lnTo>
                    <a:lnTo>
                      <a:pt x="16483" y="207"/>
                    </a:lnTo>
                    <a:lnTo>
                      <a:pt x="16147" y="129"/>
                    </a:lnTo>
                    <a:lnTo>
                      <a:pt x="15812" y="52"/>
                    </a:lnTo>
                    <a:lnTo>
                      <a:pt x="15477" y="26"/>
                    </a:lnTo>
                    <a:lnTo>
                      <a:pt x="15090" y="0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5" name="Google Shape;3405;p33"/>
              <p:cNvSpPr/>
              <p:nvPr/>
            </p:nvSpPr>
            <p:spPr>
              <a:xfrm>
                <a:off x="4028483" y="3104798"/>
                <a:ext cx="35623" cy="70520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7661" extrusionOk="0">
                    <a:moveTo>
                      <a:pt x="3818" y="7171"/>
                    </a:moveTo>
                    <a:lnTo>
                      <a:pt x="3818" y="7171"/>
                    </a:lnTo>
                    <a:lnTo>
                      <a:pt x="3689" y="5752"/>
                    </a:lnTo>
                    <a:lnTo>
                      <a:pt x="3586" y="4359"/>
                    </a:lnTo>
                    <a:lnTo>
                      <a:pt x="3560" y="3663"/>
                    </a:lnTo>
                    <a:lnTo>
                      <a:pt x="3535" y="2941"/>
                    </a:lnTo>
                    <a:lnTo>
                      <a:pt x="3560" y="2244"/>
                    </a:lnTo>
                    <a:lnTo>
                      <a:pt x="3586" y="1522"/>
                    </a:lnTo>
                    <a:lnTo>
                      <a:pt x="3586" y="1522"/>
                    </a:lnTo>
                    <a:lnTo>
                      <a:pt x="3251" y="1135"/>
                    </a:lnTo>
                    <a:lnTo>
                      <a:pt x="2890" y="748"/>
                    </a:lnTo>
                    <a:lnTo>
                      <a:pt x="2709" y="593"/>
                    </a:lnTo>
                    <a:lnTo>
                      <a:pt x="2503" y="413"/>
                    </a:lnTo>
                    <a:lnTo>
                      <a:pt x="2296" y="284"/>
                    </a:lnTo>
                    <a:lnTo>
                      <a:pt x="2064" y="155"/>
                    </a:lnTo>
                    <a:lnTo>
                      <a:pt x="2064" y="155"/>
                    </a:lnTo>
                    <a:lnTo>
                      <a:pt x="1832" y="77"/>
                    </a:lnTo>
                    <a:lnTo>
                      <a:pt x="1574" y="26"/>
                    </a:lnTo>
                    <a:lnTo>
                      <a:pt x="1316" y="0"/>
                    </a:lnTo>
                    <a:lnTo>
                      <a:pt x="1058" y="26"/>
                    </a:lnTo>
                    <a:lnTo>
                      <a:pt x="800" y="77"/>
                    </a:lnTo>
                    <a:lnTo>
                      <a:pt x="568" y="181"/>
                    </a:lnTo>
                    <a:lnTo>
                      <a:pt x="388" y="335"/>
                    </a:lnTo>
                    <a:lnTo>
                      <a:pt x="207" y="516"/>
                    </a:lnTo>
                    <a:lnTo>
                      <a:pt x="207" y="516"/>
                    </a:lnTo>
                    <a:lnTo>
                      <a:pt x="130" y="645"/>
                    </a:lnTo>
                    <a:lnTo>
                      <a:pt x="78" y="774"/>
                    </a:lnTo>
                    <a:lnTo>
                      <a:pt x="27" y="929"/>
                    </a:lnTo>
                    <a:lnTo>
                      <a:pt x="1" y="1083"/>
                    </a:lnTo>
                    <a:lnTo>
                      <a:pt x="1" y="1393"/>
                    </a:lnTo>
                    <a:lnTo>
                      <a:pt x="27" y="1677"/>
                    </a:lnTo>
                    <a:lnTo>
                      <a:pt x="27" y="1677"/>
                    </a:lnTo>
                    <a:lnTo>
                      <a:pt x="104" y="1986"/>
                    </a:lnTo>
                    <a:lnTo>
                      <a:pt x="207" y="2244"/>
                    </a:lnTo>
                    <a:lnTo>
                      <a:pt x="465" y="2812"/>
                    </a:lnTo>
                    <a:lnTo>
                      <a:pt x="465" y="2812"/>
                    </a:lnTo>
                    <a:lnTo>
                      <a:pt x="775" y="3482"/>
                    </a:lnTo>
                    <a:lnTo>
                      <a:pt x="1058" y="4153"/>
                    </a:lnTo>
                    <a:lnTo>
                      <a:pt x="1342" y="4849"/>
                    </a:lnTo>
                    <a:lnTo>
                      <a:pt x="1574" y="5546"/>
                    </a:lnTo>
                    <a:lnTo>
                      <a:pt x="1574" y="5546"/>
                    </a:lnTo>
                    <a:lnTo>
                      <a:pt x="1729" y="5958"/>
                    </a:lnTo>
                    <a:lnTo>
                      <a:pt x="1884" y="6371"/>
                    </a:lnTo>
                    <a:lnTo>
                      <a:pt x="2064" y="6758"/>
                    </a:lnTo>
                    <a:lnTo>
                      <a:pt x="2193" y="6939"/>
                    </a:lnTo>
                    <a:lnTo>
                      <a:pt x="2322" y="7093"/>
                    </a:lnTo>
                    <a:lnTo>
                      <a:pt x="2322" y="7093"/>
                    </a:lnTo>
                    <a:lnTo>
                      <a:pt x="2477" y="7248"/>
                    </a:lnTo>
                    <a:lnTo>
                      <a:pt x="2632" y="7377"/>
                    </a:lnTo>
                    <a:lnTo>
                      <a:pt x="2838" y="7506"/>
                    </a:lnTo>
                    <a:lnTo>
                      <a:pt x="3044" y="7583"/>
                    </a:lnTo>
                    <a:lnTo>
                      <a:pt x="3251" y="7635"/>
                    </a:lnTo>
                    <a:lnTo>
                      <a:pt x="3457" y="7661"/>
                    </a:lnTo>
                    <a:lnTo>
                      <a:pt x="3664" y="7635"/>
                    </a:lnTo>
                    <a:lnTo>
                      <a:pt x="3870" y="7558"/>
                    </a:lnTo>
                    <a:close/>
                  </a:path>
                </a:pathLst>
              </a:custGeom>
              <a:solidFill>
                <a:srgbClr val="FDBF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6" name="Google Shape;3406;p33"/>
              <p:cNvSpPr/>
              <p:nvPr/>
            </p:nvSpPr>
            <p:spPr>
              <a:xfrm>
                <a:off x="4028483" y="3104798"/>
                <a:ext cx="35623" cy="70520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7661" fill="none" extrusionOk="0">
                    <a:moveTo>
                      <a:pt x="3818" y="7171"/>
                    </a:moveTo>
                    <a:lnTo>
                      <a:pt x="3818" y="7171"/>
                    </a:lnTo>
                    <a:lnTo>
                      <a:pt x="3689" y="5752"/>
                    </a:lnTo>
                    <a:lnTo>
                      <a:pt x="3586" y="4359"/>
                    </a:lnTo>
                    <a:lnTo>
                      <a:pt x="3560" y="3663"/>
                    </a:lnTo>
                    <a:lnTo>
                      <a:pt x="3535" y="2941"/>
                    </a:lnTo>
                    <a:lnTo>
                      <a:pt x="3560" y="2244"/>
                    </a:lnTo>
                    <a:lnTo>
                      <a:pt x="3586" y="1522"/>
                    </a:lnTo>
                    <a:lnTo>
                      <a:pt x="3586" y="1522"/>
                    </a:lnTo>
                    <a:lnTo>
                      <a:pt x="3251" y="1135"/>
                    </a:lnTo>
                    <a:lnTo>
                      <a:pt x="2890" y="748"/>
                    </a:lnTo>
                    <a:lnTo>
                      <a:pt x="2709" y="593"/>
                    </a:lnTo>
                    <a:lnTo>
                      <a:pt x="2503" y="413"/>
                    </a:lnTo>
                    <a:lnTo>
                      <a:pt x="2296" y="284"/>
                    </a:lnTo>
                    <a:lnTo>
                      <a:pt x="2064" y="155"/>
                    </a:lnTo>
                    <a:lnTo>
                      <a:pt x="2064" y="155"/>
                    </a:lnTo>
                    <a:lnTo>
                      <a:pt x="1832" y="77"/>
                    </a:lnTo>
                    <a:lnTo>
                      <a:pt x="1574" y="26"/>
                    </a:lnTo>
                    <a:lnTo>
                      <a:pt x="1316" y="0"/>
                    </a:lnTo>
                    <a:lnTo>
                      <a:pt x="1058" y="26"/>
                    </a:lnTo>
                    <a:lnTo>
                      <a:pt x="800" y="77"/>
                    </a:lnTo>
                    <a:lnTo>
                      <a:pt x="568" y="181"/>
                    </a:lnTo>
                    <a:lnTo>
                      <a:pt x="388" y="335"/>
                    </a:lnTo>
                    <a:lnTo>
                      <a:pt x="207" y="516"/>
                    </a:lnTo>
                    <a:lnTo>
                      <a:pt x="207" y="516"/>
                    </a:lnTo>
                    <a:lnTo>
                      <a:pt x="130" y="645"/>
                    </a:lnTo>
                    <a:lnTo>
                      <a:pt x="78" y="774"/>
                    </a:lnTo>
                    <a:lnTo>
                      <a:pt x="27" y="929"/>
                    </a:lnTo>
                    <a:lnTo>
                      <a:pt x="1" y="1083"/>
                    </a:lnTo>
                    <a:lnTo>
                      <a:pt x="1" y="1393"/>
                    </a:lnTo>
                    <a:lnTo>
                      <a:pt x="27" y="1677"/>
                    </a:lnTo>
                    <a:lnTo>
                      <a:pt x="27" y="1677"/>
                    </a:lnTo>
                    <a:lnTo>
                      <a:pt x="104" y="1986"/>
                    </a:lnTo>
                    <a:lnTo>
                      <a:pt x="207" y="2244"/>
                    </a:lnTo>
                    <a:lnTo>
                      <a:pt x="465" y="2812"/>
                    </a:lnTo>
                    <a:lnTo>
                      <a:pt x="465" y="2812"/>
                    </a:lnTo>
                    <a:lnTo>
                      <a:pt x="775" y="3482"/>
                    </a:lnTo>
                    <a:lnTo>
                      <a:pt x="1058" y="4153"/>
                    </a:lnTo>
                    <a:lnTo>
                      <a:pt x="1342" y="4849"/>
                    </a:lnTo>
                    <a:lnTo>
                      <a:pt x="1574" y="5546"/>
                    </a:lnTo>
                    <a:lnTo>
                      <a:pt x="1574" y="5546"/>
                    </a:lnTo>
                    <a:lnTo>
                      <a:pt x="1729" y="5958"/>
                    </a:lnTo>
                    <a:lnTo>
                      <a:pt x="1884" y="6371"/>
                    </a:lnTo>
                    <a:lnTo>
                      <a:pt x="2064" y="6758"/>
                    </a:lnTo>
                    <a:lnTo>
                      <a:pt x="2193" y="6939"/>
                    </a:lnTo>
                    <a:lnTo>
                      <a:pt x="2322" y="7093"/>
                    </a:lnTo>
                    <a:lnTo>
                      <a:pt x="2322" y="7093"/>
                    </a:lnTo>
                    <a:lnTo>
                      <a:pt x="2477" y="7248"/>
                    </a:lnTo>
                    <a:lnTo>
                      <a:pt x="2632" y="7377"/>
                    </a:lnTo>
                    <a:lnTo>
                      <a:pt x="2838" y="7506"/>
                    </a:lnTo>
                    <a:lnTo>
                      <a:pt x="3044" y="7583"/>
                    </a:lnTo>
                    <a:lnTo>
                      <a:pt x="3251" y="7635"/>
                    </a:lnTo>
                    <a:lnTo>
                      <a:pt x="3457" y="7661"/>
                    </a:lnTo>
                    <a:lnTo>
                      <a:pt x="3664" y="7635"/>
                    </a:lnTo>
                    <a:lnTo>
                      <a:pt x="3870" y="755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7" name="Google Shape;3407;p33"/>
              <p:cNvSpPr/>
              <p:nvPr/>
            </p:nvSpPr>
            <p:spPr>
              <a:xfrm>
                <a:off x="4242416" y="3104798"/>
                <a:ext cx="35623" cy="70520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7661" extrusionOk="0">
                    <a:moveTo>
                      <a:pt x="52" y="7171"/>
                    </a:moveTo>
                    <a:lnTo>
                      <a:pt x="52" y="7171"/>
                    </a:lnTo>
                    <a:lnTo>
                      <a:pt x="181" y="5752"/>
                    </a:lnTo>
                    <a:lnTo>
                      <a:pt x="258" y="4359"/>
                    </a:lnTo>
                    <a:lnTo>
                      <a:pt x="310" y="3663"/>
                    </a:lnTo>
                    <a:lnTo>
                      <a:pt x="310" y="2941"/>
                    </a:lnTo>
                    <a:lnTo>
                      <a:pt x="310" y="2244"/>
                    </a:lnTo>
                    <a:lnTo>
                      <a:pt x="284" y="1522"/>
                    </a:lnTo>
                    <a:lnTo>
                      <a:pt x="284" y="1522"/>
                    </a:lnTo>
                    <a:lnTo>
                      <a:pt x="619" y="1135"/>
                    </a:lnTo>
                    <a:lnTo>
                      <a:pt x="980" y="748"/>
                    </a:lnTo>
                    <a:lnTo>
                      <a:pt x="1161" y="593"/>
                    </a:lnTo>
                    <a:lnTo>
                      <a:pt x="1367" y="413"/>
                    </a:lnTo>
                    <a:lnTo>
                      <a:pt x="1574" y="284"/>
                    </a:lnTo>
                    <a:lnTo>
                      <a:pt x="1806" y="155"/>
                    </a:lnTo>
                    <a:lnTo>
                      <a:pt x="1806" y="155"/>
                    </a:lnTo>
                    <a:lnTo>
                      <a:pt x="2038" y="77"/>
                    </a:lnTo>
                    <a:lnTo>
                      <a:pt x="2296" y="26"/>
                    </a:lnTo>
                    <a:lnTo>
                      <a:pt x="2554" y="0"/>
                    </a:lnTo>
                    <a:lnTo>
                      <a:pt x="2812" y="26"/>
                    </a:lnTo>
                    <a:lnTo>
                      <a:pt x="3070" y="77"/>
                    </a:lnTo>
                    <a:lnTo>
                      <a:pt x="3276" y="181"/>
                    </a:lnTo>
                    <a:lnTo>
                      <a:pt x="3482" y="335"/>
                    </a:lnTo>
                    <a:lnTo>
                      <a:pt x="3663" y="516"/>
                    </a:lnTo>
                    <a:lnTo>
                      <a:pt x="3663" y="516"/>
                    </a:lnTo>
                    <a:lnTo>
                      <a:pt x="3740" y="645"/>
                    </a:lnTo>
                    <a:lnTo>
                      <a:pt x="3792" y="774"/>
                    </a:lnTo>
                    <a:lnTo>
                      <a:pt x="3843" y="929"/>
                    </a:lnTo>
                    <a:lnTo>
                      <a:pt x="3869" y="1083"/>
                    </a:lnTo>
                    <a:lnTo>
                      <a:pt x="3869" y="1393"/>
                    </a:lnTo>
                    <a:lnTo>
                      <a:pt x="3843" y="1677"/>
                    </a:lnTo>
                    <a:lnTo>
                      <a:pt x="3843" y="1677"/>
                    </a:lnTo>
                    <a:lnTo>
                      <a:pt x="3766" y="1986"/>
                    </a:lnTo>
                    <a:lnTo>
                      <a:pt x="3663" y="2244"/>
                    </a:lnTo>
                    <a:lnTo>
                      <a:pt x="3405" y="2812"/>
                    </a:lnTo>
                    <a:lnTo>
                      <a:pt x="3405" y="2812"/>
                    </a:lnTo>
                    <a:lnTo>
                      <a:pt x="3095" y="3482"/>
                    </a:lnTo>
                    <a:lnTo>
                      <a:pt x="2812" y="4153"/>
                    </a:lnTo>
                    <a:lnTo>
                      <a:pt x="2528" y="4849"/>
                    </a:lnTo>
                    <a:lnTo>
                      <a:pt x="2296" y="5546"/>
                    </a:lnTo>
                    <a:lnTo>
                      <a:pt x="2296" y="5546"/>
                    </a:lnTo>
                    <a:lnTo>
                      <a:pt x="2141" y="5958"/>
                    </a:lnTo>
                    <a:lnTo>
                      <a:pt x="1986" y="6371"/>
                    </a:lnTo>
                    <a:lnTo>
                      <a:pt x="1806" y="6758"/>
                    </a:lnTo>
                    <a:lnTo>
                      <a:pt x="1677" y="6939"/>
                    </a:lnTo>
                    <a:lnTo>
                      <a:pt x="1548" y="7093"/>
                    </a:lnTo>
                    <a:lnTo>
                      <a:pt x="1548" y="7093"/>
                    </a:lnTo>
                    <a:lnTo>
                      <a:pt x="1393" y="7248"/>
                    </a:lnTo>
                    <a:lnTo>
                      <a:pt x="1212" y="7377"/>
                    </a:lnTo>
                    <a:lnTo>
                      <a:pt x="1032" y="7506"/>
                    </a:lnTo>
                    <a:lnTo>
                      <a:pt x="826" y="7583"/>
                    </a:lnTo>
                    <a:lnTo>
                      <a:pt x="619" y="7635"/>
                    </a:lnTo>
                    <a:lnTo>
                      <a:pt x="413" y="7661"/>
                    </a:lnTo>
                    <a:lnTo>
                      <a:pt x="206" y="7635"/>
                    </a:lnTo>
                    <a:lnTo>
                      <a:pt x="0" y="7558"/>
                    </a:lnTo>
                    <a:lnTo>
                      <a:pt x="52" y="7171"/>
                    </a:lnTo>
                    <a:close/>
                  </a:path>
                </a:pathLst>
              </a:custGeom>
              <a:solidFill>
                <a:srgbClr val="FDBF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8" name="Google Shape;3408;p33"/>
              <p:cNvSpPr/>
              <p:nvPr/>
            </p:nvSpPr>
            <p:spPr>
              <a:xfrm>
                <a:off x="4242416" y="3104798"/>
                <a:ext cx="35623" cy="70520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7661" fill="none" extrusionOk="0">
                    <a:moveTo>
                      <a:pt x="52" y="7171"/>
                    </a:moveTo>
                    <a:lnTo>
                      <a:pt x="52" y="7171"/>
                    </a:lnTo>
                    <a:lnTo>
                      <a:pt x="181" y="5752"/>
                    </a:lnTo>
                    <a:lnTo>
                      <a:pt x="258" y="4359"/>
                    </a:lnTo>
                    <a:lnTo>
                      <a:pt x="310" y="3663"/>
                    </a:lnTo>
                    <a:lnTo>
                      <a:pt x="310" y="2941"/>
                    </a:lnTo>
                    <a:lnTo>
                      <a:pt x="310" y="2244"/>
                    </a:lnTo>
                    <a:lnTo>
                      <a:pt x="284" y="1522"/>
                    </a:lnTo>
                    <a:lnTo>
                      <a:pt x="284" y="1522"/>
                    </a:lnTo>
                    <a:lnTo>
                      <a:pt x="619" y="1135"/>
                    </a:lnTo>
                    <a:lnTo>
                      <a:pt x="980" y="748"/>
                    </a:lnTo>
                    <a:lnTo>
                      <a:pt x="1161" y="593"/>
                    </a:lnTo>
                    <a:lnTo>
                      <a:pt x="1367" y="413"/>
                    </a:lnTo>
                    <a:lnTo>
                      <a:pt x="1574" y="284"/>
                    </a:lnTo>
                    <a:lnTo>
                      <a:pt x="1806" y="155"/>
                    </a:lnTo>
                    <a:lnTo>
                      <a:pt x="1806" y="155"/>
                    </a:lnTo>
                    <a:lnTo>
                      <a:pt x="2038" y="77"/>
                    </a:lnTo>
                    <a:lnTo>
                      <a:pt x="2296" y="26"/>
                    </a:lnTo>
                    <a:lnTo>
                      <a:pt x="2554" y="0"/>
                    </a:lnTo>
                    <a:lnTo>
                      <a:pt x="2812" y="26"/>
                    </a:lnTo>
                    <a:lnTo>
                      <a:pt x="3070" y="77"/>
                    </a:lnTo>
                    <a:lnTo>
                      <a:pt x="3276" y="181"/>
                    </a:lnTo>
                    <a:lnTo>
                      <a:pt x="3482" y="335"/>
                    </a:lnTo>
                    <a:lnTo>
                      <a:pt x="3663" y="516"/>
                    </a:lnTo>
                    <a:lnTo>
                      <a:pt x="3663" y="516"/>
                    </a:lnTo>
                    <a:lnTo>
                      <a:pt x="3740" y="645"/>
                    </a:lnTo>
                    <a:lnTo>
                      <a:pt x="3792" y="774"/>
                    </a:lnTo>
                    <a:lnTo>
                      <a:pt x="3843" y="929"/>
                    </a:lnTo>
                    <a:lnTo>
                      <a:pt x="3869" y="1083"/>
                    </a:lnTo>
                    <a:lnTo>
                      <a:pt x="3869" y="1393"/>
                    </a:lnTo>
                    <a:lnTo>
                      <a:pt x="3843" y="1677"/>
                    </a:lnTo>
                    <a:lnTo>
                      <a:pt x="3843" y="1677"/>
                    </a:lnTo>
                    <a:lnTo>
                      <a:pt x="3766" y="1986"/>
                    </a:lnTo>
                    <a:lnTo>
                      <a:pt x="3663" y="2244"/>
                    </a:lnTo>
                    <a:lnTo>
                      <a:pt x="3405" y="2812"/>
                    </a:lnTo>
                    <a:lnTo>
                      <a:pt x="3405" y="2812"/>
                    </a:lnTo>
                    <a:lnTo>
                      <a:pt x="3095" y="3482"/>
                    </a:lnTo>
                    <a:lnTo>
                      <a:pt x="2812" y="4153"/>
                    </a:lnTo>
                    <a:lnTo>
                      <a:pt x="2528" y="4849"/>
                    </a:lnTo>
                    <a:lnTo>
                      <a:pt x="2296" y="5546"/>
                    </a:lnTo>
                    <a:lnTo>
                      <a:pt x="2296" y="5546"/>
                    </a:lnTo>
                    <a:lnTo>
                      <a:pt x="2141" y="5958"/>
                    </a:lnTo>
                    <a:lnTo>
                      <a:pt x="1986" y="6371"/>
                    </a:lnTo>
                    <a:lnTo>
                      <a:pt x="1806" y="6758"/>
                    </a:lnTo>
                    <a:lnTo>
                      <a:pt x="1677" y="6939"/>
                    </a:lnTo>
                    <a:lnTo>
                      <a:pt x="1548" y="7093"/>
                    </a:lnTo>
                    <a:lnTo>
                      <a:pt x="1548" y="7093"/>
                    </a:lnTo>
                    <a:lnTo>
                      <a:pt x="1393" y="7248"/>
                    </a:lnTo>
                    <a:lnTo>
                      <a:pt x="1212" y="7377"/>
                    </a:lnTo>
                    <a:lnTo>
                      <a:pt x="1032" y="7506"/>
                    </a:lnTo>
                    <a:lnTo>
                      <a:pt x="826" y="7583"/>
                    </a:lnTo>
                    <a:lnTo>
                      <a:pt x="619" y="7635"/>
                    </a:lnTo>
                    <a:lnTo>
                      <a:pt x="413" y="7661"/>
                    </a:lnTo>
                    <a:lnTo>
                      <a:pt x="206" y="7635"/>
                    </a:lnTo>
                    <a:lnTo>
                      <a:pt x="0" y="7558"/>
                    </a:lnTo>
                    <a:lnTo>
                      <a:pt x="52" y="717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9" name="Google Shape;3409;p33"/>
              <p:cNvSpPr/>
              <p:nvPr/>
            </p:nvSpPr>
            <p:spPr>
              <a:xfrm>
                <a:off x="4090930" y="3214255"/>
                <a:ext cx="124663" cy="124654"/>
              </a:xfrm>
              <a:custGeom>
                <a:avLst/>
                <a:gdLst/>
                <a:ahLst/>
                <a:cxnLst/>
                <a:rect l="l" t="t" r="r" b="b"/>
                <a:pathLst>
                  <a:path w="13543" h="13542" extrusionOk="0">
                    <a:moveTo>
                      <a:pt x="1" y="13542"/>
                    </a:moveTo>
                    <a:lnTo>
                      <a:pt x="1" y="13542"/>
                    </a:lnTo>
                    <a:lnTo>
                      <a:pt x="155" y="12716"/>
                    </a:lnTo>
                    <a:lnTo>
                      <a:pt x="284" y="11865"/>
                    </a:lnTo>
                    <a:lnTo>
                      <a:pt x="413" y="11040"/>
                    </a:lnTo>
                    <a:lnTo>
                      <a:pt x="491" y="10189"/>
                    </a:lnTo>
                    <a:lnTo>
                      <a:pt x="568" y="9337"/>
                    </a:lnTo>
                    <a:lnTo>
                      <a:pt x="645" y="8486"/>
                    </a:lnTo>
                    <a:lnTo>
                      <a:pt x="671" y="7635"/>
                    </a:lnTo>
                    <a:lnTo>
                      <a:pt x="697" y="6784"/>
                    </a:lnTo>
                    <a:lnTo>
                      <a:pt x="697" y="5933"/>
                    </a:lnTo>
                    <a:lnTo>
                      <a:pt x="697" y="5081"/>
                    </a:lnTo>
                    <a:lnTo>
                      <a:pt x="645" y="4230"/>
                    </a:lnTo>
                    <a:lnTo>
                      <a:pt x="594" y="3379"/>
                    </a:lnTo>
                    <a:lnTo>
                      <a:pt x="542" y="2528"/>
                    </a:lnTo>
                    <a:lnTo>
                      <a:pt x="439" y="1677"/>
                    </a:lnTo>
                    <a:lnTo>
                      <a:pt x="336" y="825"/>
                    </a:lnTo>
                    <a:lnTo>
                      <a:pt x="207" y="0"/>
                    </a:lnTo>
                    <a:lnTo>
                      <a:pt x="13336" y="0"/>
                    </a:lnTo>
                    <a:lnTo>
                      <a:pt x="13336" y="0"/>
                    </a:lnTo>
                    <a:lnTo>
                      <a:pt x="13207" y="825"/>
                    </a:lnTo>
                    <a:lnTo>
                      <a:pt x="13104" y="1677"/>
                    </a:lnTo>
                    <a:lnTo>
                      <a:pt x="13001" y="2528"/>
                    </a:lnTo>
                    <a:lnTo>
                      <a:pt x="12949" y="3379"/>
                    </a:lnTo>
                    <a:lnTo>
                      <a:pt x="12898" y="4230"/>
                    </a:lnTo>
                    <a:lnTo>
                      <a:pt x="12846" y="5081"/>
                    </a:lnTo>
                    <a:lnTo>
                      <a:pt x="12846" y="5933"/>
                    </a:lnTo>
                    <a:lnTo>
                      <a:pt x="12846" y="6784"/>
                    </a:lnTo>
                    <a:lnTo>
                      <a:pt x="12872" y="7635"/>
                    </a:lnTo>
                    <a:lnTo>
                      <a:pt x="12898" y="8486"/>
                    </a:lnTo>
                    <a:lnTo>
                      <a:pt x="12949" y="9337"/>
                    </a:lnTo>
                    <a:lnTo>
                      <a:pt x="13027" y="10189"/>
                    </a:lnTo>
                    <a:lnTo>
                      <a:pt x="13130" y="11040"/>
                    </a:lnTo>
                    <a:lnTo>
                      <a:pt x="13259" y="11865"/>
                    </a:lnTo>
                    <a:lnTo>
                      <a:pt x="13388" y="12716"/>
                    </a:lnTo>
                    <a:lnTo>
                      <a:pt x="13542" y="13542"/>
                    </a:lnTo>
                    <a:lnTo>
                      <a:pt x="1" y="13542"/>
                    </a:lnTo>
                    <a:close/>
                  </a:path>
                </a:pathLst>
              </a:custGeom>
              <a:solidFill>
                <a:srgbClr val="FDBF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0" name="Google Shape;3410;p33"/>
              <p:cNvSpPr/>
              <p:nvPr/>
            </p:nvSpPr>
            <p:spPr>
              <a:xfrm>
                <a:off x="4047243" y="2956395"/>
                <a:ext cx="212037" cy="302265"/>
              </a:xfrm>
              <a:custGeom>
                <a:avLst/>
                <a:gdLst/>
                <a:ahLst/>
                <a:cxnLst/>
                <a:rect l="l" t="t" r="r" b="b"/>
                <a:pathLst>
                  <a:path w="23035" h="32837" extrusionOk="0">
                    <a:moveTo>
                      <a:pt x="4179" y="28581"/>
                    </a:moveTo>
                    <a:lnTo>
                      <a:pt x="4179" y="28581"/>
                    </a:lnTo>
                    <a:lnTo>
                      <a:pt x="4850" y="29277"/>
                    </a:lnTo>
                    <a:lnTo>
                      <a:pt x="5598" y="29973"/>
                    </a:lnTo>
                    <a:lnTo>
                      <a:pt x="6011" y="30335"/>
                    </a:lnTo>
                    <a:lnTo>
                      <a:pt x="6423" y="30670"/>
                    </a:lnTo>
                    <a:lnTo>
                      <a:pt x="6862" y="31005"/>
                    </a:lnTo>
                    <a:lnTo>
                      <a:pt x="7300" y="31315"/>
                    </a:lnTo>
                    <a:lnTo>
                      <a:pt x="7764" y="31624"/>
                    </a:lnTo>
                    <a:lnTo>
                      <a:pt x="8229" y="31882"/>
                    </a:lnTo>
                    <a:lnTo>
                      <a:pt x="8719" y="32140"/>
                    </a:lnTo>
                    <a:lnTo>
                      <a:pt x="9209" y="32346"/>
                    </a:lnTo>
                    <a:lnTo>
                      <a:pt x="9673" y="32527"/>
                    </a:lnTo>
                    <a:lnTo>
                      <a:pt x="10163" y="32656"/>
                    </a:lnTo>
                    <a:lnTo>
                      <a:pt x="10653" y="32759"/>
                    </a:lnTo>
                    <a:lnTo>
                      <a:pt x="11143" y="32811"/>
                    </a:lnTo>
                    <a:lnTo>
                      <a:pt x="11143" y="32811"/>
                    </a:lnTo>
                    <a:lnTo>
                      <a:pt x="11659" y="32837"/>
                    </a:lnTo>
                    <a:lnTo>
                      <a:pt x="12201" y="32811"/>
                    </a:lnTo>
                    <a:lnTo>
                      <a:pt x="12717" y="32733"/>
                    </a:lnTo>
                    <a:lnTo>
                      <a:pt x="13233" y="32630"/>
                    </a:lnTo>
                    <a:lnTo>
                      <a:pt x="13723" y="32501"/>
                    </a:lnTo>
                    <a:lnTo>
                      <a:pt x="14239" y="32321"/>
                    </a:lnTo>
                    <a:lnTo>
                      <a:pt x="14703" y="32140"/>
                    </a:lnTo>
                    <a:lnTo>
                      <a:pt x="15193" y="31908"/>
                    </a:lnTo>
                    <a:lnTo>
                      <a:pt x="15657" y="31650"/>
                    </a:lnTo>
                    <a:lnTo>
                      <a:pt x="16096" y="31392"/>
                    </a:lnTo>
                    <a:lnTo>
                      <a:pt x="16534" y="31083"/>
                    </a:lnTo>
                    <a:lnTo>
                      <a:pt x="16947" y="30747"/>
                    </a:lnTo>
                    <a:lnTo>
                      <a:pt x="17334" y="30412"/>
                    </a:lnTo>
                    <a:lnTo>
                      <a:pt x="17721" y="30051"/>
                    </a:lnTo>
                    <a:lnTo>
                      <a:pt x="18056" y="29664"/>
                    </a:lnTo>
                    <a:lnTo>
                      <a:pt x="18392" y="29277"/>
                    </a:lnTo>
                    <a:lnTo>
                      <a:pt x="18392" y="29277"/>
                    </a:lnTo>
                    <a:lnTo>
                      <a:pt x="18727" y="28864"/>
                    </a:lnTo>
                    <a:lnTo>
                      <a:pt x="19011" y="28452"/>
                    </a:lnTo>
                    <a:lnTo>
                      <a:pt x="19294" y="28013"/>
                    </a:lnTo>
                    <a:lnTo>
                      <a:pt x="19552" y="27575"/>
                    </a:lnTo>
                    <a:lnTo>
                      <a:pt x="19810" y="27136"/>
                    </a:lnTo>
                    <a:lnTo>
                      <a:pt x="20042" y="26672"/>
                    </a:lnTo>
                    <a:lnTo>
                      <a:pt x="20455" y="25743"/>
                    </a:lnTo>
                    <a:lnTo>
                      <a:pt x="20842" y="24789"/>
                    </a:lnTo>
                    <a:lnTo>
                      <a:pt x="21203" y="23809"/>
                    </a:lnTo>
                    <a:lnTo>
                      <a:pt x="21513" y="22828"/>
                    </a:lnTo>
                    <a:lnTo>
                      <a:pt x="21796" y="21823"/>
                    </a:lnTo>
                    <a:lnTo>
                      <a:pt x="21796" y="21823"/>
                    </a:lnTo>
                    <a:lnTo>
                      <a:pt x="22029" y="20997"/>
                    </a:lnTo>
                    <a:lnTo>
                      <a:pt x="22261" y="20146"/>
                    </a:lnTo>
                    <a:lnTo>
                      <a:pt x="22467" y="19295"/>
                    </a:lnTo>
                    <a:lnTo>
                      <a:pt x="22648" y="18444"/>
                    </a:lnTo>
                    <a:lnTo>
                      <a:pt x="22777" y="17592"/>
                    </a:lnTo>
                    <a:lnTo>
                      <a:pt x="22906" y="16741"/>
                    </a:lnTo>
                    <a:lnTo>
                      <a:pt x="22983" y="15890"/>
                    </a:lnTo>
                    <a:lnTo>
                      <a:pt x="23034" y="15013"/>
                    </a:lnTo>
                    <a:lnTo>
                      <a:pt x="23034" y="15013"/>
                    </a:lnTo>
                    <a:lnTo>
                      <a:pt x="23009" y="14497"/>
                    </a:lnTo>
                    <a:lnTo>
                      <a:pt x="22957" y="13955"/>
                    </a:lnTo>
                    <a:lnTo>
                      <a:pt x="22957" y="13955"/>
                    </a:lnTo>
                    <a:lnTo>
                      <a:pt x="22880" y="13388"/>
                    </a:lnTo>
                    <a:lnTo>
                      <a:pt x="22777" y="12846"/>
                    </a:lnTo>
                    <a:lnTo>
                      <a:pt x="22648" y="12305"/>
                    </a:lnTo>
                    <a:lnTo>
                      <a:pt x="22493" y="11763"/>
                    </a:lnTo>
                    <a:lnTo>
                      <a:pt x="22312" y="11221"/>
                    </a:lnTo>
                    <a:lnTo>
                      <a:pt x="22080" y="10705"/>
                    </a:lnTo>
                    <a:lnTo>
                      <a:pt x="21848" y="10189"/>
                    </a:lnTo>
                    <a:lnTo>
                      <a:pt x="21590" y="9699"/>
                    </a:lnTo>
                    <a:lnTo>
                      <a:pt x="21306" y="9235"/>
                    </a:lnTo>
                    <a:lnTo>
                      <a:pt x="20971" y="8771"/>
                    </a:lnTo>
                    <a:lnTo>
                      <a:pt x="20636" y="8332"/>
                    </a:lnTo>
                    <a:lnTo>
                      <a:pt x="20275" y="7945"/>
                    </a:lnTo>
                    <a:lnTo>
                      <a:pt x="19862" y="7558"/>
                    </a:lnTo>
                    <a:lnTo>
                      <a:pt x="19449" y="7197"/>
                    </a:lnTo>
                    <a:lnTo>
                      <a:pt x="18985" y="6888"/>
                    </a:lnTo>
                    <a:lnTo>
                      <a:pt x="18521" y="6604"/>
                    </a:lnTo>
                    <a:lnTo>
                      <a:pt x="18521" y="6604"/>
                    </a:lnTo>
                    <a:lnTo>
                      <a:pt x="17927" y="6295"/>
                    </a:lnTo>
                    <a:lnTo>
                      <a:pt x="17308" y="6037"/>
                    </a:lnTo>
                    <a:lnTo>
                      <a:pt x="16689" y="5830"/>
                    </a:lnTo>
                    <a:lnTo>
                      <a:pt x="16044" y="5624"/>
                    </a:lnTo>
                    <a:lnTo>
                      <a:pt x="14780" y="5211"/>
                    </a:lnTo>
                    <a:lnTo>
                      <a:pt x="14161" y="5005"/>
                    </a:lnTo>
                    <a:lnTo>
                      <a:pt x="13542" y="4747"/>
                    </a:lnTo>
                    <a:lnTo>
                      <a:pt x="13542" y="4747"/>
                    </a:lnTo>
                    <a:lnTo>
                      <a:pt x="13026" y="4489"/>
                    </a:lnTo>
                    <a:lnTo>
                      <a:pt x="12536" y="4205"/>
                    </a:lnTo>
                    <a:lnTo>
                      <a:pt x="12046" y="3870"/>
                    </a:lnTo>
                    <a:lnTo>
                      <a:pt x="11608" y="3509"/>
                    </a:lnTo>
                    <a:lnTo>
                      <a:pt x="11169" y="3148"/>
                    </a:lnTo>
                    <a:lnTo>
                      <a:pt x="10757" y="2735"/>
                    </a:lnTo>
                    <a:lnTo>
                      <a:pt x="10370" y="2296"/>
                    </a:lnTo>
                    <a:lnTo>
                      <a:pt x="10009" y="1832"/>
                    </a:lnTo>
                    <a:lnTo>
                      <a:pt x="10009" y="1832"/>
                    </a:lnTo>
                    <a:lnTo>
                      <a:pt x="9544" y="1136"/>
                    </a:lnTo>
                    <a:lnTo>
                      <a:pt x="9261" y="826"/>
                    </a:lnTo>
                    <a:lnTo>
                      <a:pt x="8977" y="517"/>
                    </a:lnTo>
                    <a:lnTo>
                      <a:pt x="8977" y="517"/>
                    </a:lnTo>
                    <a:lnTo>
                      <a:pt x="8822" y="388"/>
                    </a:lnTo>
                    <a:lnTo>
                      <a:pt x="8641" y="259"/>
                    </a:lnTo>
                    <a:lnTo>
                      <a:pt x="8461" y="156"/>
                    </a:lnTo>
                    <a:lnTo>
                      <a:pt x="8255" y="78"/>
                    </a:lnTo>
                    <a:lnTo>
                      <a:pt x="8048" y="27"/>
                    </a:lnTo>
                    <a:lnTo>
                      <a:pt x="7842" y="1"/>
                    </a:lnTo>
                    <a:lnTo>
                      <a:pt x="7636" y="1"/>
                    </a:lnTo>
                    <a:lnTo>
                      <a:pt x="7429" y="27"/>
                    </a:lnTo>
                    <a:lnTo>
                      <a:pt x="7429" y="27"/>
                    </a:lnTo>
                    <a:lnTo>
                      <a:pt x="7249" y="104"/>
                    </a:lnTo>
                    <a:lnTo>
                      <a:pt x="7094" y="181"/>
                    </a:lnTo>
                    <a:lnTo>
                      <a:pt x="6913" y="285"/>
                    </a:lnTo>
                    <a:lnTo>
                      <a:pt x="6784" y="414"/>
                    </a:lnTo>
                    <a:lnTo>
                      <a:pt x="6501" y="723"/>
                    </a:lnTo>
                    <a:lnTo>
                      <a:pt x="6268" y="1033"/>
                    </a:lnTo>
                    <a:lnTo>
                      <a:pt x="6268" y="1033"/>
                    </a:lnTo>
                    <a:lnTo>
                      <a:pt x="5778" y="1677"/>
                    </a:lnTo>
                    <a:lnTo>
                      <a:pt x="5314" y="2348"/>
                    </a:lnTo>
                    <a:lnTo>
                      <a:pt x="4876" y="3045"/>
                    </a:lnTo>
                    <a:lnTo>
                      <a:pt x="4411" y="3715"/>
                    </a:lnTo>
                    <a:lnTo>
                      <a:pt x="3999" y="4412"/>
                    </a:lnTo>
                    <a:lnTo>
                      <a:pt x="3586" y="5134"/>
                    </a:lnTo>
                    <a:lnTo>
                      <a:pt x="3199" y="5856"/>
                    </a:lnTo>
                    <a:lnTo>
                      <a:pt x="2812" y="6578"/>
                    </a:lnTo>
                    <a:lnTo>
                      <a:pt x="2451" y="7301"/>
                    </a:lnTo>
                    <a:lnTo>
                      <a:pt x="2116" y="8049"/>
                    </a:lnTo>
                    <a:lnTo>
                      <a:pt x="1806" y="8797"/>
                    </a:lnTo>
                    <a:lnTo>
                      <a:pt x="1522" y="9570"/>
                    </a:lnTo>
                    <a:lnTo>
                      <a:pt x="1239" y="10344"/>
                    </a:lnTo>
                    <a:lnTo>
                      <a:pt x="1006" y="11118"/>
                    </a:lnTo>
                    <a:lnTo>
                      <a:pt x="774" y="11892"/>
                    </a:lnTo>
                    <a:lnTo>
                      <a:pt x="568" y="12691"/>
                    </a:lnTo>
                    <a:lnTo>
                      <a:pt x="568" y="12691"/>
                    </a:lnTo>
                    <a:lnTo>
                      <a:pt x="362" y="13801"/>
                    </a:lnTo>
                    <a:lnTo>
                      <a:pt x="181" y="14936"/>
                    </a:lnTo>
                    <a:lnTo>
                      <a:pt x="52" y="16070"/>
                    </a:lnTo>
                    <a:lnTo>
                      <a:pt x="1" y="17205"/>
                    </a:lnTo>
                    <a:lnTo>
                      <a:pt x="1" y="17205"/>
                    </a:lnTo>
                    <a:lnTo>
                      <a:pt x="52" y="18160"/>
                    </a:lnTo>
                    <a:lnTo>
                      <a:pt x="129" y="19114"/>
                    </a:lnTo>
                    <a:lnTo>
                      <a:pt x="258" y="20043"/>
                    </a:lnTo>
                    <a:lnTo>
                      <a:pt x="413" y="20971"/>
                    </a:lnTo>
                    <a:lnTo>
                      <a:pt x="645" y="21900"/>
                    </a:lnTo>
                    <a:lnTo>
                      <a:pt x="903" y="22803"/>
                    </a:lnTo>
                    <a:lnTo>
                      <a:pt x="1213" y="23680"/>
                    </a:lnTo>
                    <a:lnTo>
                      <a:pt x="1574" y="24557"/>
                    </a:lnTo>
                    <a:lnTo>
                      <a:pt x="1574" y="24557"/>
                    </a:lnTo>
                    <a:lnTo>
                      <a:pt x="1832" y="25098"/>
                    </a:lnTo>
                    <a:lnTo>
                      <a:pt x="2116" y="25640"/>
                    </a:lnTo>
                    <a:lnTo>
                      <a:pt x="2399" y="26156"/>
                    </a:lnTo>
                    <a:lnTo>
                      <a:pt x="2735" y="26672"/>
                    </a:lnTo>
                    <a:lnTo>
                      <a:pt x="3070" y="27162"/>
                    </a:lnTo>
                    <a:lnTo>
                      <a:pt x="3431" y="27652"/>
                    </a:lnTo>
                    <a:lnTo>
                      <a:pt x="3792" y="28116"/>
                    </a:lnTo>
                    <a:lnTo>
                      <a:pt x="4179" y="2858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1" name="Google Shape;3411;p33"/>
              <p:cNvSpPr/>
              <p:nvPr/>
            </p:nvSpPr>
            <p:spPr>
              <a:xfrm>
                <a:off x="4047243" y="2956395"/>
                <a:ext cx="212037" cy="302265"/>
              </a:xfrm>
              <a:custGeom>
                <a:avLst/>
                <a:gdLst/>
                <a:ahLst/>
                <a:cxnLst/>
                <a:rect l="l" t="t" r="r" b="b"/>
                <a:pathLst>
                  <a:path w="23035" h="32837" fill="none" extrusionOk="0">
                    <a:moveTo>
                      <a:pt x="4179" y="28581"/>
                    </a:moveTo>
                    <a:lnTo>
                      <a:pt x="4179" y="28581"/>
                    </a:lnTo>
                    <a:lnTo>
                      <a:pt x="4850" y="29277"/>
                    </a:lnTo>
                    <a:lnTo>
                      <a:pt x="5598" y="29973"/>
                    </a:lnTo>
                    <a:lnTo>
                      <a:pt x="6011" y="30335"/>
                    </a:lnTo>
                    <a:lnTo>
                      <a:pt x="6423" y="30670"/>
                    </a:lnTo>
                    <a:lnTo>
                      <a:pt x="6862" y="31005"/>
                    </a:lnTo>
                    <a:lnTo>
                      <a:pt x="7300" y="31315"/>
                    </a:lnTo>
                    <a:lnTo>
                      <a:pt x="7764" y="31624"/>
                    </a:lnTo>
                    <a:lnTo>
                      <a:pt x="8229" y="31882"/>
                    </a:lnTo>
                    <a:lnTo>
                      <a:pt x="8719" y="32140"/>
                    </a:lnTo>
                    <a:lnTo>
                      <a:pt x="9209" y="32346"/>
                    </a:lnTo>
                    <a:lnTo>
                      <a:pt x="9673" y="32527"/>
                    </a:lnTo>
                    <a:lnTo>
                      <a:pt x="10163" y="32656"/>
                    </a:lnTo>
                    <a:lnTo>
                      <a:pt x="10653" y="32759"/>
                    </a:lnTo>
                    <a:lnTo>
                      <a:pt x="11143" y="32811"/>
                    </a:lnTo>
                    <a:lnTo>
                      <a:pt x="11143" y="32811"/>
                    </a:lnTo>
                    <a:lnTo>
                      <a:pt x="11659" y="32837"/>
                    </a:lnTo>
                    <a:lnTo>
                      <a:pt x="12201" y="32811"/>
                    </a:lnTo>
                    <a:lnTo>
                      <a:pt x="12717" y="32733"/>
                    </a:lnTo>
                    <a:lnTo>
                      <a:pt x="13233" y="32630"/>
                    </a:lnTo>
                    <a:lnTo>
                      <a:pt x="13723" y="32501"/>
                    </a:lnTo>
                    <a:lnTo>
                      <a:pt x="14239" y="32321"/>
                    </a:lnTo>
                    <a:lnTo>
                      <a:pt x="14703" y="32140"/>
                    </a:lnTo>
                    <a:lnTo>
                      <a:pt x="15193" y="31908"/>
                    </a:lnTo>
                    <a:lnTo>
                      <a:pt x="15657" y="31650"/>
                    </a:lnTo>
                    <a:lnTo>
                      <a:pt x="16096" y="31392"/>
                    </a:lnTo>
                    <a:lnTo>
                      <a:pt x="16534" y="31083"/>
                    </a:lnTo>
                    <a:lnTo>
                      <a:pt x="16947" y="30747"/>
                    </a:lnTo>
                    <a:lnTo>
                      <a:pt x="17334" y="30412"/>
                    </a:lnTo>
                    <a:lnTo>
                      <a:pt x="17721" y="30051"/>
                    </a:lnTo>
                    <a:lnTo>
                      <a:pt x="18056" y="29664"/>
                    </a:lnTo>
                    <a:lnTo>
                      <a:pt x="18392" y="29277"/>
                    </a:lnTo>
                    <a:lnTo>
                      <a:pt x="18392" y="29277"/>
                    </a:lnTo>
                    <a:lnTo>
                      <a:pt x="18727" y="28864"/>
                    </a:lnTo>
                    <a:lnTo>
                      <a:pt x="19011" y="28452"/>
                    </a:lnTo>
                    <a:lnTo>
                      <a:pt x="19294" y="28013"/>
                    </a:lnTo>
                    <a:lnTo>
                      <a:pt x="19552" y="27575"/>
                    </a:lnTo>
                    <a:lnTo>
                      <a:pt x="19810" y="27136"/>
                    </a:lnTo>
                    <a:lnTo>
                      <a:pt x="20042" y="26672"/>
                    </a:lnTo>
                    <a:lnTo>
                      <a:pt x="20455" y="25743"/>
                    </a:lnTo>
                    <a:lnTo>
                      <a:pt x="20842" y="24789"/>
                    </a:lnTo>
                    <a:lnTo>
                      <a:pt x="21203" y="23809"/>
                    </a:lnTo>
                    <a:lnTo>
                      <a:pt x="21513" y="22828"/>
                    </a:lnTo>
                    <a:lnTo>
                      <a:pt x="21796" y="21823"/>
                    </a:lnTo>
                    <a:lnTo>
                      <a:pt x="21796" y="21823"/>
                    </a:lnTo>
                    <a:lnTo>
                      <a:pt x="22029" y="20997"/>
                    </a:lnTo>
                    <a:lnTo>
                      <a:pt x="22261" y="20146"/>
                    </a:lnTo>
                    <a:lnTo>
                      <a:pt x="22467" y="19295"/>
                    </a:lnTo>
                    <a:lnTo>
                      <a:pt x="22648" y="18444"/>
                    </a:lnTo>
                    <a:lnTo>
                      <a:pt x="22777" y="17592"/>
                    </a:lnTo>
                    <a:lnTo>
                      <a:pt x="22906" y="16741"/>
                    </a:lnTo>
                    <a:lnTo>
                      <a:pt x="22983" y="15890"/>
                    </a:lnTo>
                    <a:lnTo>
                      <a:pt x="23034" y="15013"/>
                    </a:lnTo>
                    <a:lnTo>
                      <a:pt x="23034" y="15013"/>
                    </a:lnTo>
                    <a:lnTo>
                      <a:pt x="23009" y="14497"/>
                    </a:lnTo>
                    <a:lnTo>
                      <a:pt x="22957" y="13955"/>
                    </a:lnTo>
                    <a:lnTo>
                      <a:pt x="22957" y="13955"/>
                    </a:lnTo>
                    <a:lnTo>
                      <a:pt x="22880" y="13388"/>
                    </a:lnTo>
                    <a:lnTo>
                      <a:pt x="22777" y="12846"/>
                    </a:lnTo>
                    <a:lnTo>
                      <a:pt x="22648" y="12305"/>
                    </a:lnTo>
                    <a:lnTo>
                      <a:pt x="22493" y="11763"/>
                    </a:lnTo>
                    <a:lnTo>
                      <a:pt x="22312" y="11221"/>
                    </a:lnTo>
                    <a:lnTo>
                      <a:pt x="22080" y="10705"/>
                    </a:lnTo>
                    <a:lnTo>
                      <a:pt x="21848" y="10189"/>
                    </a:lnTo>
                    <a:lnTo>
                      <a:pt x="21590" y="9699"/>
                    </a:lnTo>
                    <a:lnTo>
                      <a:pt x="21306" y="9235"/>
                    </a:lnTo>
                    <a:lnTo>
                      <a:pt x="20971" y="8771"/>
                    </a:lnTo>
                    <a:lnTo>
                      <a:pt x="20636" y="8332"/>
                    </a:lnTo>
                    <a:lnTo>
                      <a:pt x="20275" y="7945"/>
                    </a:lnTo>
                    <a:lnTo>
                      <a:pt x="19862" y="7558"/>
                    </a:lnTo>
                    <a:lnTo>
                      <a:pt x="19449" y="7197"/>
                    </a:lnTo>
                    <a:lnTo>
                      <a:pt x="18985" y="6888"/>
                    </a:lnTo>
                    <a:lnTo>
                      <a:pt x="18521" y="6604"/>
                    </a:lnTo>
                    <a:lnTo>
                      <a:pt x="18521" y="6604"/>
                    </a:lnTo>
                    <a:lnTo>
                      <a:pt x="17927" y="6295"/>
                    </a:lnTo>
                    <a:lnTo>
                      <a:pt x="17308" y="6037"/>
                    </a:lnTo>
                    <a:lnTo>
                      <a:pt x="16689" y="5830"/>
                    </a:lnTo>
                    <a:lnTo>
                      <a:pt x="16044" y="5624"/>
                    </a:lnTo>
                    <a:lnTo>
                      <a:pt x="14780" y="5211"/>
                    </a:lnTo>
                    <a:lnTo>
                      <a:pt x="14161" y="5005"/>
                    </a:lnTo>
                    <a:lnTo>
                      <a:pt x="13542" y="4747"/>
                    </a:lnTo>
                    <a:lnTo>
                      <a:pt x="13542" y="4747"/>
                    </a:lnTo>
                    <a:lnTo>
                      <a:pt x="13026" y="4489"/>
                    </a:lnTo>
                    <a:lnTo>
                      <a:pt x="12536" y="4205"/>
                    </a:lnTo>
                    <a:lnTo>
                      <a:pt x="12046" y="3870"/>
                    </a:lnTo>
                    <a:lnTo>
                      <a:pt x="11608" y="3509"/>
                    </a:lnTo>
                    <a:lnTo>
                      <a:pt x="11169" y="3148"/>
                    </a:lnTo>
                    <a:lnTo>
                      <a:pt x="10757" y="2735"/>
                    </a:lnTo>
                    <a:lnTo>
                      <a:pt x="10370" y="2296"/>
                    </a:lnTo>
                    <a:lnTo>
                      <a:pt x="10009" y="1832"/>
                    </a:lnTo>
                    <a:lnTo>
                      <a:pt x="10009" y="1832"/>
                    </a:lnTo>
                    <a:lnTo>
                      <a:pt x="9544" y="1136"/>
                    </a:lnTo>
                    <a:lnTo>
                      <a:pt x="9261" y="826"/>
                    </a:lnTo>
                    <a:lnTo>
                      <a:pt x="8977" y="517"/>
                    </a:lnTo>
                    <a:lnTo>
                      <a:pt x="8977" y="517"/>
                    </a:lnTo>
                    <a:lnTo>
                      <a:pt x="8822" y="388"/>
                    </a:lnTo>
                    <a:lnTo>
                      <a:pt x="8641" y="259"/>
                    </a:lnTo>
                    <a:lnTo>
                      <a:pt x="8461" y="156"/>
                    </a:lnTo>
                    <a:lnTo>
                      <a:pt x="8255" y="78"/>
                    </a:lnTo>
                    <a:lnTo>
                      <a:pt x="8048" y="27"/>
                    </a:lnTo>
                    <a:lnTo>
                      <a:pt x="7842" y="1"/>
                    </a:lnTo>
                    <a:lnTo>
                      <a:pt x="7636" y="1"/>
                    </a:lnTo>
                    <a:lnTo>
                      <a:pt x="7429" y="27"/>
                    </a:lnTo>
                    <a:lnTo>
                      <a:pt x="7429" y="27"/>
                    </a:lnTo>
                    <a:lnTo>
                      <a:pt x="7249" y="104"/>
                    </a:lnTo>
                    <a:lnTo>
                      <a:pt x="7094" y="181"/>
                    </a:lnTo>
                    <a:lnTo>
                      <a:pt x="6913" y="285"/>
                    </a:lnTo>
                    <a:lnTo>
                      <a:pt x="6784" y="414"/>
                    </a:lnTo>
                    <a:lnTo>
                      <a:pt x="6501" y="723"/>
                    </a:lnTo>
                    <a:lnTo>
                      <a:pt x="6268" y="1033"/>
                    </a:lnTo>
                    <a:lnTo>
                      <a:pt x="6268" y="1033"/>
                    </a:lnTo>
                    <a:lnTo>
                      <a:pt x="5778" y="1677"/>
                    </a:lnTo>
                    <a:lnTo>
                      <a:pt x="5314" y="2348"/>
                    </a:lnTo>
                    <a:lnTo>
                      <a:pt x="4876" y="3045"/>
                    </a:lnTo>
                    <a:lnTo>
                      <a:pt x="4411" y="3715"/>
                    </a:lnTo>
                    <a:lnTo>
                      <a:pt x="3999" y="4412"/>
                    </a:lnTo>
                    <a:lnTo>
                      <a:pt x="3586" y="5134"/>
                    </a:lnTo>
                    <a:lnTo>
                      <a:pt x="3199" y="5856"/>
                    </a:lnTo>
                    <a:lnTo>
                      <a:pt x="2812" y="6578"/>
                    </a:lnTo>
                    <a:lnTo>
                      <a:pt x="2451" y="7301"/>
                    </a:lnTo>
                    <a:lnTo>
                      <a:pt x="2116" y="8049"/>
                    </a:lnTo>
                    <a:lnTo>
                      <a:pt x="1806" y="8797"/>
                    </a:lnTo>
                    <a:lnTo>
                      <a:pt x="1522" y="9570"/>
                    </a:lnTo>
                    <a:lnTo>
                      <a:pt x="1239" y="10344"/>
                    </a:lnTo>
                    <a:lnTo>
                      <a:pt x="1006" y="11118"/>
                    </a:lnTo>
                    <a:lnTo>
                      <a:pt x="774" y="11892"/>
                    </a:lnTo>
                    <a:lnTo>
                      <a:pt x="568" y="12691"/>
                    </a:lnTo>
                    <a:lnTo>
                      <a:pt x="568" y="12691"/>
                    </a:lnTo>
                    <a:lnTo>
                      <a:pt x="362" y="13801"/>
                    </a:lnTo>
                    <a:lnTo>
                      <a:pt x="181" y="14936"/>
                    </a:lnTo>
                    <a:lnTo>
                      <a:pt x="52" y="16070"/>
                    </a:lnTo>
                    <a:lnTo>
                      <a:pt x="1" y="17205"/>
                    </a:lnTo>
                    <a:lnTo>
                      <a:pt x="1" y="17205"/>
                    </a:lnTo>
                    <a:lnTo>
                      <a:pt x="52" y="18160"/>
                    </a:lnTo>
                    <a:lnTo>
                      <a:pt x="129" y="19114"/>
                    </a:lnTo>
                    <a:lnTo>
                      <a:pt x="258" y="20043"/>
                    </a:lnTo>
                    <a:lnTo>
                      <a:pt x="413" y="20971"/>
                    </a:lnTo>
                    <a:lnTo>
                      <a:pt x="645" y="21900"/>
                    </a:lnTo>
                    <a:lnTo>
                      <a:pt x="903" y="22803"/>
                    </a:lnTo>
                    <a:lnTo>
                      <a:pt x="1213" y="23680"/>
                    </a:lnTo>
                    <a:lnTo>
                      <a:pt x="1574" y="24557"/>
                    </a:lnTo>
                    <a:lnTo>
                      <a:pt x="1574" y="24557"/>
                    </a:lnTo>
                    <a:lnTo>
                      <a:pt x="1832" y="25098"/>
                    </a:lnTo>
                    <a:lnTo>
                      <a:pt x="2116" y="25640"/>
                    </a:lnTo>
                    <a:lnTo>
                      <a:pt x="2399" y="26156"/>
                    </a:lnTo>
                    <a:lnTo>
                      <a:pt x="2735" y="26672"/>
                    </a:lnTo>
                    <a:lnTo>
                      <a:pt x="3070" y="27162"/>
                    </a:lnTo>
                    <a:lnTo>
                      <a:pt x="3431" y="27652"/>
                    </a:lnTo>
                    <a:lnTo>
                      <a:pt x="3792" y="28116"/>
                    </a:lnTo>
                    <a:lnTo>
                      <a:pt x="4179" y="2858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2" name="Google Shape;3412;p33"/>
              <p:cNvSpPr/>
              <p:nvPr/>
            </p:nvSpPr>
            <p:spPr>
              <a:xfrm>
                <a:off x="4047243" y="3094581"/>
                <a:ext cx="212037" cy="174766"/>
              </a:xfrm>
              <a:custGeom>
                <a:avLst/>
                <a:gdLst/>
                <a:ahLst/>
                <a:cxnLst/>
                <a:rect l="l" t="t" r="r" b="b"/>
                <a:pathLst>
                  <a:path w="23035" h="18986" extrusionOk="0">
                    <a:moveTo>
                      <a:pt x="21796" y="6811"/>
                    </a:moveTo>
                    <a:lnTo>
                      <a:pt x="21796" y="6811"/>
                    </a:lnTo>
                    <a:lnTo>
                      <a:pt x="21513" y="7816"/>
                    </a:lnTo>
                    <a:lnTo>
                      <a:pt x="21203" y="8797"/>
                    </a:lnTo>
                    <a:lnTo>
                      <a:pt x="20842" y="9777"/>
                    </a:lnTo>
                    <a:lnTo>
                      <a:pt x="20455" y="10731"/>
                    </a:lnTo>
                    <a:lnTo>
                      <a:pt x="20042" y="11660"/>
                    </a:lnTo>
                    <a:lnTo>
                      <a:pt x="19810" y="12124"/>
                    </a:lnTo>
                    <a:lnTo>
                      <a:pt x="19552" y="12563"/>
                    </a:lnTo>
                    <a:lnTo>
                      <a:pt x="19294" y="13001"/>
                    </a:lnTo>
                    <a:lnTo>
                      <a:pt x="19011" y="13440"/>
                    </a:lnTo>
                    <a:lnTo>
                      <a:pt x="18727" y="13852"/>
                    </a:lnTo>
                    <a:lnTo>
                      <a:pt x="18392" y="14265"/>
                    </a:lnTo>
                    <a:lnTo>
                      <a:pt x="18392" y="14265"/>
                    </a:lnTo>
                    <a:lnTo>
                      <a:pt x="18056" y="14652"/>
                    </a:lnTo>
                    <a:lnTo>
                      <a:pt x="17721" y="15039"/>
                    </a:lnTo>
                    <a:lnTo>
                      <a:pt x="17334" y="15400"/>
                    </a:lnTo>
                    <a:lnTo>
                      <a:pt x="16947" y="15735"/>
                    </a:lnTo>
                    <a:lnTo>
                      <a:pt x="16534" y="16071"/>
                    </a:lnTo>
                    <a:lnTo>
                      <a:pt x="16096" y="16380"/>
                    </a:lnTo>
                    <a:lnTo>
                      <a:pt x="15657" y="16638"/>
                    </a:lnTo>
                    <a:lnTo>
                      <a:pt x="15193" y="16896"/>
                    </a:lnTo>
                    <a:lnTo>
                      <a:pt x="14703" y="17128"/>
                    </a:lnTo>
                    <a:lnTo>
                      <a:pt x="14239" y="17309"/>
                    </a:lnTo>
                    <a:lnTo>
                      <a:pt x="13723" y="17489"/>
                    </a:lnTo>
                    <a:lnTo>
                      <a:pt x="13233" y="17618"/>
                    </a:lnTo>
                    <a:lnTo>
                      <a:pt x="12717" y="17721"/>
                    </a:lnTo>
                    <a:lnTo>
                      <a:pt x="12201" y="17799"/>
                    </a:lnTo>
                    <a:lnTo>
                      <a:pt x="11659" y="17825"/>
                    </a:lnTo>
                    <a:lnTo>
                      <a:pt x="11143" y="17799"/>
                    </a:lnTo>
                    <a:lnTo>
                      <a:pt x="11143" y="17799"/>
                    </a:lnTo>
                    <a:lnTo>
                      <a:pt x="10653" y="17747"/>
                    </a:lnTo>
                    <a:lnTo>
                      <a:pt x="10163" y="17644"/>
                    </a:lnTo>
                    <a:lnTo>
                      <a:pt x="9673" y="17515"/>
                    </a:lnTo>
                    <a:lnTo>
                      <a:pt x="9209" y="17334"/>
                    </a:lnTo>
                    <a:lnTo>
                      <a:pt x="8719" y="17128"/>
                    </a:lnTo>
                    <a:lnTo>
                      <a:pt x="8229" y="16870"/>
                    </a:lnTo>
                    <a:lnTo>
                      <a:pt x="7764" y="16612"/>
                    </a:lnTo>
                    <a:lnTo>
                      <a:pt x="7300" y="16303"/>
                    </a:lnTo>
                    <a:lnTo>
                      <a:pt x="6862" y="15993"/>
                    </a:lnTo>
                    <a:lnTo>
                      <a:pt x="6423" y="15658"/>
                    </a:lnTo>
                    <a:lnTo>
                      <a:pt x="6011" y="15323"/>
                    </a:lnTo>
                    <a:lnTo>
                      <a:pt x="5598" y="14961"/>
                    </a:lnTo>
                    <a:lnTo>
                      <a:pt x="4850" y="14265"/>
                    </a:lnTo>
                    <a:lnTo>
                      <a:pt x="4179" y="13569"/>
                    </a:lnTo>
                    <a:lnTo>
                      <a:pt x="4179" y="13569"/>
                    </a:lnTo>
                    <a:lnTo>
                      <a:pt x="3792" y="13104"/>
                    </a:lnTo>
                    <a:lnTo>
                      <a:pt x="3431" y="12640"/>
                    </a:lnTo>
                    <a:lnTo>
                      <a:pt x="3070" y="12150"/>
                    </a:lnTo>
                    <a:lnTo>
                      <a:pt x="2735" y="11660"/>
                    </a:lnTo>
                    <a:lnTo>
                      <a:pt x="2399" y="11144"/>
                    </a:lnTo>
                    <a:lnTo>
                      <a:pt x="2116" y="10628"/>
                    </a:lnTo>
                    <a:lnTo>
                      <a:pt x="1832" y="10086"/>
                    </a:lnTo>
                    <a:lnTo>
                      <a:pt x="1574" y="9545"/>
                    </a:lnTo>
                    <a:lnTo>
                      <a:pt x="1574" y="9545"/>
                    </a:lnTo>
                    <a:lnTo>
                      <a:pt x="1213" y="8668"/>
                    </a:lnTo>
                    <a:lnTo>
                      <a:pt x="903" y="7791"/>
                    </a:lnTo>
                    <a:lnTo>
                      <a:pt x="645" y="6888"/>
                    </a:lnTo>
                    <a:lnTo>
                      <a:pt x="413" y="5959"/>
                    </a:lnTo>
                    <a:lnTo>
                      <a:pt x="258" y="5031"/>
                    </a:lnTo>
                    <a:lnTo>
                      <a:pt x="129" y="4102"/>
                    </a:lnTo>
                    <a:lnTo>
                      <a:pt x="52" y="3148"/>
                    </a:lnTo>
                    <a:lnTo>
                      <a:pt x="1" y="2193"/>
                    </a:lnTo>
                    <a:lnTo>
                      <a:pt x="1" y="2193"/>
                    </a:lnTo>
                    <a:lnTo>
                      <a:pt x="1" y="3251"/>
                    </a:lnTo>
                    <a:lnTo>
                      <a:pt x="52" y="4334"/>
                    </a:lnTo>
                    <a:lnTo>
                      <a:pt x="155" y="5392"/>
                    </a:lnTo>
                    <a:lnTo>
                      <a:pt x="336" y="6424"/>
                    </a:lnTo>
                    <a:lnTo>
                      <a:pt x="542" y="7455"/>
                    </a:lnTo>
                    <a:lnTo>
                      <a:pt x="671" y="7971"/>
                    </a:lnTo>
                    <a:lnTo>
                      <a:pt x="826" y="8487"/>
                    </a:lnTo>
                    <a:lnTo>
                      <a:pt x="981" y="9003"/>
                    </a:lnTo>
                    <a:lnTo>
                      <a:pt x="1161" y="9493"/>
                    </a:lnTo>
                    <a:lnTo>
                      <a:pt x="1368" y="9983"/>
                    </a:lnTo>
                    <a:lnTo>
                      <a:pt x="1574" y="10473"/>
                    </a:lnTo>
                    <a:lnTo>
                      <a:pt x="1574" y="10473"/>
                    </a:lnTo>
                    <a:lnTo>
                      <a:pt x="1832" y="11015"/>
                    </a:lnTo>
                    <a:lnTo>
                      <a:pt x="2116" y="11557"/>
                    </a:lnTo>
                    <a:lnTo>
                      <a:pt x="2399" y="12072"/>
                    </a:lnTo>
                    <a:lnTo>
                      <a:pt x="2735" y="12588"/>
                    </a:lnTo>
                    <a:lnTo>
                      <a:pt x="3070" y="13078"/>
                    </a:lnTo>
                    <a:lnTo>
                      <a:pt x="3431" y="13569"/>
                    </a:lnTo>
                    <a:lnTo>
                      <a:pt x="3792" y="14033"/>
                    </a:lnTo>
                    <a:lnTo>
                      <a:pt x="4179" y="14471"/>
                    </a:lnTo>
                    <a:lnTo>
                      <a:pt x="4179" y="14471"/>
                    </a:lnTo>
                    <a:lnTo>
                      <a:pt x="4850" y="15194"/>
                    </a:lnTo>
                    <a:lnTo>
                      <a:pt x="5598" y="15942"/>
                    </a:lnTo>
                    <a:lnTo>
                      <a:pt x="6011" y="16303"/>
                    </a:lnTo>
                    <a:lnTo>
                      <a:pt x="6423" y="16664"/>
                    </a:lnTo>
                    <a:lnTo>
                      <a:pt x="6862" y="17025"/>
                    </a:lnTo>
                    <a:lnTo>
                      <a:pt x="7300" y="17360"/>
                    </a:lnTo>
                    <a:lnTo>
                      <a:pt x="7764" y="17670"/>
                    </a:lnTo>
                    <a:lnTo>
                      <a:pt x="8229" y="17953"/>
                    </a:lnTo>
                    <a:lnTo>
                      <a:pt x="8719" y="18237"/>
                    </a:lnTo>
                    <a:lnTo>
                      <a:pt x="9209" y="18469"/>
                    </a:lnTo>
                    <a:lnTo>
                      <a:pt x="9673" y="18650"/>
                    </a:lnTo>
                    <a:lnTo>
                      <a:pt x="10163" y="18805"/>
                    </a:lnTo>
                    <a:lnTo>
                      <a:pt x="10653" y="18908"/>
                    </a:lnTo>
                    <a:lnTo>
                      <a:pt x="11143" y="18959"/>
                    </a:lnTo>
                    <a:lnTo>
                      <a:pt x="11143" y="18959"/>
                    </a:lnTo>
                    <a:lnTo>
                      <a:pt x="11659" y="18985"/>
                    </a:lnTo>
                    <a:lnTo>
                      <a:pt x="12201" y="18934"/>
                    </a:lnTo>
                    <a:lnTo>
                      <a:pt x="12717" y="18856"/>
                    </a:lnTo>
                    <a:lnTo>
                      <a:pt x="13233" y="18753"/>
                    </a:lnTo>
                    <a:lnTo>
                      <a:pt x="13723" y="18598"/>
                    </a:lnTo>
                    <a:lnTo>
                      <a:pt x="14239" y="18418"/>
                    </a:lnTo>
                    <a:lnTo>
                      <a:pt x="14703" y="18186"/>
                    </a:lnTo>
                    <a:lnTo>
                      <a:pt x="15193" y="17953"/>
                    </a:lnTo>
                    <a:lnTo>
                      <a:pt x="15657" y="17670"/>
                    </a:lnTo>
                    <a:lnTo>
                      <a:pt x="16096" y="17360"/>
                    </a:lnTo>
                    <a:lnTo>
                      <a:pt x="16534" y="17051"/>
                    </a:lnTo>
                    <a:lnTo>
                      <a:pt x="16947" y="16715"/>
                    </a:lnTo>
                    <a:lnTo>
                      <a:pt x="17334" y="16354"/>
                    </a:lnTo>
                    <a:lnTo>
                      <a:pt x="17721" y="15967"/>
                    </a:lnTo>
                    <a:lnTo>
                      <a:pt x="18056" y="15580"/>
                    </a:lnTo>
                    <a:lnTo>
                      <a:pt x="18392" y="15194"/>
                    </a:lnTo>
                    <a:lnTo>
                      <a:pt x="18392" y="15194"/>
                    </a:lnTo>
                    <a:lnTo>
                      <a:pt x="18727" y="14781"/>
                    </a:lnTo>
                    <a:lnTo>
                      <a:pt x="19011" y="14368"/>
                    </a:lnTo>
                    <a:lnTo>
                      <a:pt x="19294" y="13930"/>
                    </a:lnTo>
                    <a:lnTo>
                      <a:pt x="19552" y="13491"/>
                    </a:lnTo>
                    <a:lnTo>
                      <a:pt x="19810" y="13027"/>
                    </a:lnTo>
                    <a:lnTo>
                      <a:pt x="20042" y="12588"/>
                    </a:lnTo>
                    <a:lnTo>
                      <a:pt x="20455" y="11660"/>
                    </a:lnTo>
                    <a:lnTo>
                      <a:pt x="20842" y="10680"/>
                    </a:lnTo>
                    <a:lnTo>
                      <a:pt x="21203" y="9725"/>
                    </a:lnTo>
                    <a:lnTo>
                      <a:pt x="21513" y="8719"/>
                    </a:lnTo>
                    <a:lnTo>
                      <a:pt x="21796" y="7739"/>
                    </a:lnTo>
                    <a:lnTo>
                      <a:pt x="21796" y="7739"/>
                    </a:lnTo>
                    <a:lnTo>
                      <a:pt x="22054" y="6785"/>
                    </a:lnTo>
                    <a:lnTo>
                      <a:pt x="22312" y="5830"/>
                    </a:lnTo>
                    <a:lnTo>
                      <a:pt x="22544" y="4876"/>
                    </a:lnTo>
                    <a:lnTo>
                      <a:pt x="22725" y="3896"/>
                    </a:lnTo>
                    <a:lnTo>
                      <a:pt x="22880" y="2941"/>
                    </a:lnTo>
                    <a:lnTo>
                      <a:pt x="22983" y="1961"/>
                    </a:lnTo>
                    <a:lnTo>
                      <a:pt x="23034" y="981"/>
                    </a:lnTo>
                    <a:lnTo>
                      <a:pt x="23034" y="491"/>
                    </a:lnTo>
                    <a:lnTo>
                      <a:pt x="23034" y="1"/>
                    </a:lnTo>
                    <a:lnTo>
                      <a:pt x="23034" y="1"/>
                    </a:lnTo>
                    <a:lnTo>
                      <a:pt x="22983" y="878"/>
                    </a:lnTo>
                    <a:lnTo>
                      <a:pt x="22906" y="1729"/>
                    </a:lnTo>
                    <a:lnTo>
                      <a:pt x="22777" y="2580"/>
                    </a:lnTo>
                    <a:lnTo>
                      <a:pt x="22648" y="3432"/>
                    </a:lnTo>
                    <a:lnTo>
                      <a:pt x="22467" y="4283"/>
                    </a:lnTo>
                    <a:lnTo>
                      <a:pt x="22261" y="5134"/>
                    </a:lnTo>
                    <a:lnTo>
                      <a:pt x="22029" y="5985"/>
                    </a:lnTo>
                    <a:lnTo>
                      <a:pt x="21796" y="6811"/>
                    </a:lnTo>
                    <a:close/>
                  </a:path>
                </a:pathLst>
              </a:custGeom>
              <a:solidFill>
                <a:srgbClr val="FDBF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3" name="Google Shape;3413;p33"/>
              <p:cNvSpPr/>
              <p:nvPr/>
            </p:nvSpPr>
            <p:spPr>
              <a:xfrm>
                <a:off x="4047243" y="3094581"/>
                <a:ext cx="212037" cy="174766"/>
              </a:xfrm>
              <a:custGeom>
                <a:avLst/>
                <a:gdLst/>
                <a:ahLst/>
                <a:cxnLst/>
                <a:rect l="l" t="t" r="r" b="b"/>
                <a:pathLst>
                  <a:path w="23035" h="18986" fill="none" extrusionOk="0">
                    <a:moveTo>
                      <a:pt x="21796" y="6811"/>
                    </a:moveTo>
                    <a:lnTo>
                      <a:pt x="21796" y="6811"/>
                    </a:lnTo>
                    <a:lnTo>
                      <a:pt x="21513" y="7816"/>
                    </a:lnTo>
                    <a:lnTo>
                      <a:pt x="21203" y="8797"/>
                    </a:lnTo>
                    <a:lnTo>
                      <a:pt x="20842" y="9777"/>
                    </a:lnTo>
                    <a:lnTo>
                      <a:pt x="20455" y="10731"/>
                    </a:lnTo>
                    <a:lnTo>
                      <a:pt x="20042" y="11660"/>
                    </a:lnTo>
                    <a:lnTo>
                      <a:pt x="19810" y="12124"/>
                    </a:lnTo>
                    <a:lnTo>
                      <a:pt x="19552" y="12563"/>
                    </a:lnTo>
                    <a:lnTo>
                      <a:pt x="19294" y="13001"/>
                    </a:lnTo>
                    <a:lnTo>
                      <a:pt x="19011" y="13440"/>
                    </a:lnTo>
                    <a:lnTo>
                      <a:pt x="18727" y="13852"/>
                    </a:lnTo>
                    <a:lnTo>
                      <a:pt x="18392" y="14265"/>
                    </a:lnTo>
                    <a:lnTo>
                      <a:pt x="18392" y="14265"/>
                    </a:lnTo>
                    <a:lnTo>
                      <a:pt x="18056" y="14652"/>
                    </a:lnTo>
                    <a:lnTo>
                      <a:pt x="17721" y="15039"/>
                    </a:lnTo>
                    <a:lnTo>
                      <a:pt x="17334" y="15400"/>
                    </a:lnTo>
                    <a:lnTo>
                      <a:pt x="16947" y="15735"/>
                    </a:lnTo>
                    <a:lnTo>
                      <a:pt x="16534" y="16071"/>
                    </a:lnTo>
                    <a:lnTo>
                      <a:pt x="16096" y="16380"/>
                    </a:lnTo>
                    <a:lnTo>
                      <a:pt x="15657" y="16638"/>
                    </a:lnTo>
                    <a:lnTo>
                      <a:pt x="15193" y="16896"/>
                    </a:lnTo>
                    <a:lnTo>
                      <a:pt x="14703" y="17128"/>
                    </a:lnTo>
                    <a:lnTo>
                      <a:pt x="14239" y="17309"/>
                    </a:lnTo>
                    <a:lnTo>
                      <a:pt x="13723" y="17489"/>
                    </a:lnTo>
                    <a:lnTo>
                      <a:pt x="13233" y="17618"/>
                    </a:lnTo>
                    <a:lnTo>
                      <a:pt x="12717" y="17721"/>
                    </a:lnTo>
                    <a:lnTo>
                      <a:pt x="12201" y="17799"/>
                    </a:lnTo>
                    <a:lnTo>
                      <a:pt x="11659" y="17825"/>
                    </a:lnTo>
                    <a:lnTo>
                      <a:pt x="11143" y="17799"/>
                    </a:lnTo>
                    <a:lnTo>
                      <a:pt x="11143" y="17799"/>
                    </a:lnTo>
                    <a:lnTo>
                      <a:pt x="10653" y="17747"/>
                    </a:lnTo>
                    <a:lnTo>
                      <a:pt x="10163" y="17644"/>
                    </a:lnTo>
                    <a:lnTo>
                      <a:pt x="9673" y="17515"/>
                    </a:lnTo>
                    <a:lnTo>
                      <a:pt x="9209" y="17334"/>
                    </a:lnTo>
                    <a:lnTo>
                      <a:pt x="8719" y="17128"/>
                    </a:lnTo>
                    <a:lnTo>
                      <a:pt x="8229" y="16870"/>
                    </a:lnTo>
                    <a:lnTo>
                      <a:pt x="7764" y="16612"/>
                    </a:lnTo>
                    <a:lnTo>
                      <a:pt x="7300" y="16303"/>
                    </a:lnTo>
                    <a:lnTo>
                      <a:pt x="6862" y="15993"/>
                    </a:lnTo>
                    <a:lnTo>
                      <a:pt x="6423" y="15658"/>
                    </a:lnTo>
                    <a:lnTo>
                      <a:pt x="6011" y="15323"/>
                    </a:lnTo>
                    <a:lnTo>
                      <a:pt x="5598" y="14961"/>
                    </a:lnTo>
                    <a:lnTo>
                      <a:pt x="4850" y="14265"/>
                    </a:lnTo>
                    <a:lnTo>
                      <a:pt x="4179" y="13569"/>
                    </a:lnTo>
                    <a:lnTo>
                      <a:pt x="4179" y="13569"/>
                    </a:lnTo>
                    <a:lnTo>
                      <a:pt x="3792" y="13104"/>
                    </a:lnTo>
                    <a:lnTo>
                      <a:pt x="3431" y="12640"/>
                    </a:lnTo>
                    <a:lnTo>
                      <a:pt x="3070" y="12150"/>
                    </a:lnTo>
                    <a:lnTo>
                      <a:pt x="2735" y="11660"/>
                    </a:lnTo>
                    <a:lnTo>
                      <a:pt x="2399" y="11144"/>
                    </a:lnTo>
                    <a:lnTo>
                      <a:pt x="2116" y="10628"/>
                    </a:lnTo>
                    <a:lnTo>
                      <a:pt x="1832" y="10086"/>
                    </a:lnTo>
                    <a:lnTo>
                      <a:pt x="1574" y="9545"/>
                    </a:lnTo>
                    <a:lnTo>
                      <a:pt x="1574" y="9545"/>
                    </a:lnTo>
                    <a:lnTo>
                      <a:pt x="1213" y="8668"/>
                    </a:lnTo>
                    <a:lnTo>
                      <a:pt x="903" y="7791"/>
                    </a:lnTo>
                    <a:lnTo>
                      <a:pt x="645" y="6888"/>
                    </a:lnTo>
                    <a:lnTo>
                      <a:pt x="413" y="5959"/>
                    </a:lnTo>
                    <a:lnTo>
                      <a:pt x="258" y="5031"/>
                    </a:lnTo>
                    <a:lnTo>
                      <a:pt x="129" y="4102"/>
                    </a:lnTo>
                    <a:lnTo>
                      <a:pt x="52" y="3148"/>
                    </a:lnTo>
                    <a:lnTo>
                      <a:pt x="1" y="2193"/>
                    </a:lnTo>
                    <a:lnTo>
                      <a:pt x="1" y="2193"/>
                    </a:lnTo>
                    <a:lnTo>
                      <a:pt x="1" y="3251"/>
                    </a:lnTo>
                    <a:lnTo>
                      <a:pt x="52" y="4334"/>
                    </a:lnTo>
                    <a:lnTo>
                      <a:pt x="155" y="5392"/>
                    </a:lnTo>
                    <a:lnTo>
                      <a:pt x="336" y="6424"/>
                    </a:lnTo>
                    <a:lnTo>
                      <a:pt x="542" y="7455"/>
                    </a:lnTo>
                    <a:lnTo>
                      <a:pt x="671" y="7971"/>
                    </a:lnTo>
                    <a:lnTo>
                      <a:pt x="826" y="8487"/>
                    </a:lnTo>
                    <a:lnTo>
                      <a:pt x="981" y="9003"/>
                    </a:lnTo>
                    <a:lnTo>
                      <a:pt x="1161" y="9493"/>
                    </a:lnTo>
                    <a:lnTo>
                      <a:pt x="1368" y="9983"/>
                    </a:lnTo>
                    <a:lnTo>
                      <a:pt x="1574" y="10473"/>
                    </a:lnTo>
                    <a:lnTo>
                      <a:pt x="1574" y="10473"/>
                    </a:lnTo>
                    <a:lnTo>
                      <a:pt x="1832" y="11015"/>
                    </a:lnTo>
                    <a:lnTo>
                      <a:pt x="2116" y="11557"/>
                    </a:lnTo>
                    <a:lnTo>
                      <a:pt x="2399" y="12072"/>
                    </a:lnTo>
                    <a:lnTo>
                      <a:pt x="2735" y="12588"/>
                    </a:lnTo>
                    <a:lnTo>
                      <a:pt x="3070" y="13078"/>
                    </a:lnTo>
                    <a:lnTo>
                      <a:pt x="3431" y="13569"/>
                    </a:lnTo>
                    <a:lnTo>
                      <a:pt x="3792" y="14033"/>
                    </a:lnTo>
                    <a:lnTo>
                      <a:pt x="4179" y="14471"/>
                    </a:lnTo>
                    <a:lnTo>
                      <a:pt x="4179" y="14471"/>
                    </a:lnTo>
                    <a:lnTo>
                      <a:pt x="4850" y="15194"/>
                    </a:lnTo>
                    <a:lnTo>
                      <a:pt x="5598" y="15942"/>
                    </a:lnTo>
                    <a:lnTo>
                      <a:pt x="6011" y="16303"/>
                    </a:lnTo>
                    <a:lnTo>
                      <a:pt x="6423" y="16664"/>
                    </a:lnTo>
                    <a:lnTo>
                      <a:pt x="6862" y="17025"/>
                    </a:lnTo>
                    <a:lnTo>
                      <a:pt x="7300" y="17360"/>
                    </a:lnTo>
                    <a:lnTo>
                      <a:pt x="7764" y="17670"/>
                    </a:lnTo>
                    <a:lnTo>
                      <a:pt x="8229" y="17953"/>
                    </a:lnTo>
                    <a:lnTo>
                      <a:pt x="8719" y="18237"/>
                    </a:lnTo>
                    <a:lnTo>
                      <a:pt x="9209" y="18469"/>
                    </a:lnTo>
                    <a:lnTo>
                      <a:pt x="9673" y="18650"/>
                    </a:lnTo>
                    <a:lnTo>
                      <a:pt x="10163" y="18805"/>
                    </a:lnTo>
                    <a:lnTo>
                      <a:pt x="10653" y="18908"/>
                    </a:lnTo>
                    <a:lnTo>
                      <a:pt x="11143" y="18959"/>
                    </a:lnTo>
                    <a:lnTo>
                      <a:pt x="11143" y="18959"/>
                    </a:lnTo>
                    <a:lnTo>
                      <a:pt x="11659" y="18985"/>
                    </a:lnTo>
                    <a:lnTo>
                      <a:pt x="12201" y="18934"/>
                    </a:lnTo>
                    <a:lnTo>
                      <a:pt x="12717" y="18856"/>
                    </a:lnTo>
                    <a:lnTo>
                      <a:pt x="13233" y="18753"/>
                    </a:lnTo>
                    <a:lnTo>
                      <a:pt x="13723" y="18598"/>
                    </a:lnTo>
                    <a:lnTo>
                      <a:pt x="14239" y="18418"/>
                    </a:lnTo>
                    <a:lnTo>
                      <a:pt x="14703" y="18186"/>
                    </a:lnTo>
                    <a:lnTo>
                      <a:pt x="15193" y="17953"/>
                    </a:lnTo>
                    <a:lnTo>
                      <a:pt x="15657" y="17670"/>
                    </a:lnTo>
                    <a:lnTo>
                      <a:pt x="16096" y="17360"/>
                    </a:lnTo>
                    <a:lnTo>
                      <a:pt x="16534" y="17051"/>
                    </a:lnTo>
                    <a:lnTo>
                      <a:pt x="16947" y="16715"/>
                    </a:lnTo>
                    <a:lnTo>
                      <a:pt x="17334" y="16354"/>
                    </a:lnTo>
                    <a:lnTo>
                      <a:pt x="17721" y="15967"/>
                    </a:lnTo>
                    <a:lnTo>
                      <a:pt x="18056" y="15580"/>
                    </a:lnTo>
                    <a:lnTo>
                      <a:pt x="18392" y="15194"/>
                    </a:lnTo>
                    <a:lnTo>
                      <a:pt x="18392" y="15194"/>
                    </a:lnTo>
                    <a:lnTo>
                      <a:pt x="18727" y="14781"/>
                    </a:lnTo>
                    <a:lnTo>
                      <a:pt x="19011" y="14368"/>
                    </a:lnTo>
                    <a:lnTo>
                      <a:pt x="19294" y="13930"/>
                    </a:lnTo>
                    <a:lnTo>
                      <a:pt x="19552" y="13491"/>
                    </a:lnTo>
                    <a:lnTo>
                      <a:pt x="19810" y="13027"/>
                    </a:lnTo>
                    <a:lnTo>
                      <a:pt x="20042" y="12588"/>
                    </a:lnTo>
                    <a:lnTo>
                      <a:pt x="20455" y="11660"/>
                    </a:lnTo>
                    <a:lnTo>
                      <a:pt x="20842" y="10680"/>
                    </a:lnTo>
                    <a:lnTo>
                      <a:pt x="21203" y="9725"/>
                    </a:lnTo>
                    <a:lnTo>
                      <a:pt x="21513" y="8719"/>
                    </a:lnTo>
                    <a:lnTo>
                      <a:pt x="21796" y="7739"/>
                    </a:lnTo>
                    <a:lnTo>
                      <a:pt x="21796" y="7739"/>
                    </a:lnTo>
                    <a:lnTo>
                      <a:pt x="22054" y="6785"/>
                    </a:lnTo>
                    <a:lnTo>
                      <a:pt x="22312" y="5830"/>
                    </a:lnTo>
                    <a:lnTo>
                      <a:pt x="22544" y="4876"/>
                    </a:lnTo>
                    <a:lnTo>
                      <a:pt x="22725" y="3896"/>
                    </a:lnTo>
                    <a:lnTo>
                      <a:pt x="22880" y="2941"/>
                    </a:lnTo>
                    <a:lnTo>
                      <a:pt x="22983" y="1961"/>
                    </a:lnTo>
                    <a:lnTo>
                      <a:pt x="23034" y="981"/>
                    </a:lnTo>
                    <a:lnTo>
                      <a:pt x="23034" y="491"/>
                    </a:lnTo>
                    <a:lnTo>
                      <a:pt x="23034" y="1"/>
                    </a:lnTo>
                    <a:lnTo>
                      <a:pt x="23034" y="1"/>
                    </a:lnTo>
                    <a:lnTo>
                      <a:pt x="22983" y="878"/>
                    </a:lnTo>
                    <a:lnTo>
                      <a:pt x="22906" y="1729"/>
                    </a:lnTo>
                    <a:lnTo>
                      <a:pt x="22777" y="2580"/>
                    </a:lnTo>
                    <a:lnTo>
                      <a:pt x="22648" y="3432"/>
                    </a:lnTo>
                    <a:lnTo>
                      <a:pt x="22467" y="4283"/>
                    </a:lnTo>
                    <a:lnTo>
                      <a:pt x="22261" y="5134"/>
                    </a:lnTo>
                    <a:lnTo>
                      <a:pt x="22029" y="5985"/>
                    </a:lnTo>
                    <a:lnTo>
                      <a:pt x="21796" y="681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4" name="Google Shape;3414;p33"/>
              <p:cNvSpPr/>
              <p:nvPr/>
            </p:nvSpPr>
            <p:spPr>
              <a:xfrm>
                <a:off x="4259271" y="3095538"/>
                <a:ext cx="9" cy="1068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6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568"/>
                    </a:lnTo>
                    <a:lnTo>
                      <a:pt x="0" y="1161"/>
                    </a:lnTo>
                    <a:lnTo>
                      <a:pt x="0" y="1161"/>
                    </a:lnTo>
                    <a:lnTo>
                      <a:pt x="0" y="1161"/>
                    </a:lnTo>
                    <a:lnTo>
                      <a:pt x="0" y="1161"/>
                    </a:lnTo>
                    <a:lnTo>
                      <a:pt x="0" y="5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9B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5" name="Google Shape;3415;p33"/>
              <p:cNvSpPr/>
              <p:nvPr/>
            </p:nvSpPr>
            <p:spPr>
              <a:xfrm>
                <a:off x="4259271" y="3095538"/>
                <a:ext cx="9" cy="1068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6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568"/>
                    </a:lnTo>
                    <a:lnTo>
                      <a:pt x="0" y="1161"/>
                    </a:lnTo>
                    <a:lnTo>
                      <a:pt x="0" y="1161"/>
                    </a:lnTo>
                    <a:lnTo>
                      <a:pt x="0" y="1161"/>
                    </a:lnTo>
                    <a:lnTo>
                      <a:pt x="0" y="1161"/>
                    </a:lnTo>
                    <a:lnTo>
                      <a:pt x="0" y="56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6" name="Google Shape;3416;p33"/>
              <p:cNvSpPr/>
              <p:nvPr/>
            </p:nvSpPr>
            <p:spPr>
              <a:xfrm>
                <a:off x="4258562" y="3085091"/>
                <a:ext cx="718" cy="10457"/>
              </a:xfrm>
              <a:custGeom>
                <a:avLst/>
                <a:gdLst/>
                <a:ahLst/>
                <a:cxnLst/>
                <a:rect l="l" t="t" r="r" b="b"/>
                <a:pathLst>
                  <a:path w="78" h="1136" extrusionOk="0">
                    <a:moveTo>
                      <a:pt x="0" y="0"/>
                    </a:moveTo>
                    <a:lnTo>
                      <a:pt x="52" y="568"/>
                    </a:lnTo>
                    <a:lnTo>
                      <a:pt x="77" y="1135"/>
                    </a:lnTo>
                    <a:lnTo>
                      <a:pt x="77" y="1032"/>
                    </a:lnTo>
                    <a:lnTo>
                      <a:pt x="52" y="5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AC4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7" name="Google Shape;3417;p33"/>
              <p:cNvSpPr/>
              <p:nvPr/>
            </p:nvSpPr>
            <p:spPr>
              <a:xfrm>
                <a:off x="4258562" y="3085091"/>
                <a:ext cx="718" cy="10457"/>
              </a:xfrm>
              <a:custGeom>
                <a:avLst/>
                <a:gdLst/>
                <a:ahLst/>
                <a:cxnLst/>
                <a:rect l="l" t="t" r="r" b="b"/>
                <a:pathLst>
                  <a:path w="78" h="1136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52" y="516"/>
                    </a:lnTo>
                    <a:lnTo>
                      <a:pt x="77" y="1032"/>
                    </a:lnTo>
                    <a:lnTo>
                      <a:pt x="77" y="1032"/>
                    </a:lnTo>
                    <a:lnTo>
                      <a:pt x="77" y="1032"/>
                    </a:lnTo>
                    <a:lnTo>
                      <a:pt x="77" y="1032"/>
                    </a:lnTo>
                    <a:lnTo>
                      <a:pt x="77" y="1135"/>
                    </a:lnTo>
                    <a:lnTo>
                      <a:pt x="77" y="1135"/>
                    </a:lnTo>
                    <a:lnTo>
                      <a:pt x="77" y="1135"/>
                    </a:lnTo>
                    <a:lnTo>
                      <a:pt x="52" y="56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8" name="Google Shape;3418;p33"/>
              <p:cNvSpPr/>
              <p:nvPr/>
            </p:nvSpPr>
            <p:spPr>
              <a:xfrm>
                <a:off x="4249771" y="3053030"/>
                <a:ext cx="8800" cy="31831"/>
              </a:xfrm>
              <a:custGeom>
                <a:avLst/>
                <a:gdLst/>
                <a:ahLst/>
                <a:cxnLst/>
                <a:rect l="l" t="t" r="r" b="b"/>
                <a:pathLst>
                  <a:path w="956" h="3458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81" y="414"/>
                    </a:lnTo>
                    <a:lnTo>
                      <a:pt x="336" y="852"/>
                    </a:lnTo>
                    <a:lnTo>
                      <a:pt x="491" y="1265"/>
                    </a:lnTo>
                    <a:lnTo>
                      <a:pt x="620" y="1703"/>
                    </a:lnTo>
                    <a:lnTo>
                      <a:pt x="723" y="2142"/>
                    </a:lnTo>
                    <a:lnTo>
                      <a:pt x="826" y="2580"/>
                    </a:lnTo>
                    <a:lnTo>
                      <a:pt x="904" y="3019"/>
                    </a:lnTo>
                    <a:lnTo>
                      <a:pt x="955" y="3457"/>
                    </a:lnTo>
                    <a:lnTo>
                      <a:pt x="955" y="3457"/>
                    </a:lnTo>
                    <a:lnTo>
                      <a:pt x="955" y="3457"/>
                    </a:lnTo>
                    <a:lnTo>
                      <a:pt x="955" y="3457"/>
                    </a:lnTo>
                    <a:lnTo>
                      <a:pt x="904" y="3019"/>
                    </a:lnTo>
                    <a:lnTo>
                      <a:pt x="826" y="2580"/>
                    </a:lnTo>
                    <a:lnTo>
                      <a:pt x="723" y="2142"/>
                    </a:lnTo>
                    <a:lnTo>
                      <a:pt x="620" y="1703"/>
                    </a:lnTo>
                    <a:lnTo>
                      <a:pt x="491" y="1265"/>
                    </a:lnTo>
                    <a:lnTo>
                      <a:pt x="336" y="852"/>
                    </a:lnTo>
                    <a:lnTo>
                      <a:pt x="181" y="414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9" name="Google Shape;3419;p33"/>
              <p:cNvSpPr/>
              <p:nvPr/>
            </p:nvSpPr>
            <p:spPr>
              <a:xfrm>
                <a:off x="4248584" y="3106216"/>
                <a:ext cx="10696" cy="56997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6192" extrusionOk="0">
                    <a:moveTo>
                      <a:pt x="1" y="6191"/>
                    </a:moveTo>
                    <a:lnTo>
                      <a:pt x="1" y="6191"/>
                    </a:lnTo>
                    <a:lnTo>
                      <a:pt x="1" y="6191"/>
                    </a:lnTo>
                    <a:lnTo>
                      <a:pt x="1" y="6191"/>
                    </a:lnTo>
                    <a:lnTo>
                      <a:pt x="1" y="6191"/>
                    </a:lnTo>
                    <a:close/>
                    <a:moveTo>
                      <a:pt x="27" y="6166"/>
                    </a:moveTo>
                    <a:lnTo>
                      <a:pt x="27" y="6166"/>
                    </a:lnTo>
                    <a:lnTo>
                      <a:pt x="1" y="6166"/>
                    </a:lnTo>
                    <a:lnTo>
                      <a:pt x="1" y="6166"/>
                    </a:lnTo>
                    <a:lnTo>
                      <a:pt x="27" y="6166"/>
                    </a:lnTo>
                    <a:close/>
                    <a:moveTo>
                      <a:pt x="1161" y="1"/>
                    </a:moveTo>
                    <a:lnTo>
                      <a:pt x="1161" y="1"/>
                    </a:lnTo>
                    <a:lnTo>
                      <a:pt x="1161" y="1"/>
                    </a:lnTo>
                    <a:lnTo>
                      <a:pt x="1161" y="1"/>
                    </a:lnTo>
                    <a:lnTo>
                      <a:pt x="1110" y="775"/>
                    </a:lnTo>
                    <a:lnTo>
                      <a:pt x="1007" y="1548"/>
                    </a:lnTo>
                    <a:lnTo>
                      <a:pt x="904" y="2322"/>
                    </a:lnTo>
                    <a:lnTo>
                      <a:pt x="775" y="3096"/>
                    </a:lnTo>
                    <a:lnTo>
                      <a:pt x="594" y="3870"/>
                    </a:lnTo>
                    <a:lnTo>
                      <a:pt x="413" y="4644"/>
                    </a:lnTo>
                    <a:lnTo>
                      <a:pt x="27" y="6166"/>
                    </a:lnTo>
                    <a:lnTo>
                      <a:pt x="27" y="6166"/>
                    </a:lnTo>
                    <a:lnTo>
                      <a:pt x="413" y="4644"/>
                    </a:lnTo>
                    <a:lnTo>
                      <a:pt x="594" y="3870"/>
                    </a:lnTo>
                    <a:lnTo>
                      <a:pt x="775" y="3096"/>
                    </a:lnTo>
                    <a:lnTo>
                      <a:pt x="904" y="2322"/>
                    </a:lnTo>
                    <a:lnTo>
                      <a:pt x="1007" y="1548"/>
                    </a:lnTo>
                    <a:lnTo>
                      <a:pt x="1110" y="775"/>
                    </a:lnTo>
                    <a:lnTo>
                      <a:pt x="1161" y="1"/>
                    </a:lnTo>
                    <a:close/>
                  </a:path>
                </a:pathLst>
              </a:custGeom>
              <a:solidFill>
                <a:srgbClr val="FED9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0" name="Google Shape;3420;p33"/>
              <p:cNvSpPr/>
              <p:nvPr/>
            </p:nvSpPr>
            <p:spPr>
              <a:xfrm>
                <a:off x="4248584" y="3163204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1" name="Google Shape;3421;p33"/>
              <p:cNvSpPr/>
              <p:nvPr/>
            </p:nvSpPr>
            <p:spPr>
              <a:xfrm>
                <a:off x="4248584" y="3162965"/>
                <a:ext cx="249" cy="9"/>
              </a:xfrm>
              <a:custGeom>
                <a:avLst/>
                <a:gdLst/>
                <a:ahLst/>
                <a:cxnLst/>
                <a:rect l="l" t="t" r="r" b="b"/>
                <a:pathLst>
                  <a:path w="27" h="1" fill="none" extrusionOk="0">
                    <a:moveTo>
                      <a:pt x="27" y="1"/>
                    </a:moveTo>
                    <a:lnTo>
                      <a:pt x="27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2" name="Google Shape;3422;p33"/>
              <p:cNvSpPr/>
              <p:nvPr/>
            </p:nvSpPr>
            <p:spPr>
              <a:xfrm>
                <a:off x="4248823" y="3106216"/>
                <a:ext cx="10457" cy="56758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6166" fill="none" extrusionOk="0">
                    <a:moveTo>
                      <a:pt x="1135" y="1"/>
                    </a:moveTo>
                    <a:lnTo>
                      <a:pt x="1135" y="1"/>
                    </a:lnTo>
                    <a:lnTo>
                      <a:pt x="1135" y="1"/>
                    </a:lnTo>
                    <a:lnTo>
                      <a:pt x="1135" y="1"/>
                    </a:lnTo>
                    <a:lnTo>
                      <a:pt x="1084" y="775"/>
                    </a:lnTo>
                    <a:lnTo>
                      <a:pt x="981" y="1548"/>
                    </a:lnTo>
                    <a:lnTo>
                      <a:pt x="878" y="2322"/>
                    </a:lnTo>
                    <a:lnTo>
                      <a:pt x="749" y="3096"/>
                    </a:lnTo>
                    <a:lnTo>
                      <a:pt x="568" y="3870"/>
                    </a:lnTo>
                    <a:lnTo>
                      <a:pt x="387" y="4644"/>
                    </a:lnTo>
                    <a:lnTo>
                      <a:pt x="1" y="6166"/>
                    </a:lnTo>
                    <a:lnTo>
                      <a:pt x="1" y="6166"/>
                    </a:lnTo>
                    <a:lnTo>
                      <a:pt x="387" y="4644"/>
                    </a:lnTo>
                    <a:lnTo>
                      <a:pt x="568" y="3870"/>
                    </a:lnTo>
                    <a:lnTo>
                      <a:pt x="749" y="3096"/>
                    </a:lnTo>
                    <a:lnTo>
                      <a:pt x="878" y="2322"/>
                    </a:lnTo>
                    <a:lnTo>
                      <a:pt x="981" y="1548"/>
                    </a:lnTo>
                    <a:lnTo>
                      <a:pt x="1084" y="775"/>
                    </a:lnTo>
                    <a:lnTo>
                      <a:pt x="113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3" name="Google Shape;3423;p33"/>
              <p:cNvSpPr/>
              <p:nvPr/>
            </p:nvSpPr>
            <p:spPr>
              <a:xfrm>
                <a:off x="4101617" y="2956165"/>
                <a:ext cx="157663" cy="243141"/>
              </a:xfrm>
              <a:custGeom>
                <a:avLst/>
                <a:gdLst/>
                <a:ahLst/>
                <a:cxnLst/>
                <a:rect l="l" t="t" r="r" b="b"/>
                <a:pathLst>
                  <a:path w="17128" h="26414" extrusionOk="0">
                    <a:moveTo>
                      <a:pt x="1857" y="0"/>
                    </a:moveTo>
                    <a:lnTo>
                      <a:pt x="1677" y="26"/>
                    </a:lnTo>
                    <a:lnTo>
                      <a:pt x="1522" y="52"/>
                    </a:lnTo>
                    <a:lnTo>
                      <a:pt x="1342" y="129"/>
                    </a:lnTo>
                    <a:lnTo>
                      <a:pt x="1187" y="206"/>
                    </a:lnTo>
                    <a:lnTo>
                      <a:pt x="1006" y="310"/>
                    </a:lnTo>
                    <a:lnTo>
                      <a:pt x="877" y="439"/>
                    </a:lnTo>
                    <a:lnTo>
                      <a:pt x="594" y="748"/>
                    </a:lnTo>
                    <a:lnTo>
                      <a:pt x="361" y="1058"/>
                    </a:lnTo>
                    <a:lnTo>
                      <a:pt x="0" y="1548"/>
                    </a:lnTo>
                    <a:lnTo>
                      <a:pt x="155" y="1393"/>
                    </a:lnTo>
                    <a:lnTo>
                      <a:pt x="336" y="1264"/>
                    </a:lnTo>
                    <a:lnTo>
                      <a:pt x="516" y="1161"/>
                    </a:lnTo>
                    <a:lnTo>
                      <a:pt x="723" y="1083"/>
                    </a:lnTo>
                    <a:lnTo>
                      <a:pt x="877" y="1058"/>
                    </a:lnTo>
                    <a:lnTo>
                      <a:pt x="1213" y="1058"/>
                    </a:lnTo>
                    <a:lnTo>
                      <a:pt x="1367" y="1083"/>
                    </a:lnTo>
                    <a:lnTo>
                      <a:pt x="1548" y="1135"/>
                    </a:lnTo>
                    <a:lnTo>
                      <a:pt x="1703" y="1187"/>
                    </a:lnTo>
                    <a:lnTo>
                      <a:pt x="2012" y="1367"/>
                    </a:lnTo>
                    <a:lnTo>
                      <a:pt x="2270" y="1573"/>
                    </a:lnTo>
                    <a:lnTo>
                      <a:pt x="2554" y="1883"/>
                    </a:lnTo>
                    <a:lnTo>
                      <a:pt x="2812" y="2218"/>
                    </a:lnTo>
                    <a:lnTo>
                      <a:pt x="3302" y="2889"/>
                    </a:lnTo>
                    <a:lnTo>
                      <a:pt x="3663" y="3353"/>
                    </a:lnTo>
                    <a:lnTo>
                      <a:pt x="4050" y="3792"/>
                    </a:lnTo>
                    <a:lnTo>
                      <a:pt x="4463" y="4204"/>
                    </a:lnTo>
                    <a:lnTo>
                      <a:pt x="4875" y="4566"/>
                    </a:lnTo>
                    <a:lnTo>
                      <a:pt x="5340" y="4927"/>
                    </a:lnTo>
                    <a:lnTo>
                      <a:pt x="5830" y="5262"/>
                    </a:lnTo>
                    <a:lnTo>
                      <a:pt x="6320" y="5546"/>
                    </a:lnTo>
                    <a:lnTo>
                      <a:pt x="6836" y="5804"/>
                    </a:lnTo>
                    <a:lnTo>
                      <a:pt x="7455" y="6062"/>
                    </a:lnTo>
                    <a:lnTo>
                      <a:pt x="8074" y="6294"/>
                    </a:lnTo>
                    <a:lnTo>
                      <a:pt x="9338" y="6681"/>
                    </a:lnTo>
                    <a:lnTo>
                      <a:pt x="9983" y="6887"/>
                    </a:lnTo>
                    <a:lnTo>
                      <a:pt x="10602" y="7119"/>
                    </a:lnTo>
                    <a:lnTo>
                      <a:pt x="11221" y="7351"/>
                    </a:lnTo>
                    <a:lnTo>
                      <a:pt x="11814" y="7661"/>
                    </a:lnTo>
                    <a:lnTo>
                      <a:pt x="12278" y="7945"/>
                    </a:lnTo>
                    <a:lnTo>
                      <a:pt x="12743" y="8254"/>
                    </a:lnTo>
                    <a:lnTo>
                      <a:pt x="13155" y="8615"/>
                    </a:lnTo>
                    <a:lnTo>
                      <a:pt x="13542" y="9002"/>
                    </a:lnTo>
                    <a:lnTo>
                      <a:pt x="13929" y="9389"/>
                    </a:lnTo>
                    <a:lnTo>
                      <a:pt x="14264" y="9828"/>
                    </a:lnTo>
                    <a:lnTo>
                      <a:pt x="14600" y="10292"/>
                    </a:lnTo>
                    <a:lnTo>
                      <a:pt x="14883" y="10756"/>
                    </a:lnTo>
                    <a:lnTo>
                      <a:pt x="15141" y="11246"/>
                    </a:lnTo>
                    <a:lnTo>
                      <a:pt x="15373" y="11762"/>
                    </a:lnTo>
                    <a:lnTo>
                      <a:pt x="15606" y="12278"/>
                    </a:lnTo>
                    <a:lnTo>
                      <a:pt x="15786" y="12820"/>
                    </a:lnTo>
                    <a:lnTo>
                      <a:pt x="15941" y="13361"/>
                    </a:lnTo>
                    <a:lnTo>
                      <a:pt x="16070" y="13903"/>
                    </a:lnTo>
                    <a:lnTo>
                      <a:pt x="16173" y="14470"/>
                    </a:lnTo>
                    <a:lnTo>
                      <a:pt x="16250" y="15012"/>
                    </a:lnTo>
                    <a:lnTo>
                      <a:pt x="16302" y="15580"/>
                    </a:lnTo>
                    <a:lnTo>
                      <a:pt x="16328" y="16121"/>
                    </a:lnTo>
                    <a:lnTo>
                      <a:pt x="16328" y="16689"/>
                    </a:lnTo>
                    <a:lnTo>
                      <a:pt x="16328" y="17230"/>
                    </a:lnTo>
                    <a:lnTo>
                      <a:pt x="16302" y="17798"/>
                    </a:lnTo>
                    <a:lnTo>
                      <a:pt x="16250" y="18340"/>
                    </a:lnTo>
                    <a:lnTo>
                      <a:pt x="16096" y="19449"/>
                    </a:lnTo>
                    <a:lnTo>
                      <a:pt x="15915" y="20558"/>
                    </a:lnTo>
                    <a:lnTo>
                      <a:pt x="15657" y="21641"/>
                    </a:lnTo>
                    <a:lnTo>
                      <a:pt x="15399" y="22725"/>
                    </a:lnTo>
                    <a:lnTo>
                      <a:pt x="15090" y="23808"/>
                    </a:lnTo>
                    <a:lnTo>
                      <a:pt x="14703" y="25123"/>
                    </a:lnTo>
                    <a:lnTo>
                      <a:pt x="14264" y="26413"/>
                    </a:lnTo>
                    <a:lnTo>
                      <a:pt x="14522" y="25871"/>
                    </a:lnTo>
                    <a:lnTo>
                      <a:pt x="14754" y="25304"/>
                    </a:lnTo>
                    <a:lnTo>
                      <a:pt x="15167" y="24169"/>
                    </a:lnTo>
                    <a:lnTo>
                      <a:pt x="15554" y="23008"/>
                    </a:lnTo>
                    <a:lnTo>
                      <a:pt x="15889" y="21848"/>
                    </a:lnTo>
                    <a:lnTo>
                      <a:pt x="16122" y="21022"/>
                    </a:lnTo>
                    <a:lnTo>
                      <a:pt x="16354" y="20171"/>
                    </a:lnTo>
                    <a:lnTo>
                      <a:pt x="16560" y="19320"/>
                    </a:lnTo>
                    <a:lnTo>
                      <a:pt x="16741" y="18469"/>
                    </a:lnTo>
                    <a:lnTo>
                      <a:pt x="16870" y="17617"/>
                    </a:lnTo>
                    <a:lnTo>
                      <a:pt x="16999" y="16766"/>
                    </a:lnTo>
                    <a:lnTo>
                      <a:pt x="17076" y="15915"/>
                    </a:lnTo>
                    <a:lnTo>
                      <a:pt x="17127" y="15038"/>
                    </a:lnTo>
                    <a:lnTo>
                      <a:pt x="17102" y="14522"/>
                    </a:lnTo>
                    <a:lnTo>
                      <a:pt x="17050" y="14006"/>
                    </a:lnTo>
                    <a:lnTo>
                      <a:pt x="17050" y="13980"/>
                    </a:lnTo>
                    <a:lnTo>
                      <a:pt x="16999" y="13542"/>
                    </a:lnTo>
                    <a:lnTo>
                      <a:pt x="16921" y="13103"/>
                    </a:lnTo>
                    <a:lnTo>
                      <a:pt x="16818" y="12665"/>
                    </a:lnTo>
                    <a:lnTo>
                      <a:pt x="16715" y="12226"/>
                    </a:lnTo>
                    <a:lnTo>
                      <a:pt x="16586" y="11788"/>
                    </a:lnTo>
                    <a:lnTo>
                      <a:pt x="16431" y="11375"/>
                    </a:lnTo>
                    <a:lnTo>
                      <a:pt x="16276" y="10937"/>
                    </a:lnTo>
                    <a:lnTo>
                      <a:pt x="16096" y="10524"/>
                    </a:lnTo>
                    <a:lnTo>
                      <a:pt x="15786" y="9931"/>
                    </a:lnTo>
                    <a:lnTo>
                      <a:pt x="15451" y="9363"/>
                    </a:lnTo>
                    <a:lnTo>
                      <a:pt x="15090" y="8796"/>
                    </a:lnTo>
                    <a:lnTo>
                      <a:pt x="14651" y="8280"/>
                    </a:lnTo>
                    <a:lnTo>
                      <a:pt x="14213" y="7816"/>
                    </a:lnTo>
                    <a:lnTo>
                      <a:pt x="13723" y="7377"/>
                    </a:lnTo>
                    <a:lnTo>
                      <a:pt x="13181" y="6964"/>
                    </a:lnTo>
                    <a:lnTo>
                      <a:pt x="12897" y="6784"/>
                    </a:lnTo>
                    <a:lnTo>
                      <a:pt x="12614" y="6629"/>
                    </a:lnTo>
                    <a:lnTo>
                      <a:pt x="12020" y="6320"/>
                    </a:lnTo>
                    <a:lnTo>
                      <a:pt x="11401" y="6062"/>
                    </a:lnTo>
                    <a:lnTo>
                      <a:pt x="10782" y="5855"/>
                    </a:lnTo>
                    <a:lnTo>
                      <a:pt x="10137" y="5649"/>
                    </a:lnTo>
                    <a:lnTo>
                      <a:pt x="8873" y="5236"/>
                    </a:lnTo>
                    <a:lnTo>
                      <a:pt x="8254" y="5030"/>
                    </a:lnTo>
                    <a:lnTo>
                      <a:pt x="7635" y="4772"/>
                    </a:lnTo>
                    <a:lnTo>
                      <a:pt x="7119" y="4514"/>
                    </a:lnTo>
                    <a:lnTo>
                      <a:pt x="6629" y="4230"/>
                    </a:lnTo>
                    <a:lnTo>
                      <a:pt x="6139" y="3895"/>
                    </a:lnTo>
                    <a:lnTo>
                      <a:pt x="5701" y="3534"/>
                    </a:lnTo>
                    <a:lnTo>
                      <a:pt x="5262" y="3173"/>
                    </a:lnTo>
                    <a:lnTo>
                      <a:pt x="4850" y="2760"/>
                    </a:lnTo>
                    <a:lnTo>
                      <a:pt x="4463" y="2321"/>
                    </a:lnTo>
                    <a:lnTo>
                      <a:pt x="4102" y="1857"/>
                    </a:lnTo>
                    <a:lnTo>
                      <a:pt x="3637" y="1161"/>
                    </a:lnTo>
                    <a:lnTo>
                      <a:pt x="3354" y="851"/>
                    </a:lnTo>
                    <a:lnTo>
                      <a:pt x="3070" y="542"/>
                    </a:lnTo>
                    <a:lnTo>
                      <a:pt x="2812" y="335"/>
                    </a:lnTo>
                    <a:lnTo>
                      <a:pt x="2502" y="155"/>
                    </a:lnTo>
                    <a:lnTo>
                      <a:pt x="2348" y="103"/>
                    </a:lnTo>
                    <a:lnTo>
                      <a:pt x="2193" y="52"/>
                    </a:lnTo>
                    <a:lnTo>
                      <a:pt x="2012" y="26"/>
                    </a:lnTo>
                    <a:lnTo>
                      <a:pt x="1857" y="0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4" name="Google Shape;3424;p33"/>
              <p:cNvSpPr/>
              <p:nvPr/>
            </p:nvSpPr>
            <p:spPr>
              <a:xfrm>
                <a:off x="4214396" y="3094581"/>
                <a:ext cx="44884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4876" h="15452" extrusionOk="0">
                    <a:moveTo>
                      <a:pt x="4875" y="1"/>
                    </a:moveTo>
                    <a:lnTo>
                      <a:pt x="4824" y="878"/>
                    </a:lnTo>
                    <a:lnTo>
                      <a:pt x="4747" y="1729"/>
                    </a:lnTo>
                    <a:lnTo>
                      <a:pt x="4618" y="2580"/>
                    </a:lnTo>
                    <a:lnTo>
                      <a:pt x="4489" y="3432"/>
                    </a:lnTo>
                    <a:lnTo>
                      <a:pt x="4308" y="4283"/>
                    </a:lnTo>
                    <a:lnTo>
                      <a:pt x="4102" y="5134"/>
                    </a:lnTo>
                    <a:lnTo>
                      <a:pt x="3870" y="5985"/>
                    </a:lnTo>
                    <a:lnTo>
                      <a:pt x="3637" y="6811"/>
                    </a:lnTo>
                    <a:lnTo>
                      <a:pt x="3302" y="7971"/>
                    </a:lnTo>
                    <a:lnTo>
                      <a:pt x="2915" y="9132"/>
                    </a:lnTo>
                    <a:lnTo>
                      <a:pt x="2502" y="10267"/>
                    </a:lnTo>
                    <a:lnTo>
                      <a:pt x="2270" y="10834"/>
                    </a:lnTo>
                    <a:lnTo>
                      <a:pt x="2012" y="11376"/>
                    </a:lnTo>
                    <a:lnTo>
                      <a:pt x="1600" y="12434"/>
                    </a:lnTo>
                    <a:lnTo>
                      <a:pt x="1368" y="12975"/>
                    </a:lnTo>
                    <a:lnTo>
                      <a:pt x="1135" y="13491"/>
                    </a:lnTo>
                    <a:lnTo>
                      <a:pt x="877" y="14007"/>
                    </a:lnTo>
                    <a:lnTo>
                      <a:pt x="594" y="14497"/>
                    </a:lnTo>
                    <a:lnTo>
                      <a:pt x="310" y="14987"/>
                    </a:lnTo>
                    <a:lnTo>
                      <a:pt x="0" y="15451"/>
                    </a:lnTo>
                    <a:lnTo>
                      <a:pt x="233" y="15194"/>
                    </a:lnTo>
                    <a:lnTo>
                      <a:pt x="568" y="14781"/>
                    </a:lnTo>
                    <a:lnTo>
                      <a:pt x="852" y="14368"/>
                    </a:lnTo>
                    <a:lnTo>
                      <a:pt x="1135" y="13930"/>
                    </a:lnTo>
                    <a:lnTo>
                      <a:pt x="1393" y="13491"/>
                    </a:lnTo>
                    <a:lnTo>
                      <a:pt x="1651" y="13027"/>
                    </a:lnTo>
                    <a:lnTo>
                      <a:pt x="1883" y="12588"/>
                    </a:lnTo>
                    <a:lnTo>
                      <a:pt x="2296" y="11660"/>
                    </a:lnTo>
                    <a:lnTo>
                      <a:pt x="2683" y="10680"/>
                    </a:lnTo>
                    <a:lnTo>
                      <a:pt x="3044" y="9725"/>
                    </a:lnTo>
                    <a:lnTo>
                      <a:pt x="3354" y="8719"/>
                    </a:lnTo>
                    <a:lnTo>
                      <a:pt x="3637" y="7739"/>
                    </a:lnTo>
                    <a:lnTo>
                      <a:pt x="3715" y="7455"/>
                    </a:lnTo>
                    <a:lnTo>
                      <a:pt x="3715" y="7430"/>
                    </a:lnTo>
                    <a:lnTo>
                      <a:pt x="3741" y="7430"/>
                    </a:lnTo>
                    <a:lnTo>
                      <a:pt x="4127" y="5908"/>
                    </a:lnTo>
                    <a:lnTo>
                      <a:pt x="4308" y="5134"/>
                    </a:lnTo>
                    <a:lnTo>
                      <a:pt x="4489" y="4360"/>
                    </a:lnTo>
                    <a:lnTo>
                      <a:pt x="4618" y="3586"/>
                    </a:lnTo>
                    <a:lnTo>
                      <a:pt x="4721" y="2812"/>
                    </a:lnTo>
                    <a:lnTo>
                      <a:pt x="4824" y="2039"/>
                    </a:lnTo>
                    <a:lnTo>
                      <a:pt x="4875" y="1265"/>
                    </a:lnTo>
                    <a:lnTo>
                      <a:pt x="4875" y="672"/>
                    </a:lnTo>
                    <a:lnTo>
                      <a:pt x="4875" y="104"/>
                    </a:lnTo>
                    <a:lnTo>
                      <a:pt x="4875" y="1"/>
                    </a:lnTo>
                    <a:close/>
                  </a:path>
                </a:pathLst>
              </a:custGeom>
              <a:solidFill>
                <a:srgbClr val="FED9C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5" name="Google Shape;3425;p33"/>
              <p:cNvSpPr/>
              <p:nvPr/>
            </p:nvSpPr>
            <p:spPr>
              <a:xfrm>
                <a:off x="4214396" y="3094581"/>
                <a:ext cx="44884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4876" h="15452" fill="none" extrusionOk="0">
                    <a:moveTo>
                      <a:pt x="4875" y="1"/>
                    </a:moveTo>
                    <a:lnTo>
                      <a:pt x="4875" y="1"/>
                    </a:lnTo>
                    <a:lnTo>
                      <a:pt x="4875" y="1"/>
                    </a:lnTo>
                    <a:lnTo>
                      <a:pt x="4824" y="878"/>
                    </a:lnTo>
                    <a:lnTo>
                      <a:pt x="4747" y="1729"/>
                    </a:lnTo>
                    <a:lnTo>
                      <a:pt x="4618" y="2580"/>
                    </a:lnTo>
                    <a:lnTo>
                      <a:pt x="4489" y="3432"/>
                    </a:lnTo>
                    <a:lnTo>
                      <a:pt x="4308" y="4283"/>
                    </a:lnTo>
                    <a:lnTo>
                      <a:pt x="4102" y="5134"/>
                    </a:lnTo>
                    <a:lnTo>
                      <a:pt x="3870" y="5985"/>
                    </a:lnTo>
                    <a:lnTo>
                      <a:pt x="3637" y="6811"/>
                    </a:lnTo>
                    <a:lnTo>
                      <a:pt x="3637" y="6811"/>
                    </a:lnTo>
                    <a:lnTo>
                      <a:pt x="3302" y="7971"/>
                    </a:lnTo>
                    <a:lnTo>
                      <a:pt x="2915" y="9132"/>
                    </a:lnTo>
                    <a:lnTo>
                      <a:pt x="2502" y="10267"/>
                    </a:lnTo>
                    <a:lnTo>
                      <a:pt x="2270" y="10834"/>
                    </a:lnTo>
                    <a:lnTo>
                      <a:pt x="2012" y="11376"/>
                    </a:lnTo>
                    <a:lnTo>
                      <a:pt x="2012" y="11376"/>
                    </a:lnTo>
                    <a:lnTo>
                      <a:pt x="1600" y="12434"/>
                    </a:lnTo>
                    <a:lnTo>
                      <a:pt x="1368" y="12975"/>
                    </a:lnTo>
                    <a:lnTo>
                      <a:pt x="1135" y="13491"/>
                    </a:lnTo>
                    <a:lnTo>
                      <a:pt x="877" y="14007"/>
                    </a:lnTo>
                    <a:lnTo>
                      <a:pt x="594" y="14497"/>
                    </a:lnTo>
                    <a:lnTo>
                      <a:pt x="310" y="14987"/>
                    </a:lnTo>
                    <a:lnTo>
                      <a:pt x="0" y="15451"/>
                    </a:lnTo>
                    <a:lnTo>
                      <a:pt x="0" y="15451"/>
                    </a:lnTo>
                    <a:lnTo>
                      <a:pt x="233" y="15194"/>
                    </a:lnTo>
                    <a:lnTo>
                      <a:pt x="233" y="15194"/>
                    </a:lnTo>
                    <a:lnTo>
                      <a:pt x="568" y="14781"/>
                    </a:lnTo>
                    <a:lnTo>
                      <a:pt x="852" y="14368"/>
                    </a:lnTo>
                    <a:lnTo>
                      <a:pt x="1135" y="13930"/>
                    </a:lnTo>
                    <a:lnTo>
                      <a:pt x="1393" y="13491"/>
                    </a:lnTo>
                    <a:lnTo>
                      <a:pt x="1651" y="13027"/>
                    </a:lnTo>
                    <a:lnTo>
                      <a:pt x="1883" y="12588"/>
                    </a:lnTo>
                    <a:lnTo>
                      <a:pt x="2296" y="11660"/>
                    </a:lnTo>
                    <a:lnTo>
                      <a:pt x="2683" y="10680"/>
                    </a:lnTo>
                    <a:lnTo>
                      <a:pt x="3044" y="9725"/>
                    </a:lnTo>
                    <a:lnTo>
                      <a:pt x="3354" y="8719"/>
                    </a:lnTo>
                    <a:lnTo>
                      <a:pt x="3637" y="7739"/>
                    </a:lnTo>
                    <a:lnTo>
                      <a:pt x="3637" y="7739"/>
                    </a:lnTo>
                    <a:lnTo>
                      <a:pt x="3715" y="7455"/>
                    </a:lnTo>
                    <a:lnTo>
                      <a:pt x="3715" y="7455"/>
                    </a:lnTo>
                    <a:lnTo>
                      <a:pt x="3715" y="7455"/>
                    </a:lnTo>
                    <a:lnTo>
                      <a:pt x="3715" y="7455"/>
                    </a:lnTo>
                    <a:lnTo>
                      <a:pt x="3715" y="7430"/>
                    </a:lnTo>
                    <a:lnTo>
                      <a:pt x="3715" y="7430"/>
                    </a:lnTo>
                    <a:lnTo>
                      <a:pt x="3741" y="7430"/>
                    </a:lnTo>
                    <a:lnTo>
                      <a:pt x="3741" y="7430"/>
                    </a:lnTo>
                    <a:lnTo>
                      <a:pt x="3741" y="7430"/>
                    </a:lnTo>
                    <a:lnTo>
                      <a:pt x="3741" y="7430"/>
                    </a:lnTo>
                    <a:lnTo>
                      <a:pt x="4127" y="5908"/>
                    </a:lnTo>
                    <a:lnTo>
                      <a:pt x="4308" y="5134"/>
                    </a:lnTo>
                    <a:lnTo>
                      <a:pt x="4489" y="4360"/>
                    </a:lnTo>
                    <a:lnTo>
                      <a:pt x="4618" y="3586"/>
                    </a:lnTo>
                    <a:lnTo>
                      <a:pt x="4721" y="2812"/>
                    </a:lnTo>
                    <a:lnTo>
                      <a:pt x="4824" y="2039"/>
                    </a:lnTo>
                    <a:lnTo>
                      <a:pt x="4875" y="1265"/>
                    </a:lnTo>
                    <a:lnTo>
                      <a:pt x="4875" y="1265"/>
                    </a:lnTo>
                    <a:lnTo>
                      <a:pt x="4875" y="672"/>
                    </a:lnTo>
                    <a:lnTo>
                      <a:pt x="4875" y="104"/>
                    </a:lnTo>
                    <a:lnTo>
                      <a:pt x="4875" y="104"/>
                    </a:lnTo>
                    <a:lnTo>
                      <a:pt x="4875" y="104"/>
                    </a:lnTo>
                    <a:lnTo>
                      <a:pt x="487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6" name="Google Shape;3426;p33"/>
              <p:cNvSpPr/>
              <p:nvPr/>
            </p:nvSpPr>
            <p:spPr>
              <a:xfrm>
                <a:off x="4458476" y="3528136"/>
                <a:ext cx="73143" cy="127508"/>
              </a:xfrm>
              <a:custGeom>
                <a:avLst/>
                <a:gdLst/>
                <a:ahLst/>
                <a:cxnLst/>
                <a:rect l="l" t="t" r="r" b="b"/>
                <a:pathLst>
                  <a:path w="7946" h="13852" extrusionOk="0">
                    <a:moveTo>
                      <a:pt x="2503" y="1"/>
                    </a:moveTo>
                    <a:lnTo>
                      <a:pt x="2219" y="26"/>
                    </a:lnTo>
                    <a:lnTo>
                      <a:pt x="1961" y="104"/>
                    </a:lnTo>
                    <a:lnTo>
                      <a:pt x="1703" y="207"/>
                    </a:lnTo>
                    <a:lnTo>
                      <a:pt x="1445" y="362"/>
                    </a:lnTo>
                    <a:lnTo>
                      <a:pt x="1213" y="517"/>
                    </a:lnTo>
                    <a:lnTo>
                      <a:pt x="1007" y="723"/>
                    </a:lnTo>
                    <a:lnTo>
                      <a:pt x="852" y="903"/>
                    </a:lnTo>
                    <a:lnTo>
                      <a:pt x="697" y="1110"/>
                    </a:lnTo>
                    <a:lnTo>
                      <a:pt x="439" y="1548"/>
                    </a:lnTo>
                    <a:lnTo>
                      <a:pt x="207" y="1987"/>
                    </a:lnTo>
                    <a:lnTo>
                      <a:pt x="26" y="2477"/>
                    </a:lnTo>
                    <a:lnTo>
                      <a:pt x="1" y="2580"/>
                    </a:lnTo>
                    <a:lnTo>
                      <a:pt x="1" y="2683"/>
                    </a:lnTo>
                    <a:lnTo>
                      <a:pt x="52" y="2786"/>
                    </a:lnTo>
                    <a:lnTo>
                      <a:pt x="104" y="2864"/>
                    </a:lnTo>
                    <a:lnTo>
                      <a:pt x="516" y="3302"/>
                    </a:lnTo>
                    <a:lnTo>
                      <a:pt x="878" y="3767"/>
                    </a:lnTo>
                    <a:lnTo>
                      <a:pt x="1239" y="4231"/>
                    </a:lnTo>
                    <a:lnTo>
                      <a:pt x="1574" y="4721"/>
                    </a:lnTo>
                    <a:lnTo>
                      <a:pt x="1909" y="5211"/>
                    </a:lnTo>
                    <a:lnTo>
                      <a:pt x="2193" y="5727"/>
                    </a:lnTo>
                    <a:lnTo>
                      <a:pt x="2477" y="6243"/>
                    </a:lnTo>
                    <a:lnTo>
                      <a:pt x="2735" y="6759"/>
                    </a:lnTo>
                    <a:lnTo>
                      <a:pt x="2967" y="7326"/>
                    </a:lnTo>
                    <a:lnTo>
                      <a:pt x="3199" y="7868"/>
                    </a:lnTo>
                    <a:lnTo>
                      <a:pt x="3380" y="8435"/>
                    </a:lnTo>
                    <a:lnTo>
                      <a:pt x="3560" y="9003"/>
                    </a:lnTo>
                    <a:lnTo>
                      <a:pt x="3715" y="9570"/>
                    </a:lnTo>
                    <a:lnTo>
                      <a:pt x="3818" y="10138"/>
                    </a:lnTo>
                    <a:lnTo>
                      <a:pt x="3921" y="10731"/>
                    </a:lnTo>
                    <a:lnTo>
                      <a:pt x="3999" y="11324"/>
                    </a:lnTo>
                    <a:lnTo>
                      <a:pt x="4050" y="11943"/>
                    </a:lnTo>
                    <a:lnTo>
                      <a:pt x="4102" y="12640"/>
                    </a:lnTo>
                    <a:lnTo>
                      <a:pt x="4153" y="12949"/>
                    </a:lnTo>
                    <a:lnTo>
                      <a:pt x="4231" y="13259"/>
                    </a:lnTo>
                    <a:lnTo>
                      <a:pt x="4360" y="13491"/>
                    </a:lnTo>
                    <a:lnTo>
                      <a:pt x="4437" y="13594"/>
                    </a:lnTo>
                    <a:lnTo>
                      <a:pt x="4514" y="13697"/>
                    </a:lnTo>
                    <a:lnTo>
                      <a:pt x="4540" y="13697"/>
                    </a:lnTo>
                    <a:lnTo>
                      <a:pt x="4618" y="13749"/>
                    </a:lnTo>
                    <a:lnTo>
                      <a:pt x="4721" y="13800"/>
                    </a:lnTo>
                    <a:lnTo>
                      <a:pt x="4850" y="13826"/>
                    </a:lnTo>
                    <a:lnTo>
                      <a:pt x="5005" y="13852"/>
                    </a:lnTo>
                    <a:lnTo>
                      <a:pt x="5134" y="13826"/>
                    </a:lnTo>
                    <a:lnTo>
                      <a:pt x="5314" y="13800"/>
                    </a:lnTo>
                    <a:lnTo>
                      <a:pt x="5495" y="13723"/>
                    </a:lnTo>
                    <a:lnTo>
                      <a:pt x="5701" y="13646"/>
                    </a:lnTo>
                    <a:lnTo>
                      <a:pt x="5933" y="13517"/>
                    </a:lnTo>
                    <a:lnTo>
                      <a:pt x="6165" y="13362"/>
                    </a:lnTo>
                    <a:lnTo>
                      <a:pt x="6372" y="13181"/>
                    </a:lnTo>
                    <a:lnTo>
                      <a:pt x="6552" y="13001"/>
                    </a:lnTo>
                    <a:lnTo>
                      <a:pt x="6733" y="12794"/>
                    </a:lnTo>
                    <a:lnTo>
                      <a:pt x="6913" y="12562"/>
                    </a:lnTo>
                    <a:lnTo>
                      <a:pt x="7068" y="12330"/>
                    </a:lnTo>
                    <a:lnTo>
                      <a:pt x="7223" y="12072"/>
                    </a:lnTo>
                    <a:lnTo>
                      <a:pt x="7481" y="11556"/>
                    </a:lnTo>
                    <a:lnTo>
                      <a:pt x="7661" y="11015"/>
                    </a:lnTo>
                    <a:lnTo>
                      <a:pt x="7816" y="10473"/>
                    </a:lnTo>
                    <a:lnTo>
                      <a:pt x="7893" y="9983"/>
                    </a:lnTo>
                    <a:lnTo>
                      <a:pt x="7945" y="9467"/>
                    </a:lnTo>
                    <a:lnTo>
                      <a:pt x="7945" y="8951"/>
                    </a:lnTo>
                    <a:lnTo>
                      <a:pt x="7893" y="8461"/>
                    </a:lnTo>
                    <a:lnTo>
                      <a:pt x="7842" y="7945"/>
                    </a:lnTo>
                    <a:lnTo>
                      <a:pt x="7739" y="7455"/>
                    </a:lnTo>
                    <a:lnTo>
                      <a:pt x="7584" y="6965"/>
                    </a:lnTo>
                    <a:lnTo>
                      <a:pt x="7429" y="6475"/>
                    </a:lnTo>
                    <a:lnTo>
                      <a:pt x="7249" y="6011"/>
                    </a:lnTo>
                    <a:lnTo>
                      <a:pt x="7042" y="5521"/>
                    </a:lnTo>
                    <a:lnTo>
                      <a:pt x="6836" y="5056"/>
                    </a:lnTo>
                    <a:lnTo>
                      <a:pt x="6604" y="4592"/>
                    </a:lnTo>
                    <a:lnTo>
                      <a:pt x="6346" y="4153"/>
                    </a:lnTo>
                    <a:lnTo>
                      <a:pt x="5830" y="3276"/>
                    </a:lnTo>
                    <a:lnTo>
                      <a:pt x="5288" y="2477"/>
                    </a:lnTo>
                    <a:lnTo>
                      <a:pt x="4721" y="1703"/>
                    </a:lnTo>
                    <a:lnTo>
                      <a:pt x="4128" y="955"/>
                    </a:lnTo>
                    <a:lnTo>
                      <a:pt x="3895" y="697"/>
                    </a:lnTo>
                    <a:lnTo>
                      <a:pt x="3637" y="439"/>
                    </a:lnTo>
                    <a:lnTo>
                      <a:pt x="3354" y="233"/>
                    </a:lnTo>
                    <a:lnTo>
                      <a:pt x="3199" y="155"/>
                    </a:lnTo>
                    <a:lnTo>
                      <a:pt x="3044" y="78"/>
                    </a:lnTo>
                    <a:lnTo>
                      <a:pt x="2786" y="26"/>
                    </a:lnTo>
                    <a:lnTo>
                      <a:pt x="2503" y="1"/>
                    </a:lnTo>
                    <a:close/>
                  </a:path>
                </a:pathLst>
              </a:custGeom>
              <a:solidFill>
                <a:srgbClr val="DEF2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7" name="Google Shape;3427;p33"/>
              <p:cNvSpPr/>
              <p:nvPr/>
            </p:nvSpPr>
            <p:spPr>
              <a:xfrm>
                <a:off x="3855871" y="3328692"/>
                <a:ext cx="644166" cy="558688"/>
              </a:xfrm>
              <a:custGeom>
                <a:avLst/>
                <a:gdLst/>
                <a:ahLst/>
                <a:cxnLst/>
                <a:rect l="l" t="t" r="r" b="b"/>
                <a:pathLst>
                  <a:path w="69980" h="60694" extrusionOk="0">
                    <a:moveTo>
                      <a:pt x="21951" y="1"/>
                    </a:moveTo>
                    <a:lnTo>
                      <a:pt x="21822" y="207"/>
                    </a:lnTo>
                    <a:lnTo>
                      <a:pt x="21668" y="388"/>
                    </a:lnTo>
                    <a:lnTo>
                      <a:pt x="21513" y="568"/>
                    </a:lnTo>
                    <a:lnTo>
                      <a:pt x="21332" y="723"/>
                    </a:lnTo>
                    <a:lnTo>
                      <a:pt x="21126" y="852"/>
                    </a:lnTo>
                    <a:lnTo>
                      <a:pt x="20945" y="981"/>
                    </a:lnTo>
                    <a:lnTo>
                      <a:pt x="20739" y="1110"/>
                    </a:lnTo>
                    <a:lnTo>
                      <a:pt x="20507" y="1187"/>
                    </a:lnTo>
                    <a:lnTo>
                      <a:pt x="20043" y="1368"/>
                    </a:lnTo>
                    <a:lnTo>
                      <a:pt x="19552" y="1497"/>
                    </a:lnTo>
                    <a:lnTo>
                      <a:pt x="19037" y="1600"/>
                    </a:lnTo>
                    <a:lnTo>
                      <a:pt x="18521" y="1677"/>
                    </a:lnTo>
                    <a:lnTo>
                      <a:pt x="17979" y="1729"/>
                    </a:lnTo>
                    <a:lnTo>
                      <a:pt x="17437" y="1755"/>
                    </a:lnTo>
                    <a:lnTo>
                      <a:pt x="16354" y="1832"/>
                    </a:lnTo>
                    <a:lnTo>
                      <a:pt x="15812" y="1858"/>
                    </a:lnTo>
                    <a:lnTo>
                      <a:pt x="15322" y="1909"/>
                    </a:lnTo>
                    <a:lnTo>
                      <a:pt x="14832" y="1987"/>
                    </a:lnTo>
                    <a:lnTo>
                      <a:pt x="14394" y="2090"/>
                    </a:lnTo>
                    <a:lnTo>
                      <a:pt x="14033" y="2193"/>
                    </a:lnTo>
                    <a:lnTo>
                      <a:pt x="13671" y="2322"/>
                    </a:lnTo>
                    <a:lnTo>
                      <a:pt x="13336" y="2451"/>
                    </a:lnTo>
                    <a:lnTo>
                      <a:pt x="13001" y="2632"/>
                    </a:lnTo>
                    <a:lnTo>
                      <a:pt x="12665" y="2786"/>
                    </a:lnTo>
                    <a:lnTo>
                      <a:pt x="12330" y="2993"/>
                    </a:lnTo>
                    <a:lnTo>
                      <a:pt x="12021" y="3199"/>
                    </a:lnTo>
                    <a:lnTo>
                      <a:pt x="11711" y="3406"/>
                    </a:lnTo>
                    <a:lnTo>
                      <a:pt x="11118" y="3870"/>
                    </a:lnTo>
                    <a:lnTo>
                      <a:pt x="10550" y="4386"/>
                    </a:lnTo>
                    <a:lnTo>
                      <a:pt x="10034" y="4953"/>
                    </a:lnTo>
                    <a:lnTo>
                      <a:pt x="9544" y="5521"/>
                    </a:lnTo>
                    <a:lnTo>
                      <a:pt x="9080" y="6140"/>
                    </a:lnTo>
                    <a:lnTo>
                      <a:pt x="8667" y="6759"/>
                    </a:lnTo>
                    <a:lnTo>
                      <a:pt x="8255" y="7404"/>
                    </a:lnTo>
                    <a:lnTo>
                      <a:pt x="7894" y="8074"/>
                    </a:lnTo>
                    <a:lnTo>
                      <a:pt x="7532" y="8719"/>
                    </a:lnTo>
                    <a:lnTo>
                      <a:pt x="7171" y="9416"/>
                    </a:lnTo>
                    <a:lnTo>
                      <a:pt x="6501" y="10757"/>
                    </a:lnTo>
                    <a:lnTo>
                      <a:pt x="1" y="24144"/>
                    </a:lnTo>
                    <a:lnTo>
                      <a:pt x="4153" y="35906"/>
                    </a:lnTo>
                    <a:lnTo>
                      <a:pt x="14497" y="24015"/>
                    </a:lnTo>
                    <a:lnTo>
                      <a:pt x="14600" y="25330"/>
                    </a:lnTo>
                    <a:lnTo>
                      <a:pt x="14677" y="26723"/>
                    </a:lnTo>
                    <a:lnTo>
                      <a:pt x="14729" y="28194"/>
                    </a:lnTo>
                    <a:lnTo>
                      <a:pt x="14729" y="29715"/>
                    </a:lnTo>
                    <a:lnTo>
                      <a:pt x="14677" y="31289"/>
                    </a:lnTo>
                    <a:lnTo>
                      <a:pt x="14626" y="32914"/>
                    </a:lnTo>
                    <a:lnTo>
                      <a:pt x="14523" y="34539"/>
                    </a:lnTo>
                    <a:lnTo>
                      <a:pt x="14394" y="36190"/>
                    </a:lnTo>
                    <a:lnTo>
                      <a:pt x="14239" y="37815"/>
                    </a:lnTo>
                    <a:lnTo>
                      <a:pt x="14084" y="39465"/>
                    </a:lnTo>
                    <a:lnTo>
                      <a:pt x="13878" y="41090"/>
                    </a:lnTo>
                    <a:lnTo>
                      <a:pt x="13671" y="42690"/>
                    </a:lnTo>
                    <a:lnTo>
                      <a:pt x="13465" y="44263"/>
                    </a:lnTo>
                    <a:lnTo>
                      <a:pt x="13207" y="45759"/>
                    </a:lnTo>
                    <a:lnTo>
                      <a:pt x="12949" y="47229"/>
                    </a:lnTo>
                    <a:lnTo>
                      <a:pt x="12691" y="48622"/>
                    </a:lnTo>
                    <a:lnTo>
                      <a:pt x="12640" y="49035"/>
                    </a:lnTo>
                    <a:lnTo>
                      <a:pt x="12588" y="49448"/>
                    </a:lnTo>
                    <a:lnTo>
                      <a:pt x="12614" y="49886"/>
                    </a:lnTo>
                    <a:lnTo>
                      <a:pt x="12640" y="50299"/>
                    </a:lnTo>
                    <a:lnTo>
                      <a:pt x="12717" y="50712"/>
                    </a:lnTo>
                    <a:lnTo>
                      <a:pt x="12846" y="51099"/>
                    </a:lnTo>
                    <a:lnTo>
                      <a:pt x="12975" y="51511"/>
                    </a:lnTo>
                    <a:lnTo>
                      <a:pt x="13181" y="51872"/>
                    </a:lnTo>
                    <a:lnTo>
                      <a:pt x="13517" y="52491"/>
                    </a:lnTo>
                    <a:lnTo>
                      <a:pt x="13878" y="53059"/>
                    </a:lnTo>
                    <a:lnTo>
                      <a:pt x="14290" y="53626"/>
                    </a:lnTo>
                    <a:lnTo>
                      <a:pt x="14729" y="54168"/>
                    </a:lnTo>
                    <a:lnTo>
                      <a:pt x="15193" y="54684"/>
                    </a:lnTo>
                    <a:lnTo>
                      <a:pt x="15683" y="55174"/>
                    </a:lnTo>
                    <a:lnTo>
                      <a:pt x="16199" y="55664"/>
                    </a:lnTo>
                    <a:lnTo>
                      <a:pt x="16741" y="56103"/>
                    </a:lnTo>
                    <a:lnTo>
                      <a:pt x="17308" y="56541"/>
                    </a:lnTo>
                    <a:lnTo>
                      <a:pt x="17876" y="56928"/>
                    </a:lnTo>
                    <a:lnTo>
                      <a:pt x="18469" y="57315"/>
                    </a:lnTo>
                    <a:lnTo>
                      <a:pt x="19088" y="57676"/>
                    </a:lnTo>
                    <a:lnTo>
                      <a:pt x="19707" y="58011"/>
                    </a:lnTo>
                    <a:lnTo>
                      <a:pt x="20352" y="58321"/>
                    </a:lnTo>
                    <a:lnTo>
                      <a:pt x="20997" y="58605"/>
                    </a:lnTo>
                    <a:lnTo>
                      <a:pt x="21642" y="58863"/>
                    </a:lnTo>
                    <a:lnTo>
                      <a:pt x="22287" y="59095"/>
                    </a:lnTo>
                    <a:lnTo>
                      <a:pt x="22931" y="59327"/>
                    </a:lnTo>
                    <a:lnTo>
                      <a:pt x="23576" y="59507"/>
                    </a:lnTo>
                    <a:lnTo>
                      <a:pt x="24247" y="59688"/>
                    </a:lnTo>
                    <a:lnTo>
                      <a:pt x="24918" y="59843"/>
                    </a:lnTo>
                    <a:lnTo>
                      <a:pt x="25562" y="59997"/>
                    </a:lnTo>
                    <a:lnTo>
                      <a:pt x="26929" y="60255"/>
                    </a:lnTo>
                    <a:lnTo>
                      <a:pt x="28245" y="60436"/>
                    </a:lnTo>
                    <a:lnTo>
                      <a:pt x="29560" y="60591"/>
                    </a:lnTo>
                    <a:lnTo>
                      <a:pt x="30876" y="60668"/>
                    </a:lnTo>
                    <a:lnTo>
                      <a:pt x="32191" y="60694"/>
                    </a:lnTo>
                    <a:lnTo>
                      <a:pt x="33533" y="60668"/>
                    </a:lnTo>
                    <a:lnTo>
                      <a:pt x="34848" y="60591"/>
                    </a:lnTo>
                    <a:lnTo>
                      <a:pt x="36164" y="60462"/>
                    </a:lnTo>
                    <a:lnTo>
                      <a:pt x="37479" y="60281"/>
                    </a:lnTo>
                    <a:lnTo>
                      <a:pt x="38924" y="60023"/>
                    </a:lnTo>
                    <a:lnTo>
                      <a:pt x="39620" y="59894"/>
                    </a:lnTo>
                    <a:lnTo>
                      <a:pt x="40342" y="59714"/>
                    </a:lnTo>
                    <a:lnTo>
                      <a:pt x="41039" y="59533"/>
                    </a:lnTo>
                    <a:lnTo>
                      <a:pt x="41735" y="59353"/>
                    </a:lnTo>
                    <a:lnTo>
                      <a:pt x="42406" y="59120"/>
                    </a:lnTo>
                    <a:lnTo>
                      <a:pt x="43102" y="58863"/>
                    </a:lnTo>
                    <a:lnTo>
                      <a:pt x="43747" y="58605"/>
                    </a:lnTo>
                    <a:lnTo>
                      <a:pt x="44392" y="58321"/>
                    </a:lnTo>
                    <a:lnTo>
                      <a:pt x="45037" y="58011"/>
                    </a:lnTo>
                    <a:lnTo>
                      <a:pt x="45656" y="57676"/>
                    </a:lnTo>
                    <a:lnTo>
                      <a:pt x="46275" y="57315"/>
                    </a:lnTo>
                    <a:lnTo>
                      <a:pt x="46868" y="56928"/>
                    </a:lnTo>
                    <a:lnTo>
                      <a:pt x="47436" y="56541"/>
                    </a:lnTo>
                    <a:lnTo>
                      <a:pt x="48003" y="56103"/>
                    </a:lnTo>
                    <a:lnTo>
                      <a:pt x="48545" y="55664"/>
                    </a:lnTo>
                    <a:lnTo>
                      <a:pt x="49061" y="55174"/>
                    </a:lnTo>
                    <a:lnTo>
                      <a:pt x="49551" y="54684"/>
                    </a:lnTo>
                    <a:lnTo>
                      <a:pt x="50015" y="54168"/>
                    </a:lnTo>
                    <a:lnTo>
                      <a:pt x="50454" y="53626"/>
                    </a:lnTo>
                    <a:lnTo>
                      <a:pt x="50866" y="53059"/>
                    </a:lnTo>
                    <a:lnTo>
                      <a:pt x="51227" y="52491"/>
                    </a:lnTo>
                    <a:lnTo>
                      <a:pt x="51588" y="51872"/>
                    </a:lnTo>
                    <a:lnTo>
                      <a:pt x="51769" y="51511"/>
                    </a:lnTo>
                    <a:lnTo>
                      <a:pt x="51898" y="51099"/>
                    </a:lnTo>
                    <a:lnTo>
                      <a:pt x="52027" y="50712"/>
                    </a:lnTo>
                    <a:lnTo>
                      <a:pt x="52104" y="50299"/>
                    </a:lnTo>
                    <a:lnTo>
                      <a:pt x="52130" y="49886"/>
                    </a:lnTo>
                    <a:lnTo>
                      <a:pt x="52130" y="49448"/>
                    </a:lnTo>
                    <a:lnTo>
                      <a:pt x="52104" y="49035"/>
                    </a:lnTo>
                    <a:lnTo>
                      <a:pt x="52053" y="48622"/>
                    </a:lnTo>
                    <a:lnTo>
                      <a:pt x="51795" y="47307"/>
                    </a:lnTo>
                    <a:lnTo>
                      <a:pt x="51563" y="45940"/>
                    </a:lnTo>
                    <a:lnTo>
                      <a:pt x="51330" y="44547"/>
                    </a:lnTo>
                    <a:lnTo>
                      <a:pt x="51124" y="43077"/>
                    </a:lnTo>
                    <a:lnTo>
                      <a:pt x="50918" y="41606"/>
                    </a:lnTo>
                    <a:lnTo>
                      <a:pt x="50737" y="40085"/>
                    </a:lnTo>
                    <a:lnTo>
                      <a:pt x="50557" y="38537"/>
                    </a:lnTo>
                    <a:lnTo>
                      <a:pt x="50402" y="37015"/>
                    </a:lnTo>
                    <a:lnTo>
                      <a:pt x="50273" y="35467"/>
                    </a:lnTo>
                    <a:lnTo>
                      <a:pt x="50170" y="33946"/>
                    </a:lnTo>
                    <a:lnTo>
                      <a:pt x="50092" y="32424"/>
                    </a:lnTo>
                    <a:lnTo>
                      <a:pt x="50041" y="30928"/>
                    </a:lnTo>
                    <a:lnTo>
                      <a:pt x="50015" y="29483"/>
                    </a:lnTo>
                    <a:lnTo>
                      <a:pt x="50015" y="28065"/>
                    </a:lnTo>
                    <a:lnTo>
                      <a:pt x="50067" y="26697"/>
                    </a:lnTo>
                    <a:lnTo>
                      <a:pt x="50118" y="25382"/>
                    </a:lnTo>
                    <a:lnTo>
                      <a:pt x="50144" y="25382"/>
                    </a:lnTo>
                    <a:lnTo>
                      <a:pt x="51485" y="27007"/>
                    </a:lnTo>
                    <a:lnTo>
                      <a:pt x="52852" y="28606"/>
                    </a:lnTo>
                    <a:lnTo>
                      <a:pt x="54245" y="30205"/>
                    </a:lnTo>
                    <a:lnTo>
                      <a:pt x="55664" y="31805"/>
                    </a:lnTo>
                    <a:lnTo>
                      <a:pt x="57083" y="33352"/>
                    </a:lnTo>
                    <a:lnTo>
                      <a:pt x="58553" y="34874"/>
                    </a:lnTo>
                    <a:lnTo>
                      <a:pt x="60049" y="36370"/>
                    </a:lnTo>
                    <a:lnTo>
                      <a:pt x="61571" y="37840"/>
                    </a:lnTo>
                    <a:lnTo>
                      <a:pt x="62164" y="38356"/>
                    </a:lnTo>
                    <a:lnTo>
                      <a:pt x="62499" y="38588"/>
                    </a:lnTo>
                    <a:lnTo>
                      <a:pt x="62809" y="38821"/>
                    </a:lnTo>
                    <a:lnTo>
                      <a:pt x="63144" y="39027"/>
                    </a:lnTo>
                    <a:lnTo>
                      <a:pt x="63505" y="39182"/>
                    </a:lnTo>
                    <a:lnTo>
                      <a:pt x="63866" y="39311"/>
                    </a:lnTo>
                    <a:lnTo>
                      <a:pt x="64227" y="39362"/>
                    </a:lnTo>
                    <a:lnTo>
                      <a:pt x="64485" y="39388"/>
                    </a:lnTo>
                    <a:lnTo>
                      <a:pt x="64718" y="39388"/>
                    </a:lnTo>
                    <a:lnTo>
                      <a:pt x="64950" y="39362"/>
                    </a:lnTo>
                    <a:lnTo>
                      <a:pt x="65208" y="39311"/>
                    </a:lnTo>
                    <a:lnTo>
                      <a:pt x="65440" y="39259"/>
                    </a:lnTo>
                    <a:lnTo>
                      <a:pt x="65646" y="39182"/>
                    </a:lnTo>
                    <a:lnTo>
                      <a:pt x="66110" y="38975"/>
                    </a:lnTo>
                    <a:lnTo>
                      <a:pt x="66523" y="38717"/>
                    </a:lnTo>
                    <a:lnTo>
                      <a:pt x="66936" y="38408"/>
                    </a:lnTo>
                    <a:lnTo>
                      <a:pt x="67323" y="38098"/>
                    </a:lnTo>
                    <a:lnTo>
                      <a:pt x="67658" y="37737"/>
                    </a:lnTo>
                    <a:lnTo>
                      <a:pt x="68226" y="37118"/>
                    </a:lnTo>
                    <a:lnTo>
                      <a:pt x="68793" y="36499"/>
                    </a:lnTo>
                    <a:lnTo>
                      <a:pt x="69360" y="35906"/>
                    </a:lnTo>
                    <a:lnTo>
                      <a:pt x="69670" y="35622"/>
                    </a:lnTo>
                    <a:lnTo>
                      <a:pt x="69979" y="35364"/>
                    </a:lnTo>
                    <a:lnTo>
                      <a:pt x="69902" y="35261"/>
                    </a:lnTo>
                    <a:lnTo>
                      <a:pt x="69825" y="35158"/>
                    </a:lnTo>
                    <a:lnTo>
                      <a:pt x="69696" y="34926"/>
                    </a:lnTo>
                    <a:lnTo>
                      <a:pt x="69618" y="34616"/>
                    </a:lnTo>
                    <a:lnTo>
                      <a:pt x="69567" y="34307"/>
                    </a:lnTo>
                    <a:lnTo>
                      <a:pt x="69515" y="33610"/>
                    </a:lnTo>
                    <a:lnTo>
                      <a:pt x="69464" y="32991"/>
                    </a:lnTo>
                    <a:lnTo>
                      <a:pt x="69386" y="32398"/>
                    </a:lnTo>
                    <a:lnTo>
                      <a:pt x="69283" y="31805"/>
                    </a:lnTo>
                    <a:lnTo>
                      <a:pt x="69180" y="31237"/>
                    </a:lnTo>
                    <a:lnTo>
                      <a:pt x="69025" y="30670"/>
                    </a:lnTo>
                    <a:lnTo>
                      <a:pt x="68845" y="30102"/>
                    </a:lnTo>
                    <a:lnTo>
                      <a:pt x="68664" y="29535"/>
                    </a:lnTo>
                    <a:lnTo>
                      <a:pt x="68432" y="28993"/>
                    </a:lnTo>
                    <a:lnTo>
                      <a:pt x="68200" y="28426"/>
                    </a:lnTo>
                    <a:lnTo>
                      <a:pt x="67942" y="27910"/>
                    </a:lnTo>
                    <a:lnTo>
                      <a:pt x="67658" y="27394"/>
                    </a:lnTo>
                    <a:lnTo>
                      <a:pt x="67374" y="26878"/>
                    </a:lnTo>
                    <a:lnTo>
                      <a:pt x="67039" y="26388"/>
                    </a:lnTo>
                    <a:lnTo>
                      <a:pt x="66704" y="25898"/>
                    </a:lnTo>
                    <a:lnTo>
                      <a:pt x="66343" y="25434"/>
                    </a:lnTo>
                    <a:lnTo>
                      <a:pt x="65981" y="24969"/>
                    </a:lnTo>
                    <a:lnTo>
                      <a:pt x="65569" y="24531"/>
                    </a:lnTo>
                    <a:lnTo>
                      <a:pt x="65388" y="24737"/>
                    </a:lnTo>
                    <a:lnTo>
                      <a:pt x="65259" y="24969"/>
                    </a:lnTo>
                    <a:lnTo>
                      <a:pt x="64150" y="22699"/>
                    </a:lnTo>
                    <a:lnTo>
                      <a:pt x="63067" y="20430"/>
                    </a:lnTo>
                    <a:lnTo>
                      <a:pt x="61932" y="18185"/>
                    </a:lnTo>
                    <a:lnTo>
                      <a:pt x="60797" y="15916"/>
                    </a:lnTo>
                    <a:lnTo>
                      <a:pt x="59636" y="13697"/>
                    </a:lnTo>
                    <a:lnTo>
                      <a:pt x="58450" y="11453"/>
                    </a:lnTo>
                    <a:lnTo>
                      <a:pt x="57237" y="9235"/>
                    </a:lnTo>
                    <a:lnTo>
                      <a:pt x="56025" y="7042"/>
                    </a:lnTo>
                    <a:lnTo>
                      <a:pt x="55638" y="6243"/>
                    </a:lnTo>
                    <a:lnTo>
                      <a:pt x="55432" y="5856"/>
                    </a:lnTo>
                    <a:lnTo>
                      <a:pt x="55200" y="5521"/>
                    </a:lnTo>
                    <a:lnTo>
                      <a:pt x="54710" y="4953"/>
                    </a:lnTo>
                    <a:lnTo>
                      <a:pt x="54194" y="4386"/>
                    </a:lnTo>
                    <a:lnTo>
                      <a:pt x="53626" y="3870"/>
                    </a:lnTo>
                    <a:lnTo>
                      <a:pt x="53033" y="3406"/>
                    </a:lnTo>
                    <a:lnTo>
                      <a:pt x="52723" y="3199"/>
                    </a:lnTo>
                    <a:lnTo>
                      <a:pt x="52414" y="2993"/>
                    </a:lnTo>
                    <a:lnTo>
                      <a:pt x="52079" y="2786"/>
                    </a:lnTo>
                    <a:lnTo>
                      <a:pt x="51743" y="2632"/>
                    </a:lnTo>
                    <a:lnTo>
                      <a:pt x="51408" y="2451"/>
                    </a:lnTo>
                    <a:lnTo>
                      <a:pt x="51073" y="2322"/>
                    </a:lnTo>
                    <a:lnTo>
                      <a:pt x="50711" y="2193"/>
                    </a:lnTo>
                    <a:lnTo>
                      <a:pt x="50350" y="2090"/>
                    </a:lnTo>
                    <a:lnTo>
                      <a:pt x="49912" y="1987"/>
                    </a:lnTo>
                    <a:lnTo>
                      <a:pt x="49422" y="1909"/>
                    </a:lnTo>
                    <a:lnTo>
                      <a:pt x="48932" y="1858"/>
                    </a:lnTo>
                    <a:lnTo>
                      <a:pt x="48390" y="1832"/>
                    </a:lnTo>
                    <a:lnTo>
                      <a:pt x="47307" y="1755"/>
                    </a:lnTo>
                    <a:lnTo>
                      <a:pt x="46765" y="1729"/>
                    </a:lnTo>
                    <a:lnTo>
                      <a:pt x="46223" y="1677"/>
                    </a:lnTo>
                    <a:lnTo>
                      <a:pt x="45707" y="1600"/>
                    </a:lnTo>
                    <a:lnTo>
                      <a:pt x="45192" y="1497"/>
                    </a:lnTo>
                    <a:lnTo>
                      <a:pt x="44701" y="1368"/>
                    </a:lnTo>
                    <a:lnTo>
                      <a:pt x="44237" y="1187"/>
                    </a:lnTo>
                    <a:lnTo>
                      <a:pt x="44005" y="1110"/>
                    </a:lnTo>
                    <a:lnTo>
                      <a:pt x="43799" y="981"/>
                    </a:lnTo>
                    <a:lnTo>
                      <a:pt x="43592" y="852"/>
                    </a:lnTo>
                    <a:lnTo>
                      <a:pt x="43412" y="723"/>
                    </a:lnTo>
                    <a:lnTo>
                      <a:pt x="43231" y="568"/>
                    </a:lnTo>
                    <a:lnTo>
                      <a:pt x="43076" y="388"/>
                    </a:lnTo>
                    <a:lnTo>
                      <a:pt x="42922" y="207"/>
                    </a:lnTo>
                    <a:lnTo>
                      <a:pt x="42793" y="1"/>
                    </a:lnTo>
                    <a:lnTo>
                      <a:pt x="42354" y="1"/>
                    </a:lnTo>
                    <a:lnTo>
                      <a:pt x="42122" y="52"/>
                    </a:lnTo>
                    <a:lnTo>
                      <a:pt x="41916" y="78"/>
                    </a:lnTo>
                    <a:lnTo>
                      <a:pt x="41477" y="207"/>
                    </a:lnTo>
                    <a:lnTo>
                      <a:pt x="41065" y="388"/>
                    </a:lnTo>
                    <a:lnTo>
                      <a:pt x="40652" y="568"/>
                    </a:lnTo>
                    <a:lnTo>
                      <a:pt x="40239" y="800"/>
                    </a:lnTo>
                    <a:lnTo>
                      <a:pt x="39414" y="1213"/>
                    </a:lnTo>
                    <a:lnTo>
                      <a:pt x="38820" y="1497"/>
                    </a:lnTo>
                    <a:lnTo>
                      <a:pt x="38201" y="1729"/>
                    </a:lnTo>
                    <a:lnTo>
                      <a:pt x="37582" y="1909"/>
                    </a:lnTo>
                    <a:lnTo>
                      <a:pt x="36912" y="2064"/>
                    </a:lnTo>
                    <a:lnTo>
                      <a:pt x="36267" y="2167"/>
                    </a:lnTo>
                    <a:lnTo>
                      <a:pt x="35596" y="2245"/>
                    </a:lnTo>
                    <a:lnTo>
                      <a:pt x="34900" y="2271"/>
                    </a:lnTo>
                    <a:lnTo>
                      <a:pt x="34229" y="2271"/>
                    </a:lnTo>
                    <a:lnTo>
                      <a:pt x="33249" y="2219"/>
                    </a:lnTo>
                    <a:lnTo>
                      <a:pt x="31237" y="2219"/>
                    </a:lnTo>
                    <a:lnTo>
                      <a:pt x="30257" y="2271"/>
                    </a:lnTo>
                    <a:lnTo>
                      <a:pt x="29612" y="2271"/>
                    </a:lnTo>
                    <a:lnTo>
                      <a:pt x="28967" y="2219"/>
                    </a:lnTo>
                    <a:lnTo>
                      <a:pt x="28348" y="2167"/>
                    </a:lnTo>
                    <a:lnTo>
                      <a:pt x="27729" y="2038"/>
                    </a:lnTo>
                    <a:lnTo>
                      <a:pt x="27110" y="1909"/>
                    </a:lnTo>
                    <a:lnTo>
                      <a:pt x="26491" y="1703"/>
                    </a:lnTo>
                    <a:lnTo>
                      <a:pt x="25898" y="1497"/>
                    </a:lnTo>
                    <a:lnTo>
                      <a:pt x="25330" y="1213"/>
                    </a:lnTo>
                    <a:lnTo>
                      <a:pt x="24505" y="800"/>
                    </a:lnTo>
                    <a:lnTo>
                      <a:pt x="24092" y="568"/>
                    </a:lnTo>
                    <a:lnTo>
                      <a:pt x="23679" y="388"/>
                    </a:lnTo>
                    <a:lnTo>
                      <a:pt x="23267" y="207"/>
                    </a:lnTo>
                    <a:lnTo>
                      <a:pt x="22828" y="78"/>
                    </a:lnTo>
                    <a:lnTo>
                      <a:pt x="22622" y="52"/>
                    </a:lnTo>
                    <a:lnTo>
                      <a:pt x="22390" y="1"/>
                    </a:lnTo>
                    <a:close/>
                  </a:path>
                </a:pathLst>
              </a:custGeom>
              <a:solidFill>
                <a:srgbClr val="5EB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8" name="Google Shape;3428;p33"/>
              <p:cNvSpPr/>
              <p:nvPr/>
            </p:nvSpPr>
            <p:spPr>
              <a:xfrm>
                <a:off x="3855871" y="3328692"/>
                <a:ext cx="644166" cy="558688"/>
              </a:xfrm>
              <a:custGeom>
                <a:avLst/>
                <a:gdLst/>
                <a:ahLst/>
                <a:cxnLst/>
                <a:rect l="l" t="t" r="r" b="b"/>
                <a:pathLst>
                  <a:path w="69980" h="60694" fill="none" extrusionOk="0">
                    <a:moveTo>
                      <a:pt x="65259" y="24969"/>
                    </a:moveTo>
                    <a:lnTo>
                      <a:pt x="65259" y="24969"/>
                    </a:lnTo>
                    <a:lnTo>
                      <a:pt x="65388" y="24737"/>
                    </a:lnTo>
                    <a:lnTo>
                      <a:pt x="65569" y="24531"/>
                    </a:lnTo>
                    <a:lnTo>
                      <a:pt x="65569" y="24531"/>
                    </a:lnTo>
                    <a:lnTo>
                      <a:pt x="65981" y="24969"/>
                    </a:lnTo>
                    <a:lnTo>
                      <a:pt x="66343" y="25434"/>
                    </a:lnTo>
                    <a:lnTo>
                      <a:pt x="66704" y="25898"/>
                    </a:lnTo>
                    <a:lnTo>
                      <a:pt x="67039" y="26388"/>
                    </a:lnTo>
                    <a:lnTo>
                      <a:pt x="67374" y="26878"/>
                    </a:lnTo>
                    <a:lnTo>
                      <a:pt x="67658" y="27394"/>
                    </a:lnTo>
                    <a:lnTo>
                      <a:pt x="67942" y="27910"/>
                    </a:lnTo>
                    <a:lnTo>
                      <a:pt x="68200" y="28426"/>
                    </a:lnTo>
                    <a:lnTo>
                      <a:pt x="68432" y="28993"/>
                    </a:lnTo>
                    <a:lnTo>
                      <a:pt x="68664" y="29535"/>
                    </a:lnTo>
                    <a:lnTo>
                      <a:pt x="68845" y="30102"/>
                    </a:lnTo>
                    <a:lnTo>
                      <a:pt x="69025" y="30670"/>
                    </a:lnTo>
                    <a:lnTo>
                      <a:pt x="69180" y="31237"/>
                    </a:lnTo>
                    <a:lnTo>
                      <a:pt x="69283" y="31805"/>
                    </a:lnTo>
                    <a:lnTo>
                      <a:pt x="69386" y="32398"/>
                    </a:lnTo>
                    <a:lnTo>
                      <a:pt x="69464" y="32991"/>
                    </a:lnTo>
                    <a:lnTo>
                      <a:pt x="69464" y="32991"/>
                    </a:lnTo>
                    <a:lnTo>
                      <a:pt x="69515" y="33610"/>
                    </a:lnTo>
                    <a:lnTo>
                      <a:pt x="69567" y="34307"/>
                    </a:lnTo>
                    <a:lnTo>
                      <a:pt x="69618" y="34616"/>
                    </a:lnTo>
                    <a:lnTo>
                      <a:pt x="69696" y="34926"/>
                    </a:lnTo>
                    <a:lnTo>
                      <a:pt x="69825" y="35158"/>
                    </a:lnTo>
                    <a:lnTo>
                      <a:pt x="69902" y="35261"/>
                    </a:lnTo>
                    <a:lnTo>
                      <a:pt x="69979" y="35364"/>
                    </a:lnTo>
                    <a:lnTo>
                      <a:pt x="69979" y="35364"/>
                    </a:lnTo>
                    <a:lnTo>
                      <a:pt x="69670" y="35622"/>
                    </a:lnTo>
                    <a:lnTo>
                      <a:pt x="69360" y="35906"/>
                    </a:lnTo>
                    <a:lnTo>
                      <a:pt x="68793" y="36499"/>
                    </a:lnTo>
                    <a:lnTo>
                      <a:pt x="68226" y="37118"/>
                    </a:lnTo>
                    <a:lnTo>
                      <a:pt x="67658" y="37737"/>
                    </a:lnTo>
                    <a:lnTo>
                      <a:pt x="67658" y="37737"/>
                    </a:lnTo>
                    <a:lnTo>
                      <a:pt x="67323" y="38098"/>
                    </a:lnTo>
                    <a:lnTo>
                      <a:pt x="66936" y="38408"/>
                    </a:lnTo>
                    <a:lnTo>
                      <a:pt x="66523" y="38717"/>
                    </a:lnTo>
                    <a:lnTo>
                      <a:pt x="66110" y="38975"/>
                    </a:lnTo>
                    <a:lnTo>
                      <a:pt x="65646" y="39182"/>
                    </a:lnTo>
                    <a:lnTo>
                      <a:pt x="65440" y="39259"/>
                    </a:lnTo>
                    <a:lnTo>
                      <a:pt x="65208" y="39311"/>
                    </a:lnTo>
                    <a:lnTo>
                      <a:pt x="64950" y="39362"/>
                    </a:lnTo>
                    <a:lnTo>
                      <a:pt x="64718" y="39388"/>
                    </a:lnTo>
                    <a:lnTo>
                      <a:pt x="64485" y="39388"/>
                    </a:lnTo>
                    <a:lnTo>
                      <a:pt x="64227" y="39362"/>
                    </a:lnTo>
                    <a:lnTo>
                      <a:pt x="64227" y="39362"/>
                    </a:lnTo>
                    <a:lnTo>
                      <a:pt x="63866" y="39311"/>
                    </a:lnTo>
                    <a:lnTo>
                      <a:pt x="63505" y="39182"/>
                    </a:lnTo>
                    <a:lnTo>
                      <a:pt x="63144" y="39027"/>
                    </a:lnTo>
                    <a:lnTo>
                      <a:pt x="62809" y="38821"/>
                    </a:lnTo>
                    <a:lnTo>
                      <a:pt x="62499" y="38588"/>
                    </a:lnTo>
                    <a:lnTo>
                      <a:pt x="62164" y="38356"/>
                    </a:lnTo>
                    <a:lnTo>
                      <a:pt x="61571" y="37840"/>
                    </a:lnTo>
                    <a:lnTo>
                      <a:pt x="61571" y="37840"/>
                    </a:lnTo>
                    <a:lnTo>
                      <a:pt x="60049" y="36370"/>
                    </a:lnTo>
                    <a:lnTo>
                      <a:pt x="58553" y="34874"/>
                    </a:lnTo>
                    <a:lnTo>
                      <a:pt x="57083" y="33352"/>
                    </a:lnTo>
                    <a:lnTo>
                      <a:pt x="55664" y="31805"/>
                    </a:lnTo>
                    <a:lnTo>
                      <a:pt x="54245" y="30205"/>
                    </a:lnTo>
                    <a:lnTo>
                      <a:pt x="52852" y="28606"/>
                    </a:lnTo>
                    <a:lnTo>
                      <a:pt x="51485" y="27007"/>
                    </a:lnTo>
                    <a:lnTo>
                      <a:pt x="50144" y="25382"/>
                    </a:lnTo>
                    <a:lnTo>
                      <a:pt x="50118" y="25382"/>
                    </a:lnTo>
                    <a:lnTo>
                      <a:pt x="50118" y="25382"/>
                    </a:lnTo>
                    <a:lnTo>
                      <a:pt x="50067" y="26697"/>
                    </a:lnTo>
                    <a:lnTo>
                      <a:pt x="50015" y="28065"/>
                    </a:lnTo>
                    <a:lnTo>
                      <a:pt x="50015" y="29483"/>
                    </a:lnTo>
                    <a:lnTo>
                      <a:pt x="50041" y="30928"/>
                    </a:lnTo>
                    <a:lnTo>
                      <a:pt x="50092" y="32424"/>
                    </a:lnTo>
                    <a:lnTo>
                      <a:pt x="50170" y="33946"/>
                    </a:lnTo>
                    <a:lnTo>
                      <a:pt x="50273" y="35467"/>
                    </a:lnTo>
                    <a:lnTo>
                      <a:pt x="50402" y="37015"/>
                    </a:lnTo>
                    <a:lnTo>
                      <a:pt x="50557" y="38537"/>
                    </a:lnTo>
                    <a:lnTo>
                      <a:pt x="50737" y="40085"/>
                    </a:lnTo>
                    <a:lnTo>
                      <a:pt x="50918" y="41606"/>
                    </a:lnTo>
                    <a:lnTo>
                      <a:pt x="51124" y="43077"/>
                    </a:lnTo>
                    <a:lnTo>
                      <a:pt x="51330" y="44547"/>
                    </a:lnTo>
                    <a:lnTo>
                      <a:pt x="51563" y="45940"/>
                    </a:lnTo>
                    <a:lnTo>
                      <a:pt x="51795" y="47307"/>
                    </a:lnTo>
                    <a:lnTo>
                      <a:pt x="52053" y="48622"/>
                    </a:lnTo>
                    <a:lnTo>
                      <a:pt x="52053" y="48622"/>
                    </a:lnTo>
                    <a:lnTo>
                      <a:pt x="52104" y="49035"/>
                    </a:lnTo>
                    <a:lnTo>
                      <a:pt x="52130" y="49448"/>
                    </a:lnTo>
                    <a:lnTo>
                      <a:pt x="52130" y="49886"/>
                    </a:lnTo>
                    <a:lnTo>
                      <a:pt x="52104" y="50299"/>
                    </a:lnTo>
                    <a:lnTo>
                      <a:pt x="52027" y="50712"/>
                    </a:lnTo>
                    <a:lnTo>
                      <a:pt x="51898" y="51099"/>
                    </a:lnTo>
                    <a:lnTo>
                      <a:pt x="51769" y="51511"/>
                    </a:lnTo>
                    <a:lnTo>
                      <a:pt x="51588" y="51872"/>
                    </a:lnTo>
                    <a:lnTo>
                      <a:pt x="51588" y="51872"/>
                    </a:lnTo>
                    <a:lnTo>
                      <a:pt x="51227" y="52491"/>
                    </a:lnTo>
                    <a:lnTo>
                      <a:pt x="50866" y="53059"/>
                    </a:lnTo>
                    <a:lnTo>
                      <a:pt x="50454" y="53626"/>
                    </a:lnTo>
                    <a:lnTo>
                      <a:pt x="50015" y="54168"/>
                    </a:lnTo>
                    <a:lnTo>
                      <a:pt x="49551" y="54684"/>
                    </a:lnTo>
                    <a:lnTo>
                      <a:pt x="49061" y="55174"/>
                    </a:lnTo>
                    <a:lnTo>
                      <a:pt x="48545" y="55664"/>
                    </a:lnTo>
                    <a:lnTo>
                      <a:pt x="48003" y="56103"/>
                    </a:lnTo>
                    <a:lnTo>
                      <a:pt x="47436" y="56541"/>
                    </a:lnTo>
                    <a:lnTo>
                      <a:pt x="46868" y="56928"/>
                    </a:lnTo>
                    <a:lnTo>
                      <a:pt x="46275" y="57315"/>
                    </a:lnTo>
                    <a:lnTo>
                      <a:pt x="45656" y="57676"/>
                    </a:lnTo>
                    <a:lnTo>
                      <a:pt x="45037" y="58011"/>
                    </a:lnTo>
                    <a:lnTo>
                      <a:pt x="44392" y="58321"/>
                    </a:lnTo>
                    <a:lnTo>
                      <a:pt x="43747" y="58605"/>
                    </a:lnTo>
                    <a:lnTo>
                      <a:pt x="43102" y="58863"/>
                    </a:lnTo>
                    <a:lnTo>
                      <a:pt x="43102" y="58863"/>
                    </a:lnTo>
                    <a:lnTo>
                      <a:pt x="42406" y="59120"/>
                    </a:lnTo>
                    <a:lnTo>
                      <a:pt x="41735" y="59353"/>
                    </a:lnTo>
                    <a:lnTo>
                      <a:pt x="41039" y="59533"/>
                    </a:lnTo>
                    <a:lnTo>
                      <a:pt x="40342" y="59714"/>
                    </a:lnTo>
                    <a:lnTo>
                      <a:pt x="39620" y="59894"/>
                    </a:lnTo>
                    <a:lnTo>
                      <a:pt x="38924" y="60023"/>
                    </a:lnTo>
                    <a:lnTo>
                      <a:pt x="37479" y="60281"/>
                    </a:lnTo>
                    <a:lnTo>
                      <a:pt x="37479" y="60281"/>
                    </a:lnTo>
                    <a:lnTo>
                      <a:pt x="36164" y="60462"/>
                    </a:lnTo>
                    <a:lnTo>
                      <a:pt x="34848" y="60591"/>
                    </a:lnTo>
                    <a:lnTo>
                      <a:pt x="33533" y="60668"/>
                    </a:lnTo>
                    <a:lnTo>
                      <a:pt x="32191" y="60694"/>
                    </a:lnTo>
                    <a:lnTo>
                      <a:pt x="30876" y="60668"/>
                    </a:lnTo>
                    <a:lnTo>
                      <a:pt x="29560" y="60591"/>
                    </a:lnTo>
                    <a:lnTo>
                      <a:pt x="28245" y="60436"/>
                    </a:lnTo>
                    <a:lnTo>
                      <a:pt x="26929" y="60255"/>
                    </a:lnTo>
                    <a:lnTo>
                      <a:pt x="26929" y="60255"/>
                    </a:lnTo>
                    <a:lnTo>
                      <a:pt x="25562" y="59997"/>
                    </a:lnTo>
                    <a:lnTo>
                      <a:pt x="24918" y="59843"/>
                    </a:lnTo>
                    <a:lnTo>
                      <a:pt x="24247" y="59688"/>
                    </a:lnTo>
                    <a:lnTo>
                      <a:pt x="23576" y="59507"/>
                    </a:lnTo>
                    <a:lnTo>
                      <a:pt x="22931" y="59327"/>
                    </a:lnTo>
                    <a:lnTo>
                      <a:pt x="22287" y="59095"/>
                    </a:lnTo>
                    <a:lnTo>
                      <a:pt x="21642" y="58863"/>
                    </a:lnTo>
                    <a:lnTo>
                      <a:pt x="21642" y="58863"/>
                    </a:lnTo>
                    <a:lnTo>
                      <a:pt x="20997" y="58605"/>
                    </a:lnTo>
                    <a:lnTo>
                      <a:pt x="20352" y="58321"/>
                    </a:lnTo>
                    <a:lnTo>
                      <a:pt x="19707" y="58011"/>
                    </a:lnTo>
                    <a:lnTo>
                      <a:pt x="19088" y="57676"/>
                    </a:lnTo>
                    <a:lnTo>
                      <a:pt x="18469" y="57315"/>
                    </a:lnTo>
                    <a:lnTo>
                      <a:pt x="17876" y="56928"/>
                    </a:lnTo>
                    <a:lnTo>
                      <a:pt x="17308" y="56541"/>
                    </a:lnTo>
                    <a:lnTo>
                      <a:pt x="16741" y="56103"/>
                    </a:lnTo>
                    <a:lnTo>
                      <a:pt x="16199" y="55664"/>
                    </a:lnTo>
                    <a:lnTo>
                      <a:pt x="15683" y="55174"/>
                    </a:lnTo>
                    <a:lnTo>
                      <a:pt x="15193" y="54684"/>
                    </a:lnTo>
                    <a:lnTo>
                      <a:pt x="14729" y="54168"/>
                    </a:lnTo>
                    <a:lnTo>
                      <a:pt x="14290" y="53626"/>
                    </a:lnTo>
                    <a:lnTo>
                      <a:pt x="13878" y="53059"/>
                    </a:lnTo>
                    <a:lnTo>
                      <a:pt x="13517" y="52491"/>
                    </a:lnTo>
                    <a:lnTo>
                      <a:pt x="13181" y="51872"/>
                    </a:lnTo>
                    <a:lnTo>
                      <a:pt x="13181" y="51872"/>
                    </a:lnTo>
                    <a:lnTo>
                      <a:pt x="12975" y="51511"/>
                    </a:lnTo>
                    <a:lnTo>
                      <a:pt x="12846" y="51099"/>
                    </a:lnTo>
                    <a:lnTo>
                      <a:pt x="12717" y="50712"/>
                    </a:lnTo>
                    <a:lnTo>
                      <a:pt x="12640" y="50299"/>
                    </a:lnTo>
                    <a:lnTo>
                      <a:pt x="12614" y="49886"/>
                    </a:lnTo>
                    <a:lnTo>
                      <a:pt x="12588" y="49448"/>
                    </a:lnTo>
                    <a:lnTo>
                      <a:pt x="12640" y="49035"/>
                    </a:lnTo>
                    <a:lnTo>
                      <a:pt x="12691" y="48622"/>
                    </a:lnTo>
                    <a:lnTo>
                      <a:pt x="12691" y="48622"/>
                    </a:lnTo>
                    <a:lnTo>
                      <a:pt x="12949" y="47229"/>
                    </a:lnTo>
                    <a:lnTo>
                      <a:pt x="13207" y="45759"/>
                    </a:lnTo>
                    <a:lnTo>
                      <a:pt x="13465" y="44263"/>
                    </a:lnTo>
                    <a:lnTo>
                      <a:pt x="13671" y="42690"/>
                    </a:lnTo>
                    <a:lnTo>
                      <a:pt x="13878" y="41090"/>
                    </a:lnTo>
                    <a:lnTo>
                      <a:pt x="14084" y="39465"/>
                    </a:lnTo>
                    <a:lnTo>
                      <a:pt x="14239" y="37815"/>
                    </a:lnTo>
                    <a:lnTo>
                      <a:pt x="14394" y="36190"/>
                    </a:lnTo>
                    <a:lnTo>
                      <a:pt x="14523" y="34539"/>
                    </a:lnTo>
                    <a:lnTo>
                      <a:pt x="14626" y="32914"/>
                    </a:lnTo>
                    <a:lnTo>
                      <a:pt x="14677" y="31289"/>
                    </a:lnTo>
                    <a:lnTo>
                      <a:pt x="14729" y="29715"/>
                    </a:lnTo>
                    <a:lnTo>
                      <a:pt x="14729" y="28194"/>
                    </a:lnTo>
                    <a:lnTo>
                      <a:pt x="14677" y="26723"/>
                    </a:lnTo>
                    <a:lnTo>
                      <a:pt x="14600" y="25330"/>
                    </a:lnTo>
                    <a:lnTo>
                      <a:pt x="14497" y="24015"/>
                    </a:lnTo>
                    <a:lnTo>
                      <a:pt x="14497" y="24015"/>
                    </a:lnTo>
                    <a:lnTo>
                      <a:pt x="4153" y="35906"/>
                    </a:lnTo>
                    <a:lnTo>
                      <a:pt x="1" y="24144"/>
                    </a:lnTo>
                    <a:lnTo>
                      <a:pt x="1" y="24144"/>
                    </a:lnTo>
                    <a:lnTo>
                      <a:pt x="6501" y="10757"/>
                    </a:lnTo>
                    <a:lnTo>
                      <a:pt x="6501" y="10757"/>
                    </a:lnTo>
                    <a:lnTo>
                      <a:pt x="7171" y="9416"/>
                    </a:lnTo>
                    <a:lnTo>
                      <a:pt x="7532" y="8719"/>
                    </a:lnTo>
                    <a:lnTo>
                      <a:pt x="7894" y="8074"/>
                    </a:lnTo>
                    <a:lnTo>
                      <a:pt x="8255" y="7404"/>
                    </a:lnTo>
                    <a:lnTo>
                      <a:pt x="8667" y="6759"/>
                    </a:lnTo>
                    <a:lnTo>
                      <a:pt x="9080" y="6140"/>
                    </a:lnTo>
                    <a:lnTo>
                      <a:pt x="9544" y="5521"/>
                    </a:lnTo>
                    <a:lnTo>
                      <a:pt x="9544" y="5521"/>
                    </a:lnTo>
                    <a:lnTo>
                      <a:pt x="10034" y="4953"/>
                    </a:lnTo>
                    <a:lnTo>
                      <a:pt x="10550" y="4386"/>
                    </a:lnTo>
                    <a:lnTo>
                      <a:pt x="11118" y="3870"/>
                    </a:lnTo>
                    <a:lnTo>
                      <a:pt x="11711" y="3406"/>
                    </a:lnTo>
                    <a:lnTo>
                      <a:pt x="12021" y="3199"/>
                    </a:lnTo>
                    <a:lnTo>
                      <a:pt x="12330" y="2993"/>
                    </a:lnTo>
                    <a:lnTo>
                      <a:pt x="12665" y="2786"/>
                    </a:lnTo>
                    <a:lnTo>
                      <a:pt x="13001" y="2632"/>
                    </a:lnTo>
                    <a:lnTo>
                      <a:pt x="13336" y="2451"/>
                    </a:lnTo>
                    <a:lnTo>
                      <a:pt x="13671" y="2322"/>
                    </a:lnTo>
                    <a:lnTo>
                      <a:pt x="14033" y="2193"/>
                    </a:lnTo>
                    <a:lnTo>
                      <a:pt x="14394" y="2090"/>
                    </a:lnTo>
                    <a:lnTo>
                      <a:pt x="14394" y="2090"/>
                    </a:lnTo>
                    <a:lnTo>
                      <a:pt x="14832" y="1987"/>
                    </a:lnTo>
                    <a:lnTo>
                      <a:pt x="15322" y="1909"/>
                    </a:lnTo>
                    <a:lnTo>
                      <a:pt x="15812" y="1858"/>
                    </a:lnTo>
                    <a:lnTo>
                      <a:pt x="16354" y="1832"/>
                    </a:lnTo>
                    <a:lnTo>
                      <a:pt x="17437" y="1755"/>
                    </a:lnTo>
                    <a:lnTo>
                      <a:pt x="17979" y="1729"/>
                    </a:lnTo>
                    <a:lnTo>
                      <a:pt x="18521" y="1677"/>
                    </a:lnTo>
                    <a:lnTo>
                      <a:pt x="19037" y="1600"/>
                    </a:lnTo>
                    <a:lnTo>
                      <a:pt x="19552" y="1497"/>
                    </a:lnTo>
                    <a:lnTo>
                      <a:pt x="20043" y="1368"/>
                    </a:lnTo>
                    <a:lnTo>
                      <a:pt x="20507" y="1187"/>
                    </a:lnTo>
                    <a:lnTo>
                      <a:pt x="20739" y="1110"/>
                    </a:lnTo>
                    <a:lnTo>
                      <a:pt x="20945" y="981"/>
                    </a:lnTo>
                    <a:lnTo>
                      <a:pt x="21126" y="852"/>
                    </a:lnTo>
                    <a:lnTo>
                      <a:pt x="21332" y="723"/>
                    </a:lnTo>
                    <a:lnTo>
                      <a:pt x="21513" y="568"/>
                    </a:lnTo>
                    <a:lnTo>
                      <a:pt x="21668" y="388"/>
                    </a:lnTo>
                    <a:lnTo>
                      <a:pt x="21822" y="207"/>
                    </a:lnTo>
                    <a:lnTo>
                      <a:pt x="21951" y="1"/>
                    </a:lnTo>
                    <a:lnTo>
                      <a:pt x="21951" y="1"/>
                    </a:lnTo>
                    <a:lnTo>
                      <a:pt x="22183" y="1"/>
                    </a:lnTo>
                    <a:lnTo>
                      <a:pt x="22390" y="1"/>
                    </a:lnTo>
                    <a:lnTo>
                      <a:pt x="22622" y="52"/>
                    </a:lnTo>
                    <a:lnTo>
                      <a:pt x="22828" y="78"/>
                    </a:lnTo>
                    <a:lnTo>
                      <a:pt x="23267" y="207"/>
                    </a:lnTo>
                    <a:lnTo>
                      <a:pt x="23679" y="388"/>
                    </a:lnTo>
                    <a:lnTo>
                      <a:pt x="24092" y="568"/>
                    </a:lnTo>
                    <a:lnTo>
                      <a:pt x="24505" y="800"/>
                    </a:lnTo>
                    <a:lnTo>
                      <a:pt x="25330" y="1213"/>
                    </a:lnTo>
                    <a:lnTo>
                      <a:pt x="25330" y="1213"/>
                    </a:lnTo>
                    <a:lnTo>
                      <a:pt x="25898" y="1497"/>
                    </a:lnTo>
                    <a:lnTo>
                      <a:pt x="26491" y="1703"/>
                    </a:lnTo>
                    <a:lnTo>
                      <a:pt x="27110" y="1909"/>
                    </a:lnTo>
                    <a:lnTo>
                      <a:pt x="27729" y="2038"/>
                    </a:lnTo>
                    <a:lnTo>
                      <a:pt x="28348" y="2167"/>
                    </a:lnTo>
                    <a:lnTo>
                      <a:pt x="28967" y="2219"/>
                    </a:lnTo>
                    <a:lnTo>
                      <a:pt x="29612" y="2271"/>
                    </a:lnTo>
                    <a:lnTo>
                      <a:pt x="30257" y="2271"/>
                    </a:lnTo>
                    <a:lnTo>
                      <a:pt x="30257" y="2271"/>
                    </a:lnTo>
                    <a:lnTo>
                      <a:pt x="31237" y="2219"/>
                    </a:lnTo>
                    <a:lnTo>
                      <a:pt x="32243" y="2219"/>
                    </a:lnTo>
                    <a:lnTo>
                      <a:pt x="33249" y="2219"/>
                    </a:lnTo>
                    <a:lnTo>
                      <a:pt x="34229" y="2271"/>
                    </a:lnTo>
                    <a:lnTo>
                      <a:pt x="34229" y="2271"/>
                    </a:lnTo>
                    <a:lnTo>
                      <a:pt x="34900" y="2271"/>
                    </a:lnTo>
                    <a:lnTo>
                      <a:pt x="35596" y="2245"/>
                    </a:lnTo>
                    <a:lnTo>
                      <a:pt x="36267" y="2167"/>
                    </a:lnTo>
                    <a:lnTo>
                      <a:pt x="36912" y="2064"/>
                    </a:lnTo>
                    <a:lnTo>
                      <a:pt x="37582" y="1909"/>
                    </a:lnTo>
                    <a:lnTo>
                      <a:pt x="38201" y="1729"/>
                    </a:lnTo>
                    <a:lnTo>
                      <a:pt x="38820" y="1497"/>
                    </a:lnTo>
                    <a:lnTo>
                      <a:pt x="39414" y="1213"/>
                    </a:lnTo>
                    <a:lnTo>
                      <a:pt x="39414" y="1213"/>
                    </a:lnTo>
                    <a:lnTo>
                      <a:pt x="40239" y="800"/>
                    </a:lnTo>
                    <a:lnTo>
                      <a:pt x="40652" y="568"/>
                    </a:lnTo>
                    <a:lnTo>
                      <a:pt x="41065" y="388"/>
                    </a:lnTo>
                    <a:lnTo>
                      <a:pt x="41477" y="207"/>
                    </a:lnTo>
                    <a:lnTo>
                      <a:pt x="41916" y="78"/>
                    </a:lnTo>
                    <a:lnTo>
                      <a:pt x="42122" y="52"/>
                    </a:lnTo>
                    <a:lnTo>
                      <a:pt x="42354" y="1"/>
                    </a:lnTo>
                    <a:lnTo>
                      <a:pt x="42561" y="1"/>
                    </a:lnTo>
                    <a:lnTo>
                      <a:pt x="42793" y="1"/>
                    </a:lnTo>
                    <a:lnTo>
                      <a:pt x="42793" y="1"/>
                    </a:lnTo>
                    <a:lnTo>
                      <a:pt x="42922" y="207"/>
                    </a:lnTo>
                    <a:lnTo>
                      <a:pt x="43076" y="388"/>
                    </a:lnTo>
                    <a:lnTo>
                      <a:pt x="43231" y="568"/>
                    </a:lnTo>
                    <a:lnTo>
                      <a:pt x="43412" y="723"/>
                    </a:lnTo>
                    <a:lnTo>
                      <a:pt x="43592" y="852"/>
                    </a:lnTo>
                    <a:lnTo>
                      <a:pt x="43799" y="981"/>
                    </a:lnTo>
                    <a:lnTo>
                      <a:pt x="44005" y="1110"/>
                    </a:lnTo>
                    <a:lnTo>
                      <a:pt x="44237" y="1187"/>
                    </a:lnTo>
                    <a:lnTo>
                      <a:pt x="44701" y="1368"/>
                    </a:lnTo>
                    <a:lnTo>
                      <a:pt x="45192" y="1497"/>
                    </a:lnTo>
                    <a:lnTo>
                      <a:pt x="45707" y="1600"/>
                    </a:lnTo>
                    <a:lnTo>
                      <a:pt x="46223" y="1677"/>
                    </a:lnTo>
                    <a:lnTo>
                      <a:pt x="46765" y="1729"/>
                    </a:lnTo>
                    <a:lnTo>
                      <a:pt x="47307" y="1755"/>
                    </a:lnTo>
                    <a:lnTo>
                      <a:pt x="48390" y="1832"/>
                    </a:lnTo>
                    <a:lnTo>
                      <a:pt x="48932" y="1858"/>
                    </a:lnTo>
                    <a:lnTo>
                      <a:pt x="49422" y="1909"/>
                    </a:lnTo>
                    <a:lnTo>
                      <a:pt x="49912" y="1987"/>
                    </a:lnTo>
                    <a:lnTo>
                      <a:pt x="50350" y="2090"/>
                    </a:lnTo>
                    <a:lnTo>
                      <a:pt x="50350" y="2090"/>
                    </a:lnTo>
                    <a:lnTo>
                      <a:pt x="50711" y="2193"/>
                    </a:lnTo>
                    <a:lnTo>
                      <a:pt x="51073" y="2322"/>
                    </a:lnTo>
                    <a:lnTo>
                      <a:pt x="51408" y="2451"/>
                    </a:lnTo>
                    <a:lnTo>
                      <a:pt x="51743" y="2632"/>
                    </a:lnTo>
                    <a:lnTo>
                      <a:pt x="52079" y="2786"/>
                    </a:lnTo>
                    <a:lnTo>
                      <a:pt x="52414" y="2993"/>
                    </a:lnTo>
                    <a:lnTo>
                      <a:pt x="52723" y="3199"/>
                    </a:lnTo>
                    <a:lnTo>
                      <a:pt x="53033" y="3406"/>
                    </a:lnTo>
                    <a:lnTo>
                      <a:pt x="53626" y="3870"/>
                    </a:lnTo>
                    <a:lnTo>
                      <a:pt x="54194" y="4386"/>
                    </a:lnTo>
                    <a:lnTo>
                      <a:pt x="54710" y="4953"/>
                    </a:lnTo>
                    <a:lnTo>
                      <a:pt x="55200" y="5521"/>
                    </a:lnTo>
                    <a:lnTo>
                      <a:pt x="55200" y="5521"/>
                    </a:lnTo>
                    <a:lnTo>
                      <a:pt x="55432" y="5856"/>
                    </a:lnTo>
                    <a:lnTo>
                      <a:pt x="55638" y="6243"/>
                    </a:lnTo>
                    <a:lnTo>
                      <a:pt x="56025" y="7042"/>
                    </a:lnTo>
                    <a:lnTo>
                      <a:pt x="56025" y="7042"/>
                    </a:lnTo>
                    <a:lnTo>
                      <a:pt x="57237" y="9235"/>
                    </a:lnTo>
                    <a:lnTo>
                      <a:pt x="58450" y="11453"/>
                    </a:lnTo>
                    <a:lnTo>
                      <a:pt x="59636" y="13697"/>
                    </a:lnTo>
                    <a:lnTo>
                      <a:pt x="60797" y="15916"/>
                    </a:lnTo>
                    <a:lnTo>
                      <a:pt x="61932" y="18185"/>
                    </a:lnTo>
                    <a:lnTo>
                      <a:pt x="63067" y="20430"/>
                    </a:lnTo>
                    <a:lnTo>
                      <a:pt x="64150" y="22699"/>
                    </a:lnTo>
                    <a:lnTo>
                      <a:pt x="65259" y="2496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9" name="Google Shape;3429;p33"/>
              <p:cNvSpPr/>
              <p:nvPr/>
            </p:nvSpPr>
            <p:spPr>
              <a:xfrm>
                <a:off x="4057212" y="3293077"/>
                <a:ext cx="193287" cy="56519"/>
              </a:xfrm>
              <a:custGeom>
                <a:avLst/>
                <a:gdLst/>
                <a:ahLst/>
                <a:cxnLst/>
                <a:rect l="l" t="t" r="r" b="b"/>
                <a:pathLst>
                  <a:path w="20998" h="6140" extrusionOk="0">
                    <a:moveTo>
                      <a:pt x="4128" y="1"/>
                    </a:moveTo>
                    <a:lnTo>
                      <a:pt x="3612" y="52"/>
                    </a:lnTo>
                    <a:lnTo>
                      <a:pt x="3070" y="130"/>
                    </a:lnTo>
                    <a:lnTo>
                      <a:pt x="2554" y="259"/>
                    </a:lnTo>
                    <a:lnTo>
                      <a:pt x="2297" y="336"/>
                    </a:lnTo>
                    <a:lnTo>
                      <a:pt x="2039" y="439"/>
                    </a:lnTo>
                    <a:lnTo>
                      <a:pt x="1806" y="568"/>
                    </a:lnTo>
                    <a:lnTo>
                      <a:pt x="1574" y="697"/>
                    </a:lnTo>
                    <a:lnTo>
                      <a:pt x="1342" y="852"/>
                    </a:lnTo>
                    <a:lnTo>
                      <a:pt x="1136" y="1032"/>
                    </a:lnTo>
                    <a:lnTo>
                      <a:pt x="929" y="1213"/>
                    </a:lnTo>
                    <a:lnTo>
                      <a:pt x="749" y="1419"/>
                    </a:lnTo>
                    <a:lnTo>
                      <a:pt x="568" y="1626"/>
                    </a:lnTo>
                    <a:lnTo>
                      <a:pt x="414" y="1858"/>
                    </a:lnTo>
                    <a:lnTo>
                      <a:pt x="285" y="2090"/>
                    </a:lnTo>
                    <a:lnTo>
                      <a:pt x="181" y="2322"/>
                    </a:lnTo>
                    <a:lnTo>
                      <a:pt x="104" y="2580"/>
                    </a:lnTo>
                    <a:lnTo>
                      <a:pt x="27" y="2838"/>
                    </a:lnTo>
                    <a:lnTo>
                      <a:pt x="1" y="3096"/>
                    </a:lnTo>
                    <a:lnTo>
                      <a:pt x="1" y="3354"/>
                    </a:lnTo>
                    <a:lnTo>
                      <a:pt x="27" y="3612"/>
                    </a:lnTo>
                    <a:lnTo>
                      <a:pt x="78" y="3870"/>
                    </a:lnTo>
                    <a:lnTo>
                      <a:pt x="517" y="3870"/>
                    </a:lnTo>
                    <a:lnTo>
                      <a:pt x="749" y="3921"/>
                    </a:lnTo>
                    <a:lnTo>
                      <a:pt x="955" y="3947"/>
                    </a:lnTo>
                    <a:lnTo>
                      <a:pt x="1394" y="4076"/>
                    </a:lnTo>
                    <a:lnTo>
                      <a:pt x="1806" y="4257"/>
                    </a:lnTo>
                    <a:lnTo>
                      <a:pt x="2219" y="4437"/>
                    </a:lnTo>
                    <a:lnTo>
                      <a:pt x="2632" y="4669"/>
                    </a:lnTo>
                    <a:lnTo>
                      <a:pt x="3457" y="5082"/>
                    </a:lnTo>
                    <a:lnTo>
                      <a:pt x="4025" y="5366"/>
                    </a:lnTo>
                    <a:lnTo>
                      <a:pt x="4618" y="5572"/>
                    </a:lnTo>
                    <a:lnTo>
                      <a:pt x="5237" y="5778"/>
                    </a:lnTo>
                    <a:lnTo>
                      <a:pt x="5856" y="5907"/>
                    </a:lnTo>
                    <a:lnTo>
                      <a:pt x="6475" y="6036"/>
                    </a:lnTo>
                    <a:lnTo>
                      <a:pt x="7094" y="6088"/>
                    </a:lnTo>
                    <a:lnTo>
                      <a:pt x="7739" y="6140"/>
                    </a:lnTo>
                    <a:lnTo>
                      <a:pt x="8384" y="6140"/>
                    </a:lnTo>
                    <a:lnTo>
                      <a:pt x="9364" y="6088"/>
                    </a:lnTo>
                    <a:lnTo>
                      <a:pt x="11376" y="6088"/>
                    </a:lnTo>
                    <a:lnTo>
                      <a:pt x="12356" y="6140"/>
                    </a:lnTo>
                    <a:lnTo>
                      <a:pt x="13027" y="6140"/>
                    </a:lnTo>
                    <a:lnTo>
                      <a:pt x="13723" y="6114"/>
                    </a:lnTo>
                    <a:lnTo>
                      <a:pt x="14394" y="6036"/>
                    </a:lnTo>
                    <a:lnTo>
                      <a:pt x="15039" y="5933"/>
                    </a:lnTo>
                    <a:lnTo>
                      <a:pt x="15709" y="5778"/>
                    </a:lnTo>
                    <a:lnTo>
                      <a:pt x="16328" y="5598"/>
                    </a:lnTo>
                    <a:lnTo>
                      <a:pt x="16947" y="5366"/>
                    </a:lnTo>
                    <a:lnTo>
                      <a:pt x="17541" y="5082"/>
                    </a:lnTo>
                    <a:lnTo>
                      <a:pt x="18366" y="4669"/>
                    </a:lnTo>
                    <a:lnTo>
                      <a:pt x="18779" y="4437"/>
                    </a:lnTo>
                    <a:lnTo>
                      <a:pt x="19192" y="4257"/>
                    </a:lnTo>
                    <a:lnTo>
                      <a:pt x="19604" y="4076"/>
                    </a:lnTo>
                    <a:lnTo>
                      <a:pt x="20043" y="3947"/>
                    </a:lnTo>
                    <a:lnTo>
                      <a:pt x="20249" y="3921"/>
                    </a:lnTo>
                    <a:lnTo>
                      <a:pt x="20481" y="3870"/>
                    </a:lnTo>
                    <a:lnTo>
                      <a:pt x="20920" y="3870"/>
                    </a:lnTo>
                    <a:lnTo>
                      <a:pt x="20971" y="3612"/>
                    </a:lnTo>
                    <a:lnTo>
                      <a:pt x="20997" y="3354"/>
                    </a:lnTo>
                    <a:lnTo>
                      <a:pt x="20997" y="3096"/>
                    </a:lnTo>
                    <a:lnTo>
                      <a:pt x="20946" y="2838"/>
                    </a:lnTo>
                    <a:lnTo>
                      <a:pt x="20894" y="2580"/>
                    </a:lnTo>
                    <a:lnTo>
                      <a:pt x="20817" y="2322"/>
                    </a:lnTo>
                    <a:lnTo>
                      <a:pt x="20688" y="2090"/>
                    </a:lnTo>
                    <a:lnTo>
                      <a:pt x="20559" y="1858"/>
                    </a:lnTo>
                    <a:lnTo>
                      <a:pt x="20430" y="1626"/>
                    </a:lnTo>
                    <a:lnTo>
                      <a:pt x="20249" y="1419"/>
                    </a:lnTo>
                    <a:lnTo>
                      <a:pt x="20069" y="1213"/>
                    </a:lnTo>
                    <a:lnTo>
                      <a:pt x="19862" y="1032"/>
                    </a:lnTo>
                    <a:lnTo>
                      <a:pt x="19656" y="852"/>
                    </a:lnTo>
                    <a:lnTo>
                      <a:pt x="19424" y="697"/>
                    </a:lnTo>
                    <a:lnTo>
                      <a:pt x="19192" y="568"/>
                    </a:lnTo>
                    <a:lnTo>
                      <a:pt x="18934" y="439"/>
                    </a:lnTo>
                    <a:lnTo>
                      <a:pt x="18701" y="336"/>
                    </a:lnTo>
                    <a:lnTo>
                      <a:pt x="18444" y="259"/>
                    </a:lnTo>
                    <a:lnTo>
                      <a:pt x="17928" y="130"/>
                    </a:lnTo>
                    <a:lnTo>
                      <a:pt x="17386" y="52"/>
                    </a:lnTo>
                    <a:lnTo>
                      <a:pt x="16844" y="1"/>
                    </a:lnTo>
                    <a:lnTo>
                      <a:pt x="16303" y="1"/>
                    </a:lnTo>
                    <a:lnTo>
                      <a:pt x="15761" y="26"/>
                    </a:lnTo>
                    <a:lnTo>
                      <a:pt x="15219" y="78"/>
                    </a:lnTo>
                    <a:lnTo>
                      <a:pt x="14678" y="130"/>
                    </a:lnTo>
                    <a:lnTo>
                      <a:pt x="13207" y="310"/>
                    </a:lnTo>
                    <a:lnTo>
                      <a:pt x="12459" y="362"/>
                    </a:lnTo>
                    <a:lnTo>
                      <a:pt x="11711" y="388"/>
                    </a:lnTo>
                    <a:lnTo>
                      <a:pt x="10370" y="362"/>
                    </a:lnTo>
                    <a:lnTo>
                      <a:pt x="9029" y="388"/>
                    </a:lnTo>
                    <a:lnTo>
                      <a:pt x="8358" y="362"/>
                    </a:lnTo>
                    <a:lnTo>
                      <a:pt x="7687" y="310"/>
                    </a:lnTo>
                    <a:lnTo>
                      <a:pt x="6320" y="130"/>
                    </a:lnTo>
                    <a:lnTo>
                      <a:pt x="5779" y="78"/>
                    </a:lnTo>
                    <a:lnTo>
                      <a:pt x="5237" y="26"/>
                    </a:lnTo>
                    <a:lnTo>
                      <a:pt x="4695" y="1"/>
                    </a:lnTo>
                    <a:close/>
                  </a:path>
                </a:pathLst>
              </a:custGeom>
              <a:solidFill>
                <a:srgbClr val="CEC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0" name="Google Shape;3430;p33"/>
              <p:cNvSpPr/>
              <p:nvPr/>
            </p:nvSpPr>
            <p:spPr>
              <a:xfrm>
                <a:off x="3989307" y="3549980"/>
                <a:ext cx="2145" cy="51769"/>
              </a:xfrm>
              <a:custGeom>
                <a:avLst/>
                <a:gdLst/>
                <a:ahLst/>
                <a:cxnLst/>
                <a:rect l="l" t="t" r="r" b="b"/>
                <a:pathLst>
                  <a:path w="233" h="5624" extrusionOk="0">
                    <a:moveTo>
                      <a:pt x="1" y="52"/>
                    </a:moveTo>
                    <a:lnTo>
                      <a:pt x="1" y="52"/>
                    </a:lnTo>
                    <a:lnTo>
                      <a:pt x="130" y="1342"/>
                    </a:lnTo>
                    <a:lnTo>
                      <a:pt x="181" y="2709"/>
                    </a:lnTo>
                    <a:lnTo>
                      <a:pt x="233" y="4128"/>
                    </a:lnTo>
                    <a:lnTo>
                      <a:pt x="233" y="5624"/>
                    </a:lnTo>
                    <a:lnTo>
                      <a:pt x="233" y="5624"/>
                    </a:lnTo>
                    <a:lnTo>
                      <a:pt x="233" y="5624"/>
                    </a:lnTo>
                    <a:lnTo>
                      <a:pt x="233" y="5624"/>
                    </a:lnTo>
                    <a:lnTo>
                      <a:pt x="233" y="4128"/>
                    </a:lnTo>
                    <a:lnTo>
                      <a:pt x="181" y="2709"/>
                    </a:lnTo>
                    <a:lnTo>
                      <a:pt x="130" y="1342"/>
                    </a:lnTo>
                    <a:lnTo>
                      <a:pt x="1" y="52"/>
                    </a:lnTo>
                    <a:close/>
                    <a:moveTo>
                      <a:pt x="1" y="26"/>
                    </a:moveTo>
                    <a:lnTo>
                      <a:pt x="1" y="26"/>
                    </a:lnTo>
                    <a:lnTo>
                      <a:pt x="1" y="26"/>
                    </a:lnTo>
                    <a:lnTo>
                      <a:pt x="1" y="26"/>
                    </a:lnTo>
                    <a:lnTo>
                      <a:pt x="1" y="26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8ED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1" name="Google Shape;3431;p33"/>
              <p:cNvSpPr/>
              <p:nvPr/>
            </p:nvSpPr>
            <p:spPr>
              <a:xfrm>
                <a:off x="3989307" y="3550459"/>
                <a:ext cx="2145" cy="51290"/>
              </a:xfrm>
              <a:custGeom>
                <a:avLst/>
                <a:gdLst/>
                <a:ahLst/>
                <a:cxnLst/>
                <a:rect l="l" t="t" r="r" b="b"/>
                <a:pathLst>
                  <a:path w="233" h="5572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30" y="1290"/>
                    </a:lnTo>
                    <a:lnTo>
                      <a:pt x="181" y="2657"/>
                    </a:lnTo>
                    <a:lnTo>
                      <a:pt x="233" y="4076"/>
                    </a:lnTo>
                    <a:lnTo>
                      <a:pt x="233" y="5572"/>
                    </a:lnTo>
                    <a:lnTo>
                      <a:pt x="233" y="5572"/>
                    </a:lnTo>
                    <a:lnTo>
                      <a:pt x="233" y="5572"/>
                    </a:lnTo>
                    <a:lnTo>
                      <a:pt x="233" y="5572"/>
                    </a:lnTo>
                    <a:lnTo>
                      <a:pt x="233" y="4076"/>
                    </a:lnTo>
                    <a:lnTo>
                      <a:pt x="181" y="2657"/>
                    </a:lnTo>
                    <a:lnTo>
                      <a:pt x="130" y="129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2" name="Google Shape;3432;p33"/>
              <p:cNvSpPr/>
              <p:nvPr/>
            </p:nvSpPr>
            <p:spPr>
              <a:xfrm>
                <a:off x="3989307" y="3550219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3" name="Google Shape;3433;p33"/>
              <p:cNvSpPr/>
              <p:nvPr/>
            </p:nvSpPr>
            <p:spPr>
              <a:xfrm>
                <a:off x="3989307" y="3549980"/>
                <a:ext cx="9" cy="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4" name="Google Shape;3434;p33"/>
              <p:cNvSpPr/>
              <p:nvPr/>
            </p:nvSpPr>
            <p:spPr>
              <a:xfrm>
                <a:off x="3989307" y="3496324"/>
                <a:ext cx="31113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3380" h="11453" extrusionOk="0">
                    <a:moveTo>
                      <a:pt x="3173" y="0"/>
                    </a:moveTo>
                    <a:lnTo>
                      <a:pt x="3148" y="336"/>
                    </a:lnTo>
                    <a:lnTo>
                      <a:pt x="3096" y="645"/>
                    </a:lnTo>
                    <a:lnTo>
                      <a:pt x="2967" y="1264"/>
                    </a:lnTo>
                    <a:lnTo>
                      <a:pt x="2787" y="1832"/>
                    </a:lnTo>
                    <a:lnTo>
                      <a:pt x="2580" y="2373"/>
                    </a:lnTo>
                    <a:lnTo>
                      <a:pt x="2348" y="2889"/>
                    </a:lnTo>
                    <a:lnTo>
                      <a:pt x="2064" y="3353"/>
                    </a:lnTo>
                    <a:lnTo>
                      <a:pt x="1781" y="3818"/>
                    </a:lnTo>
                    <a:lnTo>
                      <a:pt x="1497" y="4205"/>
                    </a:lnTo>
                    <a:lnTo>
                      <a:pt x="1213" y="4566"/>
                    </a:lnTo>
                    <a:lnTo>
                      <a:pt x="955" y="4875"/>
                    </a:lnTo>
                    <a:lnTo>
                      <a:pt x="465" y="5391"/>
                    </a:lnTo>
                    <a:lnTo>
                      <a:pt x="130" y="5701"/>
                    </a:lnTo>
                    <a:lnTo>
                      <a:pt x="1" y="5804"/>
                    </a:lnTo>
                    <a:lnTo>
                      <a:pt x="1" y="5830"/>
                    </a:lnTo>
                    <a:lnTo>
                      <a:pt x="1" y="5855"/>
                    </a:lnTo>
                    <a:lnTo>
                      <a:pt x="1" y="5881"/>
                    </a:lnTo>
                    <a:lnTo>
                      <a:pt x="130" y="7171"/>
                    </a:lnTo>
                    <a:lnTo>
                      <a:pt x="181" y="8538"/>
                    </a:lnTo>
                    <a:lnTo>
                      <a:pt x="233" y="9957"/>
                    </a:lnTo>
                    <a:lnTo>
                      <a:pt x="233" y="11453"/>
                    </a:lnTo>
                    <a:lnTo>
                      <a:pt x="620" y="10731"/>
                    </a:lnTo>
                    <a:lnTo>
                      <a:pt x="981" y="10034"/>
                    </a:lnTo>
                    <a:lnTo>
                      <a:pt x="1316" y="9363"/>
                    </a:lnTo>
                    <a:lnTo>
                      <a:pt x="1600" y="8719"/>
                    </a:lnTo>
                    <a:lnTo>
                      <a:pt x="1884" y="8100"/>
                    </a:lnTo>
                    <a:lnTo>
                      <a:pt x="2116" y="7506"/>
                    </a:lnTo>
                    <a:lnTo>
                      <a:pt x="2322" y="6939"/>
                    </a:lnTo>
                    <a:lnTo>
                      <a:pt x="2529" y="6371"/>
                    </a:lnTo>
                    <a:lnTo>
                      <a:pt x="2838" y="5340"/>
                    </a:lnTo>
                    <a:lnTo>
                      <a:pt x="3070" y="4411"/>
                    </a:lnTo>
                    <a:lnTo>
                      <a:pt x="3225" y="3560"/>
                    </a:lnTo>
                    <a:lnTo>
                      <a:pt x="3328" y="2812"/>
                    </a:lnTo>
                    <a:lnTo>
                      <a:pt x="3380" y="2141"/>
                    </a:lnTo>
                    <a:lnTo>
                      <a:pt x="3380" y="1574"/>
                    </a:lnTo>
                    <a:lnTo>
                      <a:pt x="3354" y="1084"/>
                    </a:lnTo>
                    <a:lnTo>
                      <a:pt x="3328" y="697"/>
                    </a:lnTo>
                    <a:lnTo>
                      <a:pt x="3277" y="387"/>
                    </a:lnTo>
                    <a:lnTo>
                      <a:pt x="3225" y="181"/>
                    </a:lnTo>
                    <a:lnTo>
                      <a:pt x="3173" y="0"/>
                    </a:lnTo>
                    <a:close/>
                  </a:path>
                </a:pathLst>
              </a:custGeom>
              <a:solidFill>
                <a:srgbClr val="D49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5" name="Google Shape;3435;p33"/>
              <p:cNvSpPr/>
              <p:nvPr/>
            </p:nvSpPr>
            <p:spPr>
              <a:xfrm>
                <a:off x="3989307" y="3496324"/>
                <a:ext cx="31113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3380" h="11453" fill="none" extrusionOk="0">
                    <a:moveTo>
                      <a:pt x="3173" y="0"/>
                    </a:moveTo>
                    <a:lnTo>
                      <a:pt x="3173" y="0"/>
                    </a:lnTo>
                    <a:lnTo>
                      <a:pt x="3148" y="336"/>
                    </a:lnTo>
                    <a:lnTo>
                      <a:pt x="3096" y="645"/>
                    </a:lnTo>
                    <a:lnTo>
                      <a:pt x="2967" y="1264"/>
                    </a:lnTo>
                    <a:lnTo>
                      <a:pt x="2787" y="1832"/>
                    </a:lnTo>
                    <a:lnTo>
                      <a:pt x="2580" y="2373"/>
                    </a:lnTo>
                    <a:lnTo>
                      <a:pt x="2348" y="2889"/>
                    </a:lnTo>
                    <a:lnTo>
                      <a:pt x="2064" y="3353"/>
                    </a:lnTo>
                    <a:lnTo>
                      <a:pt x="1781" y="3818"/>
                    </a:lnTo>
                    <a:lnTo>
                      <a:pt x="1497" y="4205"/>
                    </a:lnTo>
                    <a:lnTo>
                      <a:pt x="1213" y="4566"/>
                    </a:lnTo>
                    <a:lnTo>
                      <a:pt x="955" y="4875"/>
                    </a:lnTo>
                    <a:lnTo>
                      <a:pt x="465" y="5391"/>
                    </a:lnTo>
                    <a:lnTo>
                      <a:pt x="130" y="5701"/>
                    </a:lnTo>
                    <a:lnTo>
                      <a:pt x="1" y="5804"/>
                    </a:lnTo>
                    <a:lnTo>
                      <a:pt x="1" y="5804"/>
                    </a:lnTo>
                    <a:lnTo>
                      <a:pt x="1" y="5830"/>
                    </a:lnTo>
                    <a:lnTo>
                      <a:pt x="1" y="5830"/>
                    </a:lnTo>
                    <a:lnTo>
                      <a:pt x="1" y="5830"/>
                    </a:lnTo>
                    <a:lnTo>
                      <a:pt x="1" y="5830"/>
                    </a:lnTo>
                    <a:lnTo>
                      <a:pt x="1" y="5855"/>
                    </a:lnTo>
                    <a:lnTo>
                      <a:pt x="1" y="5855"/>
                    </a:lnTo>
                    <a:lnTo>
                      <a:pt x="1" y="5855"/>
                    </a:lnTo>
                    <a:lnTo>
                      <a:pt x="1" y="5855"/>
                    </a:lnTo>
                    <a:lnTo>
                      <a:pt x="1" y="5881"/>
                    </a:lnTo>
                    <a:lnTo>
                      <a:pt x="1" y="5881"/>
                    </a:lnTo>
                    <a:lnTo>
                      <a:pt x="130" y="7171"/>
                    </a:lnTo>
                    <a:lnTo>
                      <a:pt x="181" y="8538"/>
                    </a:lnTo>
                    <a:lnTo>
                      <a:pt x="233" y="9957"/>
                    </a:lnTo>
                    <a:lnTo>
                      <a:pt x="233" y="11453"/>
                    </a:lnTo>
                    <a:lnTo>
                      <a:pt x="233" y="11453"/>
                    </a:lnTo>
                    <a:lnTo>
                      <a:pt x="620" y="10731"/>
                    </a:lnTo>
                    <a:lnTo>
                      <a:pt x="981" y="10034"/>
                    </a:lnTo>
                    <a:lnTo>
                      <a:pt x="1316" y="9363"/>
                    </a:lnTo>
                    <a:lnTo>
                      <a:pt x="1600" y="8719"/>
                    </a:lnTo>
                    <a:lnTo>
                      <a:pt x="1884" y="8100"/>
                    </a:lnTo>
                    <a:lnTo>
                      <a:pt x="2116" y="7506"/>
                    </a:lnTo>
                    <a:lnTo>
                      <a:pt x="2322" y="6939"/>
                    </a:lnTo>
                    <a:lnTo>
                      <a:pt x="2529" y="6371"/>
                    </a:lnTo>
                    <a:lnTo>
                      <a:pt x="2838" y="5340"/>
                    </a:lnTo>
                    <a:lnTo>
                      <a:pt x="3070" y="4411"/>
                    </a:lnTo>
                    <a:lnTo>
                      <a:pt x="3225" y="3560"/>
                    </a:lnTo>
                    <a:lnTo>
                      <a:pt x="3328" y="2812"/>
                    </a:lnTo>
                    <a:lnTo>
                      <a:pt x="3380" y="2141"/>
                    </a:lnTo>
                    <a:lnTo>
                      <a:pt x="3380" y="1574"/>
                    </a:lnTo>
                    <a:lnTo>
                      <a:pt x="3354" y="1084"/>
                    </a:lnTo>
                    <a:lnTo>
                      <a:pt x="3328" y="697"/>
                    </a:lnTo>
                    <a:lnTo>
                      <a:pt x="3277" y="387"/>
                    </a:lnTo>
                    <a:lnTo>
                      <a:pt x="3225" y="181"/>
                    </a:lnTo>
                    <a:lnTo>
                      <a:pt x="317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6" name="Google Shape;3436;p33"/>
              <p:cNvSpPr/>
              <p:nvPr/>
            </p:nvSpPr>
            <p:spPr>
              <a:xfrm>
                <a:off x="4316259" y="3562324"/>
                <a:ext cx="1187" cy="53435"/>
              </a:xfrm>
              <a:custGeom>
                <a:avLst/>
                <a:gdLst/>
                <a:ahLst/>
                <a:cxnLst/>
                <a:rect l="l" t="t" r="r" b="b"/>
                <a:pathLst>
                  <a:path w="129" h="5805" extrusionOk="0">
                    <a:moveTo>
                      <a:pt x="103" y="1"/>
                    </a:moveTo>
                    <a:lnTo>
                      <a:pt x="103" y="259"/>
                    </a:lnTo>
                    <a:lnTo>
                      <a:pt x="129" y="1"/>
                    </a:lnTo>
                    <a:close/>
                    <a:moveTo>
                      <a:pt x="0" y="2864"/>
                    </a:moveTo>
                    <a:lnTo>
                      <a:pt x="0" y="4309"/>
                    </a:lnTo>
                    <a:lnTo>
                      <a:pt x="26" y="5805"/>
                    </a:lnTo>
                    <a:lnTo>
                      <a:pt x="26" y="4334"/>
                    </a:lnTo>
                    <a:lnTo>
                      <a:pt x="0" y="2864"/>
                    </a:lnTo>
                    <a:close/>
                  </a:path>
                </a:pathLst>
              </a:custGeom>
              <a:solidFill>
                <a:srgbClr val="D8ED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7" name="Google Shape;3437;p33"/>
              <p:cNvSpPr/>
              <p:nvPr/>
            </p:nvSpPr>
            <p:spPr>
              <a:xfrm>
                <a:off x="4316259" y="3588687"/>
                <a:ext cx="239" cy="27311"/>
              </a:xfrm>
              <a:custGeom>
                <a:avLst/>
                <a:gdLst/>
                <a:ahLst/>
                <a:cxnLst/>
                <a:rect l="l" t="t" r="r" b="b"/>
                <a:pathLst>
                  <a:path w="26" h="2967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1445"/>
                    </a:lnTo>
                    <a:lnTo>
                      <a:pt x="26" y="2941"/>
                    </a:lnTo>
                    <a:lnTo>
                      <a:pt x="26" y="2941"/>
                    </a:lnTo>
                    <a:lnTo>
                      <a:pt x="26" y="2966"/>
                    </a:lnTo>
                    <a:lnTo>
                      <a:pt x="26" y="2966"/>
                    </a:lnTo>
                    <a:lnTo>
                      <a:pt x="26" y="147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8" name="Google Shape;3438;p33"/>
              <p:cNvSpPr/>
              <p:nvPr/>
            </p:nvSpPr>
            <p:spPr>
              <a:xfrm>
                <a:off x="4317207" y="3562324"/>
                <a:ext cx="239" cy="2384"/>
              </a:xfrm>
              <a:custGeom>
                <a:avLst/>
                <a:gdLst/>
                <a:ahLst/>
                <a:cxnLst/>
                <a:rect l="l" t="t" r="r" b="b"/>
                <a:pathLst>
                  <a:path w="26" h="259" fill="none" extrusionOk="0">
                    <a:moveTo>
                      <a:pt x="26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259"/>
                    </a:lnTo>
                    <a:lnTo>
                      <a:pt x="0" y="259"/>
                    </a:lnTo>
                    <a:lnTo>
                      <a:pt x="2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9" name="Google Shape;3439;p33"/>
              <p:cNvSpPr/>
              <p:nvPr/>
            </p:nvSpPr>
            <p:spPr>
              <a:xfrm>
                <a:off x="4287052" y="3510334"/>
                <a:ext cx="30395" cy="105664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11479" extrusionOk="0">
                    <a:moveTo>
                      <a:pt x="181" y="0"/>
                    </a:moveTo>
                    <a:lnTo>
                      <a:pt x="129" y="181"/>
                    </a:lnTo>
                    <a:lnTo>
                      <a:pt x="78" y="413"/>
                    </a:lnTo>
                    <a:lnTo>
                      <a:pt x="52" y="697"/>
                    </a:lnTo>
                    <a:lnTo>
                      <a:pt x="0" y="1109"/>
                    </a:lnTo>
                    <a:lnTo>
                      <a:pt x="0" y="1599"/>
                    </a:lnTo>
                    <a:lnTo>
                      <a:pt x="0" y="2167"/>
                    </a:lnTo>
                    <a:lnTo>
                      <a:pt x="52" y="2837"/>
                    </a:lnTo>
                    <a:lnTo>
                      <a:pt x="155" y="3585"/>
                    </a:lnTo>
                    <a:lnTo>
                      <a:pt x="336" y="4437"/>
                    </a:lnTo>
                    <a:lnTo>
                      <a:pt x="568" y="5365"/>
                    </a:lnTo>
                    <a:lnTo>
                      <a:pt x="903" y="6397"/>
                    </a:lnTo>
                    <a:lnTo>
                      <a:pt x="1316" y="7532"/>
                    </a:lnTo>
                    <a:lnTo>
                      <a:pt x="1548" y="8125"/>
                    </a:lnTo>
                    <a:lnTo>
                      <a:pt x="1832" y="8744"/>
                    </a:lnTo>
                    <a:lnTo>
                      <a:pt x="2115" y="9389"/>
                    </a:lnTo>
                    <a:lnTo>
                      <a:pt x="2451" y="10060"/>
                    </a:lnTo>
                    <a:lnTo>
                      <a:pt x="2812" y="10756"/>
                    </a:lnTo>
                    <a:lnTo>
                      <a:pt x="3199" y="11478"/>
                    </a:lnTo>
                    <a:lnTo>
                      <a:pt x="3173" y="9957"/>
                    </a:lnTo>
                    <a:lnTo>
                      <a:pt x="3173" y="8512"/>
                    </a:lnTo>
                    <a:lnTo>
                      <a:pt x="3199" y="7171"/>
                    </a:lnTo>
                    <a:lnTo>
                      <a:pt x="3225" y="6526"/>
                    </a:lnTo>
                    <a:lnTo>
                      <a:pt x="3276" y="5907"/>
                    </a:lnTo>
                    <a:lnTo>
                      <a:pt x="3276" y="5649"/>
                    </a:lnTo>
                    <a:lnTo>
                      <a:pt x="3302" y="5649"/>
                    </a:lnTo>
                    <a:lnTo>
                      <a:pt x="3173" y="5546"/>
                    </a:lnTo>
                    <a:lnTo>
                      <a:pt x="2838" y="5262"/>
                    </a:lnTo>
                    <a:lnTo>
                      <a:pt x="2373" y="4772"/>
                    </a:lnTo>
                    <a:lnTo>
                      <a:pt x="2090" y="4488"/>
                    </a:lnTo>
                    <a:lnTo>
                      <a:pt x="1832" y="4127"/>
                    </a:lnTo>
                    <a:lnTo>
                      <a:pt x="1548" y="3740"/>
                    </a:lnTo>
                    <a:lnTo>
                      <a:pt x="1264" y="3328"/>
                    </a:lnTo>
                    <a:lnTo>
                      <a:pt x="1006" y="2863"/>
                    </a:lnTo>
                    <a:lnTo>
                      <a:pt x="774" y="2347"/>
                    </a:lnTo>
                    <a:lnTo>
                      <a:pt x="542" y="1831"/>
                    </a:lnTo>
                    <a:lnTo>
                      <a:pt x="387" y="1238"/>
                    </a:lnTo>
                    <a:lnTo>
                      <a:pt x="258" y="645"/>
                    </a:lnTo>
                    <a:lnTo>
                      <a:pt x="207" y="335"/>
                    </a:lnTo>
                    <a:lnTo>
                      <a:pt x="181" y="0"/>
                    </a:lnTo>
                    <a:close/>
                  </a:path>
                </a:pathLst>
              </a:custGeom>
              <a:solidFill>
                <a:srgbClr val="D49C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0" name="Google Shape;3440;p33"/>
              <p:cNvSpPr/>
              <p:nvPr/>
            </p:nvSpPr>
            <p:spPr>
              <a:xfrm>
                <a:off x="4287052" y="3510334"/>
                <a:ext cx="30395" cy="105664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11479" fill="none" extrusionOk="0">
                    <a:moveTo>
                      <a:pt x="181" y="0"/>
                    </a:moveTo>
                    <a:lnTo>
                      <a:pt x="181" y="0"/>
                    </a:lnTo>
                    <a:lnTo>
                      <a:pt x="129" y="181"/>
                    </a:lnTo>
                    <a:lnTo>
                      <a:pt x="78" y="413"/>
                    </a:lnTo>
                    <a:lnTo>
                      <a:pt x="52" y="697"/>
                    </a:lnTo>
                    <a:lnTo>
                      <a:pt x="0" y="1109"/>
                    </a:lnTo>
                    <a:lnTo>
                      <a:pt x="0" y="1599"/>
                    </a:lnTo>
                    <a:lnTo>
                      <a:pt x="0" y="2167"/>
                    </a:lnTo>
                    <a:lnTo>
                      <a:pt x="52" y="2837"/>
                    </a:lnTo>
                    <a:lnTo>
                      <a:pt x="155" y="3585"/>
                    </a:lnTo>
                    <a:lnTo>
                      <a:pt x="336" y="4437"/>
                    </a:lnTo>
                    <a:lnTo>
                      <a:pt x="568" y="5365"/>
                    </a:lnTo>
                    <a:lnTo>
                      <a:pt x="903" y="6397"/>
                    </a:lnTo>
                    <a:lnTo>
                      <a:pt x="1316" y="7532"/>
                    </a:lnTo>
                    <a:lnTo>
                      <a:pt x="1548" y="8125"/>
                    </a:lnTo>
                    <a:lnTo>
                      <a:pt x="1832" y="8744"/>
                    </a:lnTo>
                    <a:lnTo>
                      <a:pt x="2115" y="9389"/>
                    </a:lnTo>
                    <a:lnTo>
                      <a:pt x="2451" y="10060"/>
                    </a:lnTo>
                    <a:lnTo>
                      <a:pt x="2812" y="10756"/>
                    </a:lnTo>
                    <a:lnTo>
                      <a:pt x="3199" y="11478"/>
                    </a:lnTo>
                    <a:lnTo>
                      <a:pt x="3199" y="11478"/>
                    </a:lnTo>
                    <a:lnTo>
                      <a:pt x="3173" y="9957"/>
                    </a:lnTo>
                    <a:lnTo>
                      <a:pt x="3173" y="8512"/>
                    </a:lnTo>
                    <a:lnTo>
                      <a:pt x="3173" y="8512"/>
                    </a:lnTo>
                    <a:lnTo>
                      <a:pt x="3199" y="7171"/>
                    </a:lnTo>
                    <a:lnTo>
                      <a:pt x="3225" y="6526"/>
                    </a:lnTo>
                    <a:lnTo>
                      <a:pt x="3276" y="5907"/>
                    </a:lnTo>
                    <a:lnTo>
                      <a:pt x="3276" y="5907"/>
                    </a:lnTo>
                    <a:lnTo>
                      <a:pt x="3276" y="5649"/>
                    </a:lnTo>
                    <a:lnTo>
                      <a:pt x="3302" y="5649"/>
                    </a:lnTo>
                    <a:lnTo>
                      <a:pt x="3302" y="5649"/>
                    </a:lnTo>
                    <a:lnTo>
                      <a:pt x="3302" y="5649"/>
                    </a:lnTo>
                    <a:lnTo>
                      <a:pt x="3173" y="5546"/>
                    </a:lnTo>
                    <a:lnTo>
                      <a:pt x="2838" y="5262"/>
                    </a:lnTo>
                    <a:lnTo>
                      <a:pt x="2373" y="4772"/>
                    </a:lnTo>
                    <a:lnTo>
                      <a:pt x="2090" y="4488"/>
                    </a:lnTo>
                    <a:lnTo>
                      <a:pt x="1832" y="4127"/>
                    </a:lnTo>
                    <a:lnTo>
                      <a:pt x="1548" y="3740"/>
                    </a:lnTo>
                    <a:lnTo>
                      <a:pt x="1264" y="3328"/>
                    </a:lnTo>
                    <a:lnTo>
                      <a:pt x="1006" y="2863"/>
                    </a:lnTo>
                    <a:lnTo>
                      <a:pt x="774" y="2347"/>
                    </a:lnTo>
                    <a:lnTo>
                      <a:pt x="542" y="1831"/>
                    </a:lnTo>
                    <a:lnTo>
                      <a:pt x="387" y="1238"/>
                    </a:lnTo>
                    <a:lnTo>
                      <a:pt x="258" y="645"/>
                    </a:lnTo>
                    <a:lnTo>
                      <a:pt x="207" y="335"/>
                    </a:lnTo>
                    <a:lnTo>
                      <a:pt x="18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1" name="Google Shape;3441;p33"/>
              <p:cNvSpPr/>
              <p:nvPr/>
            </p:nvSpPr>
            <p:spPr>
              <a:xfrm>
                <a:off x="3636249" y="3562094"/>
                <a:ext cx="1780753" cy="813925"/>
              </a:xfrm>
              <a:custGeom>
                <a:avLst/>
                <a:gdLst/>
                <a:ahLst/>
                <a:cxnLst/>
                <a:rect l="l" t="t" r="r" b="b"/>
                <a:pathLst>
                  <a:path w="193455" h="88422" extrusionOk="0">
                    <a:moveTo>
                      <a:pt x="13955" y="0"/>
                    </a:moveTo>
                    <a:lnTo>
                      <a:pt x="13233" y="26"/>
                    </a:lnTo>
                    <a:lnTo>
                      <a:pt x="12536" y="78"/>
                    </a:lnTo>
                    <a:lnTo>
                      <a:pt x="11840" y="181"/>
                    </a:lnTo>
                    <a:lnTo>
                      <a:pt x="11143" y="284"/>
                    </a:lnTo>
                    <a:lnTo>
                      <a:pt x="10473" y="439"/>
                    </a:lnTo>
                    <a:lnTo>
                      <a:pt x="9802" y="645"/>
                    </a:lnTo>
                    <a:lnTo>
                      <a:pt x="9157" y="851"/>
                    </a:lnTo>
                    <a:lnTo>
                      <a:pt x="8512" y="1109"/>
                    </a:lnTo>
                    <a:lnTo>
                      <a:pt x="7893" y="1393"/>
                    </a:lnTo>
                    <a:lnTo>
                      <a:pt x="7300" y="1703"/>
                    </a:lnTo>
                    <a:lnTo>
                      <a:pt x="6707" y="2038"/>
                    </a:lnTo>
                    <a:lnTo>
                      <a:pt x="6139" y="2399"/>
                    </a:lnTo>
                    <a:lnTo>
                      <a:pt x="5598" y="2786"/>
                    </a:lnTo>
                    <a:lnTo>
                      <a:pt x="5082" y="3199"/>
                    </a:lnTo>
                    <a:lnTo>
                      <a:pt x="4566" y="3637"/>
                    </a:lnTo>
                    <a:lnTo>
                      <a:pt x="4076" y="4101"/>
                    </a:lnTo>
                    <a:lnTo>
                      <a:pt x="3611" y="4592"/>
                    </a:lnTo>
                    <a:lnTo>
                      <a:pt x="3173" y="5082"/>
                    </a:lnTo>
                    <a:lnTo>
                      <a:pt x="2760" y="5623"/>
                    </a:lnTo>
                    <a:lnTo>
                      <a:pt x="2373" y="6165"/>
                    </a:lnTo>
                    <a:lnTo>
                      <a:pt x="2012" y="6732"/>
                    </a:lnTo>
                    <a:lnTo>
                      <a:pt x="1677" y="7326"/>
                    </a:lnTo>
                    <a:lnTo>
                      <a:pt x="1367" y="7919"/>
                    </a:lnTo>
                    <a:lnTo>
                      <a:pt x="1084" y="8538"/>
                    </a:lnTo>
                    <a:lnTo>
                      <a:pt x="851" y="9183"/>
                    </a:lnTo>
                    <a:lnTo>
                      <a:pt x="619" y="9828"/>
                    </a:lnTo>
                    <a:lnTo>
                      <a:pt x="439" y="10498"/>
                    </a:lnTo>
                    <a:lnTo>
                      <a:pt x="284" y="11169"/>
                    </a:lnTo>
                    <a:lnTo>
                      <a:pt x="155" y="11840"/>
                    </a:lnTo>
                    <a:lnTo>
                      <a:pt x="52" y="12562"/>
                    </a:lnTo>
                    <a:lnTo>
                      <a:pt x="0" y="13258"/>
                    </a:lnTo>
                    <a:lnTo>
                      <a:pt x="0" y="13981"/>
                    </a:lnTo>
                    <a:lnTo>
                      <a:pt x="0" y="88422"/>
                    </a:lnTo>
                    <a:lnTo>
                      <a:pt x="193455" y="88422"/>
                    </a:lnTo>
                    <a:lnTo>
                      <a:pt x="193455" y="13981"/>
                    </a:lnTo>
                    <a:lnTo>
                      <a:pt x="193429" y="13258"/>
                    </a:lnTo>
                    <a:lnTo>
                      <a:pt x="193377" y="12562"/>
                    </a:lnTo>
                    <a:lnTo>
                      <a:pt x="193274" y="11840"/>
                    </a:lnTo>
                    <a:lnTo>
                      <a:pt x="193171" y="11169"/>
                    </a:lnTo>
                    <a:lnTo>
                      <a:pt x="193016" y="10498"/>
                    </a:lnTo>
                    <a:lnTo>
                      <a:pt x="192810" y="9828"/>
                    </a:lnTo>
                    <a:lnTo>
                      <a:pt x="192603" y="9183"/>
                    </a:lnTo>
                    <a:lnTo>
                      <a:pt x="192345" y="8538"/>
                    </a:lnTo>
                    <a:lnTo>
                      <a:pt x="192062" y="7919"/>
                    </a:lnTo>
                    <a:lnTo>
                      <a:pt x="191752" y="7326"/>
                    </a:lnTo>
                    <a:lnTo>
                      <a:pt x="191417" y="6732"/>
                    </a:lnTo>
                    <a:lnTo>
                      <a:pt x="191056" y="6165"/>
                    </a:lnTo>
                    <a:lnTo>
                      <a:pt x="190669" y="5623"/>
                    </a:lnTo>
                    <a:lnTo>
                      <a:pt x="190256" y="5082"/>
                    </a:lnTo>
                    <a:lnTo>
                      <a:pt x="189818" y="4592"/>
                    </a:lnTo>
                    <a:lnTo>
                      <a:pt x="189353" y="4101"/>
                    </a:lnTo>
                    <a:lnTo>
                      <a:pt x="188863" y="3637"/>
                    </a:lnTo>
                    <a:lnTo>
                      <a:pt x="188373" y="3199"/>
                    </a:lnTo>
                    <a:lnTo>
                      <a:pt x="187831" y="2786"/>
                    </a:lnTo>
                    <a:lnTo>
                      <a:pt x="187290" y="2399"/>
                    </a:lnTo>
                    <a:lnTo>
                      <a:pt x="186722" y="2038"/>
                    </a:lnTo>
                    <a:lnTo>
                      <a:pt x="186129" y="1703"/>
                    </a:lnTo>
                    <a:lnTo>
                      <a:pt x="185536" y="1393"/>
                    </a:lnTo>
                    <a:lnTo>
                      <a:pt x="184917" y="1109"/>
                    </a:lnTo>
                    <a:lnTo>
                      <a:pt x="184272" y="851"/>
                    </a:lnTo>
                    <a:lnTo>
                      <a:pt x="183627" y="645"/>
                    </a:lnTo>
                    <a:lnTo>
                      <a:pt x="182956" y="439"/>
                    </a:lnTo>
                    <a:lnTo>
                      <a:pt x="182286" y="284"/>
                    </a:lnTo>
                    <a:lnTo>
                      <a:pt x="181615" y="181"/>
                    </a:lnTo>
                    <a:lnTo>
                      <a:pt x="180893" y="78"/>
                    </a:lnTo>
                    <a:lnTo>
                      <a:pt x="180196" y="26"/>
                    </a:lnTo>
                    <a:lnTo>
                      <a:pt x="179474" y="0"/>
                    </a:lnTo>
                    <a:close/>
                  </a:path>
                </a:pathLst>
              </a:custGeom>
              <a:solidFill>
                <a:srgbClr val="FCBD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2" name="Google Shape;3442;p33"/>
              <p:cNvSpPr/>
              <p:nvPr/>
            </p:nvSpPr>
            <p:spPr>
              <a:xfrm>
                <a:off x="3512543" y="3686030"/>
                <a:ext cx="123715" cy="689988"/>
              </a:xfrm>
              <a:custGeom>
                <a:avLst/>
                <a:gdLst/>
                <a:ahLst/>
                <a:cxnLst/>
                <a:rect l="l" t="t" r="r" b="b"/>
                <a:pathLst>
                  <a:path w="13440" h="74958" extrusionOk="0">
                    <a:moveTo>
                      <a:pt x="13439" y="1"/>
                    </a:moveTo>
                    <a:lnTo>
                      <a:pt x="12743" y="26"/>
                    </a:lnTo>
                    <a:lnTo>
                      <a:pt x="12072" y="104"/>
                    </a:lnTo>
                    <a:lnTo>
                      <a:pt x="11376" y="233"/>
                    </a:lnTo>
                    <a:lnTo>
                      <a:pt x="10731" y="362"/>
                    </a:lnTo>
                    <a:lnTo>
                      <a:pt x="10060" y="542"/>
                    </a:lnTo>
                    <a:lnTo>
                      <a:pt x="9415" y="749"/>
                    </a:lnTo>
                    <a:lnTo>
                      <a:pt x="8796" y="981"/>
                    </a:lnTo>
                    <a:lnTo>
                      <a:pt x="8177" y="1239"/>
                    </a:lnTo>
                    <a:lnTo>
                      <a:pt x="7584" y="1522"/>
                    </a:lnTo>
                    <a:lnTo>
                      <a:pt x="7017" y="1832"/>
                    </a:lnTo>
                    <a:lnTo>
                      <a:pt x="6449" y="2167"/>
                    </a:lnTo>
                    <a:lnTo>
                      <a:pt x="5907" y="2554"/>
                    </a:lnTo>
                    <a:lnTo>
                      <a:pt x="5366" y="2941"/>
                    </a:lnTo>
                    <a:lnTo>
                      <a:pt x="4876" y="3354"/>
                    </a:lnTo>
                    <a:lnTo>
                      <a:pt x="4386" y="3792"/>
                    </a:lnTo>
                    <a:lnTo>
                      <a:pt x="3921" y="4257"/>
                    </a:lnTo>
                    <a:lnTo>
                      <a:pt x="3457" y="4721"/>
                    </a:lnTo>
                    <a:lnTo>
                      <a:pt x="3044" y="5237"/>
                    </a:lnTo>
                    <a:lnTo>
                      <a:pt x="2657" y="5753"/>
                    </a:lnTo>
                    <a:lnTo>
                      <a:pt x="2271" y="6294"/>
                    </a:lnTo>
                    <a:lnTo>
                      <a:pt x="1935" y="6862"/>
                    </a:lnTo>
                    <a:lnTo>
                      <a:pt x="1600" y="7429"/>
                    </a:lnTo>
                    <a:lnTo>
                      <a:pt x="1316" y="8023"/>
                    </a:lnTo>
                    <a:lnTo>
                      <a:pt x="1032" y="8642"/>
                    </a:lnTo>
                    <a:lnTo>
                      <a:pt x="800" y="9261"/>
                    </a:lnTo>
                    <a:lnTo>
                      <a:pt x="594" y="9880"/>
                    </a:lnTo>
                    <a:lnTo>
                      <a:pt x="413" y="10525"/>
                    </a:lnTo>
                    <a:lnTo>
                      <a:pt x="259" y="11195"/>
                    </a:lnTo>
                    <a:lnTo>
                      <a:pt x="155" y="11866"/>
                    </a:lnTo>
                    <a:lnTo>
                      <a:pt x="52" y="12562"/>
                    </a:lnTo>
                    <a:lnTo>
                      <a:pt x="1" y="13259"/>
                    </a:lnTo>
                    <a:lnTo>
                      <a:pt x="1" y="13955"/>
                    </a:lnTo>
                    <a:lnTo>
                      <a:pt x="1" y="71450"/>
                    </a:lnTo>
                    <a:lnTo>
                      <a:pt x="1" y="71811"/>
                    </a:lnTo>
                    <a:lnTo>
                      <a:pt x="52" y="72146"/>
                    </a:lnTo>
                    <a:lnTo>
                      <a:pt x="155" y="72482"/>
                    </a:lnTo>
                    <a:lnTo>
                      <a:pt x="259" y="72817"/>
                    </a:lnTo>
                    <a:lnTo>
                      <a:pt x="413" y="73126"/>
                    </a:lnTo>
                    <a:lnTo>
                      <a:pt x="594" y="73410"/>
                    </a:lnTo>
                    <a:lnTo>
                      <a:pt x="800" y="73694"/>
                    </a:lnTo>
                    <a:lnTo>
                      <a:pt x="1032" y="73926"/>
                    </a:lnTo>
                    <a:lnTo>
                      <a:pt x="1265" y="74158"/>
                    </a:lnTo>
                    <a:lnTo>
                      <a:pt x="1548" y="74365"/>
                    </a:lnTo>
                    <a:lnTo>
                      <a:pt x="1832" y="74545"/>
                    </a:lnTo>
                    <a:lnTo>
                      <a:pt x="2142" y="74674"/>
                    </a:lnTo>
                    <a:lnTo>
                      <a:pt x="2451" y="74803"/>
                    </a:lnTo>
                    <a:lnTo>
                      <a:pt x="2786" y="74880"/>
                    </a:lnTo>
                    <a:lnTo>
                      <a:pt x="3148" y="74932"/>
                    </a:lnTo>
                    <a:lnTo>
                      <a:pt x="3509" y="74958"/>
                    </a:lnTo>
                    <a:lnTo>
                      <a:pt x="13439" y="74958"/>
                    </a:lnTo>
                    <a:lnTo>
                      <a:pt x="13439" y="517"/>
                    </a:lnTo>
                    <a:lnTo>
                      <a:pt x="13439" y="1"/>
                    </a:lnTo>
                    <a:close/>
                  </a:path>
                </a:pathLst>
              </a:custGeom>
              <a:solidFill>
                <a:srgbClr val="D648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3" name="Google Shape;3443;p33"/>
              <p:cNvSpPr/>
              <p:nvPr/>
            </p:nvSpPr>
            <p:spPr>
              <a:xfrm>
                <a:off x="5416993" y="3686030"/>
                <a:ext cx="123715" cy="689988"/>
              </a:xfrm>
              <a:custGeom>
                <a:avLst/>
                <a:gdLst/>
                <a:ahLst/>
                <a:cxnLst/>
                <a:rect l="l" t="t" r="r" b="b"/>
                <a:pathLst>
                  <a:path w="13440" h="74958" extrusionOk="0">
                    <a:moveTo>
                      <a:pt x="1" y="1"/>
                    </a:moveTo>
                    <a:lnTo>
                      <a:pt x="1" y="517"/>
                    </a:lnTo>
                    <a:lnTo>
                      <a:pt x="1" y="74958"/>
                    </a:lnTo>
                    <a:lnTo>
                      <a:pt x="9931" y="74958"/>
                    </a:lnTo>
                    <a:lnTo>
                      <a:pt x="10292" y="74932"/>
                    </a:lnTo>
                    <a:lnTo>
                      <a:pt x="10628" y="74880"/>
                    </a:lnTo>
                    <a:lnTo>
                      <a:pt x="10989" y="74803"/>
                    </a:lnTo>
                    <a:lnTo>
                      <a:pt x="11298" y="74674"/>
                    </a:lnTo>
                    <a:lnTo>
                      <a:pt x="11608" y="74545"/>
                    </a:lnTo>
                    <a:lnTo>
                      <a:pt x="11891" y="74365"/>
                    </a:lnTo>
                    <a:lnTo>
                      <a:pt x="12175" y="74158"/>
                    </a:lnTo>
                    <a:lnTo>
                      <a:pt x="12407" y="73926"/>
                    </a:lnTo>
                    <a:lnTo>
                      <a:pt x="12640" y="73694"/>
                    </a:lnTo>
                    <a:lnTo>
                      <a:pt x="12846" y="73410"/>
                    </a:lnTo>
                    <a:lnTo>
                      <a:pt x="13026" y="73126"/>
                    </a:lnTo>
                    <a:lnTo>
                      <a:pt x="13181" y="72817"/>
                    </a:lnTo>
                    <a:lnTo>
                      <a:pt x="13284" y="72482"/>
                    </a:lnTo>
                    <a:lnTo>
                      <a:pt x="13362" y="72146"/>
                    </a:lnTo>
                    <a:lnTo>
                      <a:pt x="13439" y="71811"/>
                    </a:lnTo>
                    <a:lnTo>
                      <a:pt x="13439" y="71450"/>
                    </a:lnTo>
                    <a:lnTo>
                      <a:pt x="13439" y="13955"/>
                    </a:lnTo>
                    <a:lnTo>
                      <a:pt x="13439" y="13259"/>
                    </a:lnTo>
                    <a:lnTo>
                      <a:pt x="13388" y="12562"/>
                    </a:lnTo>
                    <a:lnTo>
                      <a:pt x="13284" y="11866"/>
                    </a:lnTo>
                    <a:lnTo>
                      <a:pt x="13181" y="11195"/>
                    </a:lnTo>
                    <a:lnTo>
                      <a:pt x="13026" y="10525"/>
                    </a:lnTo>
                    <a:lnTo>
                      <a:pt x="12846" y="9880"/>
                    </a:lnTo>
                    <a:lnTo>
                      <a:pt x="12640" y="9261"/>
                    </a:lnTo>
                    <a:lnTo>
                      <a:pt x="12407" y="8642"/>
                    </a:lnTo>
                    <a:lnTo>
                      <a:pt x="12124" y="8023"/>
                    </a:lnTo>
                    <a:lnTo>
                      <a:pt x="11840" y="7429"/>
                    </a:lnTo>
                    <a:lnTo>
                      <a:pt x="11505" y="6862"/>
                    </a:lnTo>
                    <a:lnTo>
                      <a:pt x="11169" y="6294"/>
                    </a:lnTo>
                    <a:lnTo>
                      <a:pt x="10782" y="5753"/>
                    </a:lnTo>
                    <a:lnTo>
                      <a:pt x="10395" y="5237"/>
                    </a:lnTo>
                    <a:lnTo>
                      <a:pt x="9957" y="4721"/>
                    </a:lnTo>
                    <a:lnTo>
                      <a:pt x="9518" y="4257"/>
                    </a:lnTo>
                    <a:lnTo>
                      <a:pt x="9054" y="3792"/>
                    </a:lnTo>
                    <a:lnTo>
                      <a:pt x="8564" y="3354"/>
                    </a:lnTo>
                    <a:lnTo>
                      <a:pt x="8074" y="2941"/>
                    </a:lnTo>
                    <a:lnTo>
                      <a:pt x="7532" y="2554"/>
                    </a:lnTo>
                    <a:lnTo>
                      <a:pt x="6991" y="2167"/>
                    </a:lnTo>
                    <a:lnTo>
                      <a:pt x="6423" y="1832"/>
                    </a:lnTo>
                    <a:lnTo>
                      <a:pt x="5856" y="1522"/>
                    </a:lnTo>
                    <a:lnTo>
                      <a:pt x="5237" y="1239"/>
                    </a:lnTo>
                    <a:lnTo>
                      <a:pt x="4643" y="981"/>
                    </a:lnTo>
                    <a:lnTo>
                      <a:pt x="3999" y="749"/>
                    </a:lnTo>
                    <a:lnTo>
                      <a:pt x="3380" y="542"/>
                    </a:lnTo>
                    <a:lnTo>
                      <a:pt x="2709" y="362"/>
                    </a:lnTo>
                    <a:lnTo>
                      <a:pt x="2064" y="233"/>
                    </a:lnTo>
                    <a:lnTo>
                      <a:pt x="1368" y="104"/>
                    </a:lnTo>
                    <a:lnTo>
                      <a:pt x="697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648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4" name="Google Shape;3444;p33"/>
              <p:cNvSpPr/>
              <p:nvPr/>
            </p:nvSpPr>
            <p:spPr>
              <a:xfrm>
                <a:off x="3759715" y="3487533"/>
                <a:ext cx="766915" cy="74800"/>
              </a:xfrm>
              <a:custGeom>
                <a:avLst/>
                <a:gdLst/>
                <a:ahLst/>
                <a:cxnLst/>
                <a:rect l="l" t="t" r="r" b="b"/>
                <a:pathLst>
                  <a:path w="83315" h="8126" extrusionOk="0">
                    <a:moveTo>
                      <a:pt x="5133" y="1"/>
                    </a:moveTo>
                    <a:lnTo>
                      <a:pt x="4617" y="27"/>
                    </a:lnTo>
                    <a:lnTo>
                      <a:pt x="4101" y="104"/>
                    </a:lnTo>
                    <a:lnTo>
                      <a:pt x="3611" y="233"/>
                    </a:lnTo>
                    <a:lnTo>
                      <a:pt x="3147" y="414"/>
                    </a:lnTo>
                    <a:lnTo>
                      <a:pt x="2683" y="620"/>
                    </a:lnTo>
                    <a:lnTo>
                      <a:pt x="2270" y="878"/>
                    </a:lnTo>
                    <a:lnTo>
                      <a:pt x="1857" y="1162"/>
                    </a:lnTo>
                    <a:lnTo>
                      <a:pt x="1496" y="1497"/>
                    </a:lnTo>
                    <a:lnTo>
                      <a:pt x="1161" y="1858"/>
                    </a:lnTo>
                    <a:lnTo>
                      <a:pt x="877" y="2271"/>
                    </a:lnTo>
                    <a:lnTo>
                      <a:pt x="619" y="2683"/>
                    </a:lnTo>
                    <a:lnTo>
                      <a:pt x="387" y="3148"/>
                    </a:lnTo>
                    <a:lnTo>
                      <a:pt x="232" y="3612"/>
                    </a:lnTo>
                    <a:lnTo>
                      <a:pt x="103" y="4102"/>
                    </a:lnTo>
                    <a:lnTo>
                      <a:pt x="26" y="4618"/>
                    </a:lnTo>
                    <a:lnTo>
                      <a:pt x="0" y="5134"/>
                    </a:lnTo>
                    <a:lnTo>
                      <a:pt x="0" y="8126"/>
                    </a:lnTo>
                    <a:lnTo>
                      <a:pt x="542" y="8100"/>
                    </a:lnTo>
                    <a:lnTo>
                      <a:pt x="83314" y="8100"/>
                    </a:lnTo>
                    <a:lnTo>
                      <a:pt x="83314" y="5134"/>
                    </a:lnTo>
                    <a:lnTo>
                      <a:pt x="83289" y="4618"/>
                    </a:lnTo>
                    <a:lnTo>
                      <a:pt x="83211" y="4102"/>
                    </a:lnTo>
                    <a:lnTo>
                      <a:pt x="83082" y="3612"/>
                    </a:lnTo>
                    <a:lnTo>
                      <a:pt x="82902" y="3148"/>
                    </a:lnTo>
                    <a:lnTo>
                      <a:pt x="82695" y="2683"/>
                    </a:lnTo>
                    <a:lnTo>
                      <a:pt x="82437" y="2271"/>
                    </a:lnTo>
                    <a:lnTo>
                      <a:pt x="82128" y="1858"/>
                    </a:lnTo>
                    <a:lnTo>
                      <a:pt x="81793" y="1497"/>
                    </a:lnTo>
                    <a:lnTo>
                      <a:pt x="81431" y="1162"/>
                    </a:lnTo>
                    <a:lnTo>
                      <a:pt x="81045" y="878"/>
                    </a:lnTo>
                    <a:lnTo>
                      <a:pt x="80606" y="620"/>
                    </a:lnTo>
                    <a:lnTo>
                      <a:pt x="80168" y="414"/>
                    </a:lnTo>
                    <a:lnTo>
                      <a:pt x="79703" y="233"/>
                    </a:lnTo>
                    <a:lnTo>
                      <a:pt x="79213" y="104"/>
                    </a:lnTo>
                    <a:lnTo>
                      <a:pt x="78697" y="27"/>
                    </a:lnTo>
                    <a:lnTo>
                      <a:pt x="78156" y="1"/>
                    </a:lnTo>
                    <a:close/>
                  </a:path>
                </a:pathLst>
              </a:custGeom>
              <a:solidFill>
                <a:srgbClr val="D648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5" name="Google Shape;3445;p33"/>
              <p:cNvSpPr/>
              <p:nvPr/>
            </p:nvSpPr>
            <p:spPr>
              <a:xfrm>
                <a:off x="4526621" y="3487533"/>
                <a:ext cx="766915" cy="74800"/>
              </a:xfrm>
              <a:custGeom>
                <a:avLst/>
                <a:gdLst/>
                <a:ahLst/>
                <a:cxnLst/>
                <a:rect l="l" t="t" r="r" b="b"/>
                <a:pathLst>
                  <a:path w="83315" h="8126" extrusionOk="0">
                    <a:moveTo>
                      <a:pt x="5133" y="1"/>
                    </a:moveTo>
                    <a:lnTo>
                      <a:pt x="4618" y="27"/>
                    </a:lnTo>
                    <a:lnTo>
                      <a:pt x="4102" y="104"/>
                    </a:lnTo>
                    <a:lnTo>
                      <a:pt x="3612" y="233"/>
                    </a:lnTo>
                    <a:lnTo>
                      <a:pt x="3121" y="414"/>
                    </a:lnTo>
                    <a:lnTo>
                      <a:pt x="2683" y="620"/>
                    </a:lnTo>
                    <a:lnTo>
                      <a:pt x="2270" y="878"/>
                    </a:lnTo>
                    <a:lnTo>
                      <a:pt x="1858" y="1162"/>
                    </a:lnTo>
                    <a:lnTo>
                      <a:pt x="1496" y="1497"/>
                    </a:lnTo>
                    <a:lnTo>
                      <a:pt x="1161" y="1858"/>
                    </a:lnTo>
                    <a:lnTo>
                      <a:pt x="877" y="2271"/>
                    </a:lnTo>
                    <a:lnTo>
                      <a:pt x="619" y="2683"/>
                    </a:lnTo>
                    <a:lnTo>
                      <a:pt x="387" y="3148"/>
                    </a:lnTo>
                    <a:lnTo>
                      <a:pt x="233" y="3612"/>
                    </a:lnTo>
                    <a:lnTo>
                      <a:pt x="104" y="4102"/>
                    </a:lnTo>
                    <a:lnTo>
                      <a:pt x="26" y="4618"/>
                    </a:lnTo>
                    <a:lnTo>
                      <a:pt x="0" y="5134"/>
                    </a:lnTo>
                    <a:lnTo>
                      <a:pt x="0" y="8100"/>
                    </a:lnTo>
                    <a:lnTo>
                      <a:pt x="82747" y="8100"/>
                    </a:lnTo>
                    <a:lnTo>
                      <a:pt x="83315" y="8126"/>
                    </a:lnTo>
                    <a:lnTo>
                      <a:pt x="83315" y="5134"/>
                    </a:lnTo>
                    <a:lnTo>
                      <a:pt x="83289" y="4618"/>
                    </a:lnTo>
                    <a:lnTo>
                      <a:pt x="83186" y="4102"/>
                    </a:lnTo>
                    <a:lnTo>
                      <a:pt x="83083" y="3612"/>
                    </a:lnTo>
                    <a:lnTo>
                      <a:pt x="82902" y="3148"/>
                    </a:lnTo>
                    <a:lnTo>
                      <a:pt x="82670" y="2683"/>
                    </a:lnTo>
                    <a:lnTo>
                      <a:pt x="82438" y="2271"/>
                    </a:lnTo>
                    <a:lnTo>
                      <a:pt x="82128" y="1858"/>
                    </a:lnTo>
                    <a:lnTo>
                      <a:pt x="81793" y="1497"/>
                    </a:lnTo>
                    <a:lnTo>
                      <a:pt x="81432" y="1162"/>
                    </a:lnTo>
                    <a:lnTo>
                      <a:pt x="81045" y="878"/>
                    </a:lnTo>
                    <a:lnTo>
                      <a:pt x="80606" y="620"/>
                    </a:lnTo>
                    <a:lnTo>
                      <a:pt x="80168" y="414"/>
                    </a:lnTo>
                    <a:lnTo>
                      <a:pt x="79704" y="233"/>
                    </a:lnTo>
                    <a:lnTo>
                      <a:pt x="79188" y="104"/>
                    </a:lnTo>
                    <a:lnTo>
                      <a:pt x="78698" y="27"/>
                    </a:lnTo>
                    <a:lnTo>
                      <a:pt x="78156" y="1"/>
                    </a:lnTo>
                    <a:close/>
                  </a:path>
                </a:pathLst>
              </a:custGeom>
              <a:solidFill>
                <a:srgbClr val="D648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6" name="Google Shape;3446;p33"/>
              <p:cNvSpPr/>
              <p:nvPr/>
            </p:nvSpPr>
            <p:spPr>
              <a:xfrm>
                <a:off x="4472726" y="3393274"/>
                <a:ext cx="248599" cy="226756"/>
              </a:xfrm>
              <a:custGeom>
                <a:avLst/>
                <a:gdLst/>
                <a:ahLst/>
                <a:cxnLst/>
                <a:rect l="l" t="t" r="r" b="b"/>
                <a:pathLst>
                  <a:path w="27007" h="24634" extrusionOk="0">
                    <a:moveTo>
                      <a:pt x="16463" y="4467"/>
                    </a:moveTo>
                    <a:lnTo>
                      <a:pt x="16225" y="4669"/>
                    </a:lnTo>
                    <a:lnTo>
                      <a:pt x="15786" y="5031"/>
                    </a:lnTo>
                    <a:lnTo>
                      <a:pt x="15348" y="5340"/>
                    </a:lnTo>
                    <a:lnTo>
                      <a:pt x="15348" y="5340"/>
                    </a:lnTo>
                    <a:lnTo>
                      <a:pt x="16463" y="4467"/>
                    </a:lnTo>
                    <a:close/>
                    <a:moveTo>
                      <a:pt x="17721" y="1"/>
                    </a:moveTo>
                    <a:lnTo>
                      <a:pt x="17617" y="26"/>
                    </a:lnTo>
                    <a:lnTo>
                      <a:pt x="17514" y="52"/>
                    </a:lnTo>
                    <a:lnTo>
                      <a:pt x="17437" y="78"/>
                    </a:lnTo>
                    <a:lnTo>
                      <a:pt x="17359" y="155"/>
                    </a:lnTo>
                    <a:lnTo>
                      <a:pt x="17282" y="207"/>
                    </a:lnTo>
                    <a:lnTo>
                      <a:pt x="17231" y="310"/>
                    </a:lnTo>
                    <a:lnTo>
                      <a:pt x="17205" y="388"/>
                    </a:lnTo>
                    <a:lnTo>
                      <a:pt x="17205" y="491"/>
                    </a:lnTo>
                    <a:lnTo>
                      <a:pt x="17050" y="723"/>
                    </a:lnTo>
                    <a:lnTo>
                      <a:pt x="16869" y="955"/>
                    </a:lnTo>
                    <a:lnTo>
                      <a:pt x="16689" y="1187"/>
                    </a:lnTo>
                    <a:lnTo>
                      <a:pt x="16482" y="1394"/>
                    </a:lnTo>
                    <a:lnTo>
                      <a:pt x="16044" y="1780"/>
                    </a:lnTo>
                    <a:lnTo>
                      <a:pt x="15554" y="2142"/>
                    </a:lnTo>
                    <a:lnTo>
                      <a:pt x="15064" y="2503"/>
                    </a:lnTo>
                    <a:lnTo>
                      <a:pt x="14600" y="2864"/>
                    </a:lnTo>
                    <a:lnTo>
                      <a:pt x="14367" y="3070"/>
                    </a:lnTo>
                    <a:lnTo>
                      <a:pt x="14135" y="3251"/>
                    </a:lnTo>
                    <a:lnTo>
                      <a:pt x="13955" y="3483"/>
                    </a:lnTo>
                    <a:lnTo>
                      <a:pt x="13774" y="3715"/>
                    </a:lnTo>
                    <a:lnTo>
                      <a:pt x="13594" y="3973"/>
                    </a:lnTo>
                    <a:lnTo>
                      <a:pt x="13439" y="4231"/>
                    </a:lnTo>
                    <a:lnTo>
                      <a:pt x="13310" y="4515"/>
                    </a:lnTo>
                    <a:lnTo>
                      <a:pt x="13207" y="4798"/>
                    </a:lnTo>
                    <a:lnTo>
                      <a:pt x="13026" y="5392"/>
                    </a:lnTo>
                    <a:lnTo>
                      <a:pt x="12846" y="6011"/>
                    </a:lnTo>
                    <a:lnTo>
                      <a:pt x="12665" y="6604"/>
                    </a:lnTo>
                    <a:lnTo>
                      <a:pt x="12459" y="7171"/>
                    </a:lnTo>
                    <a:lnTo>
                      <a:pt x="12355" y="7455"/>
                    </a:lnTo>
                    <a:lnTo>
                      <a:pt x="12201" y="7713"/>
                    </a:lnTo>
                    <a:lnTo>
                      <a:pt x="12020" y="7971"/>
                    </a:lnTo>
                    <a:lnTo>
                      <a:pt x="11840" y="8229"/>
                    </a:lnTo>
                    <a:lnTo>
                      <a:pt x="11453" y="8642"/>
                    </a:lnTo>
                    <a:lnTo>
                      <a:pt x="10911" y="9158"/>
                    </a:lnTo>
                    <a:lnTo>
                      <a:pt x="9570" y="10421"/>
                    </a:lnTo>
                    <a:lnTo>
                      <a:pt x="7945" y="11892"/>
                    </a:lnTo>
                    <a:lnTo>
                      <a:pt x="6139" y="13439"/>
                    </a:lnTo>
                    <a:lnTo>
                      <a:pt x="4308" y="14961"/>
                    </a:lnTo>
                    <a:lnTo>
                      <a:pt x="3431" y="15658"/>
                    </a:lnTo>
                    <a:lnTo>
                      <a:pt x="2605" y="16328"/>
                    </a:lnTo>
                    <a:lnTo>
                      <a:pt x="1806" y="16896"/>
                    </a:lnTo>
                    <a:lnTo>
                      <a:pt x="1109" y="17386"/>
                    </a:lnTo>
                    <a:lnTo>
                      <a:pt x="490" y="17799"/>
                    </a:lnTo>
                    <a:lnTo>
                      <a:pt x="0" y="18082"/>
                    </a:lnTo>
                    <a:lnTo>
                      <a:pt x="5082" y="24634"/>
                    </a:lnTo>
                    <a:lnTo>
                      <a:pt x="5881" y="23705"/>
                    </a:lnTo>
                    <a:lnTo>
                      <a:pt x="6861" y="22622"/>
                    </a:lnTo>
                    <a:lnTo>
                      <a:pt x="7945" y="21435"/>
                    </a:lnTo>
                    <a:lnTo>
                      <a:pt x="9080" y="20223"/>
                    </a:lnTo>
                    <a:lnTo>
                      <a:pt x="10215" y="19037"/>
                    </a:lnTo>
                    <a:lnTo>
                      <a:pt x="11324" y="17927"/>
                    </a:lnTo>
                    <a:lnTo>
                      <a:pt x="12304" y="16947"/>
                    </a:lnTo>
                    <a:lnTo>
                      <a:pt x="13155" y="16173"/>
                    </a:lnTo>
                    <a:lnTo>
                      <a:pt x="13594" y="15787"/>
                    </a:lnTo>
                    <a:lnTo>
                      <a:pt x="14032" y="15451"/>
                    </a:lnTo>
                    <a:lnTo>
                      <a:pt x="14471" y="15116"/>
                    </a:lnTo>
                    <a:lnTo>
                      <a:pt x="14961" y="14806"/>
                    </a:lnTo>
                    <a:lnTo>
                      <a:pt x="15425" y="14523"/>
                    </a:lnTo>
                    <a:lnTo>
                      <a:pt x="15941" y="14265"/>
                    </a:lnTo>
                    <a:lnTo>
                      <a:pt x="16431" y="14007"/>
                    </a:lnTo>
                    <a:lnTo>
                      <a:pt x="16947" y="13775"/>
                    </a:lnTo>
                    <a:lnTo>
                      <a:pt x="17669" y="13465"/>
                    </a:lnTo>
                    <a:lnTo>
                      <a:pt x="18391" y="13130"/>
                    </a:lnTo>
                    <a:lnTo>
                      <a:pt x="19113" y="12743"/>
                    </a:lnTo>
                    <a:lnTo>
                      <a:pt x="19861" y="12330"/>
                    </a:lnTo>
                    <a:lnTo>
                      <a:pt x="20610" y="11892"/>
                    </a:lnTo>
                    <a:lnTo>
                      <a:pt x="21332" y="11402"/>
                    </a:lnTo>
                    <a:lnTo>
                      <a:pt x="22054" y="10912"/>
                    </a:lnTo>
                    <a:lnTo>
                      <a:pt x="22750" y="10396"/>
                    </a:lnTo>
                    <a:lnTo>
                      <a:pt x="23421" y="9854"/>
                    </a:lnTo>
                    <a:lnTo>
                      <a:pt x="24040" y="9287"/>
                    </a:lnTo>
                    <a:lnTo>
                      <a:pt x="24633" y="8719"/>
                    </a:lnTo>
                    <a:lnTo>
                      <a:pt x="25201" y="8126"/>
                    </a:lnTo>
                    <a:lnTo>
                      <a:pt x="25691" y="7533"/>
                    </a:lnTo>
                    <a:lnTo>
                      <a:pt x="26129" y="6939"/>
                    </a:lnTo>
                    <a:lnTo>
                      <a:pt x="26516" y="6320"/>
                    </a:lnTo>
                    <a:lnTo>
                      <a:pt x="26671" y="6011"/>
                    </a:lnTo>
                    <a:lnTo>
                      <a:pt x="26826" y="5727"/>
                    </a:lnTo>
                    <a:lnTo>
                      <a:pt x="26826" y="5701"/>
                    </a:lnTo>
                    <a:lnTo>
                      <a:pt x="26929" y="5443"/>
                    </a:lnTo>
                    <a:lnTo>
                      <a:pt x="26981" y="5185"/>
                    </a:lnTo>
                    <a:lnTo>
                      <a:pt x="27006" y="4902"/>
                    </a:lnTo>
                    <a:lnTo>
                      <a:pt x="26981" y="4618"/>
                    </a:lnTo>
                    <a:lnTo>
                      <a:pt x="26955" y="4334"/>
                    </a:lnTo>
                    <a:lnTo>
                      <a:pt x="26903" y="4050"/>
                    </a:lnTo>
                    <a:lnTo>
                      <a:pt x="26826" y="3818"/>
                    </a:lnTo>
                    <a:lnTo>
                      <a:pt x="26723" y="3586"/>
                    </a:lnTo>
                    <a:lnTo>
                      <a:pt x="26542" y="3328"/>
                    </a:lnTo>
                    <a:lnTo>
                      <a:pt x="26439" y="3199"/>
                    </a:lnTo>
                    <a:lnTo>
                      <a:pt x="26310" y="3070"/>
                    </a:lnTo>
                    <a:lnTo>
                      <a:pt x="26181" y="2967"/>
                    </a:lnTo>
                    <a:lnTo>
                      <a:pt x="26026" y="2890"/>
                    </a:lnTo>
                    <a:lnTo>
                      <a:pt x="25897" y="2812"/>
                    </a:lnTo>
                    <a:lnTo>
                      <a:pt x="25717" y="2761"/>
                    </a:lnTo>
                    <a:lnTo>
                      <a:pt x="25433" y="2709"/>
                    </a:lnTo>
                    <a:lnTo>
                      <a:pt x="25123" y="2683"/>
                    </a:lnTo>
                    <a:lnTo>
                      <a:pt x="24814" y="2657"/>
                    </a:lnTo>
                    <a:lnTo>
                      <a:pt x="24659" y="2606"/>
                    </a:lnTo>
                    <a:lnTo>
                      <a:pt x="24530" y="2554"/>
                    </a:lnTo>
                    <a:lnTo>
                      <a:pt x="24375" y="2477"/>
                    </a:lnTo>
                    <a:lnTo>
                      <a:pt x="24221" y="2374"/>
                    </a:lnTo>
                    <a:lnTo>
                      <a:pt x="23937" y="2116"/>
                    </a:lnTo>
                    <a:lnTo>
                      <a:pt x="23653" y="1884"/>
                    </a:lnTo>
                    <a:lnTo>
                      <a:pt x="23498" y="1806"/>
                    </a:lnTo>
                    <a:lnTo>
                      <a:pt x="23318" y="1729"/>
                    </a:lnTo>
                    <a:lnTo>
                      <a:pt x="23189" y="1703"/>
                    </a:lnTo>
                    <a:lnTo>
                      <a:pt x="22776" y="1703"/>
                    </a:lnTo>
                    <a:lnTo>
                      <a:pt x="22492" y="1755"/>
                    </a:lnTo>
                    <a:lnTo>
                      <a:pt x="22209" y="1780"/>
                    </a:lnTo>
                    <a:lnTo>
                      <a:pt x="21873" y="1755"/>
                    </a:lnTo>
                    <a:lnTo>
                      <a:pt x="21538" y="1677"/>
                    </a:lnTo>
                    <a:lnTo>
                      <a:pt x="21203" y="1626"/>
                    </a:lnTo>
                    <a:lnTo>
                      <a:pt x="20842" y="1574"/>
                    </a:lnTo>
                    <a:lnTo>
                      <a:pt x="20584" y="1574"/>
                    </a:lnTo>
                    <a:lnTo>
                      <a:pt x="20326" y="1626"/>
                    </a:lnTo>
                    <a:lnTo>
                      <a:pt x="20094" y="1703"/>
                    </a:lnTo>
                    <a:lnTo>
                      <a:pt x="19836" y="1832"/>
                    </a:lnTo>
                    <a:lnTo>
                      <a:pt x="19604" y="1987"/>
                    </a:lnTo>
                    <a:lnTo>
                      <a:pt x="19346" y="2142"/>
                    </a:lnTo>
                    <a:lnTo>
                      <a:pt x="18778" y="2554"/>
                    </a:lnTo>
                    <a:lnTo>
                      <a:pt x="18340" y="2864"/>
                    </a:lnTo>
                    <a:lnTo>
                      <a:pt x="17927" y="3225"/>
                    </a:lnTo>
                    <a:lnTo>
                      <a:pt x="17076" y="3947"/>
                    </a:lnTo>
                    <a:lnTo>
                      <a:pt x="16546" y="4397"/>
                    </a:lnTo>
                    <a:lnTo>
                      <a:pt x="16546" y="4397"/>
                    </a:lnTo>
                    <a:lnTo>
                      <a:pt x="16637" y="4282"/>
                    </a:lnTo>
                    <a:lnTo>
                      <a:pt x="16689" y="4128"/>
                    </a:lnTo>
                    <a:lnTo>
                      <a:pt x="16715" y="3999"/>
                    </a:lnTo>
                    <a:lnTo>
                      <a:pt x="16715" y="3844"/>
                    </a:lnTo>
                    <a:lnTo>
                      <a:pt x="16715" y="3741"/>
                    </a:lnTo>
                    <a:lnTo>
                      <a:pt x="16766" y="3663"/>
                    </a:lnTo>
                    <a:lnTo>
                      <a:pt x="16818" y="3560"/>
                    </a:lnTo>
                    <a:lnTo>
                      <a:pt x="16895" y="3509"/>
                    </a:lnTo>
                    <a:lnTo>
                      <a:pt x="17205" y="3302"/>
                    </a:lnTo>
                    <a:lnTo>
                      <a:pt x="17463" y="3070"/>
                    </a:lnTo>
                    <a:lnTo>
                      <a:pt x="17695" y="2812"/>
                    </a:lnTo>
                    <a:lnTo>
                      <a:pt x="17927" y="2529"/>
                    </a:lnTo>
                    <a:lnTo>
                      <a:pt x="18108" y="2245"/>
                    </a:lnTo>
                    <a:lnTo>
                      <a:pt x="18236" y="1909"/>
                    </a:lnTo>
                    <a:lnTo>
                      <a:pt x="18340" y="1574"/>
                    </a:lnTo>
                    <a:lnTo>
                      <a:pt x="18417" y="1239"/>
                    </a:lnTo>
                    <a:lnTo>
                      <a:pt x="18417" y="1032"/>
                    </a:lnTo>
                    <a:lnTo>
                      <a:pt x="18417" y="826"/>
                    </a:lnTo>
                    <a:lnTo>
                      <a:pt x="18391" y="646"/>
                    </a:lnTo>
                    <a:lnTo>
                      <a:pt x="18314" y="465"/>
                    </a:lnTo>
                    <a:lnTo>
                      <a:pt x="18211" y="284"/>
                    </a:lnTo>
                    <a:lnTo>
                      <a:pt x="18082" y="155"/>
                    </a:lnTo>
                    <a:lnTo>
                      <a:pt x="17901" y="52"/>
                    </a:lnTo>
                    <a:lnTo>
                      <a:pt x="17824" y="26"/>
                    </a:lnTo>
                    <a:lnTo>
                      <a:pt x="17721" y="1"/>
                    </a:lnTo>
                    <a:close/>
                  </a:path>
                </a:pathLst>
              </a:custGeom>
              <a:solidFill>
                <a:srgbClr val="FDBF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7" name="Google Shape;3447;p33"/>
              <p:cNvSpPr/>
              <p:nvPr/>
            </p:nvSpPr>
            <p:spPr>
              <a:xfrm>
                <a:off x="4472726" y="3393274"/>
                <a:ext cx="248599" cy="226756"/>
              </a:xfrm>
              <a:custGeom>
                <a:avLst/>
                <a:gdLst/>
                <a:ahLst/>
                <a:cxnLst/>
                <a:rect l="l" t="t" r="r" b="b"/>
                <a:pathLst>
                  <a:path w="27007" h="24634" fill="none" extrusionOk="0">
                    <a:moveTo>
                      <a:pt x="15348" y="5340"/>
                    </a:moveTo>
                    <a:lnTo>
                      <a:pt x="15348" y="5340"/>
                    </a:lnTo>
                    <a:lnTo>
                      <a:pt x="15786" y="5031"/>
                    </a:lnTo>
                    <a:lnTo>
                      <a:pt x="16225" y="4669"/>
                    </a:lnTo>
                    <a:lnTo>
                      <a:pt x="17076" y="3947"/>
                    </a:lnTo>
                    <a:lnTo>
                      <a:pt x="17927" y="3225"/>
                    </a:lnTo>
                    <a:lnTo>
                      <a:pt x="18340" y="2864"/>
                    </a:lnTo>
                    <a:lnTo>
                      <a:pt x="18778" y="2554"/>
                    </a:lnTo>
                    <a:lnTo>
                      <a:pt x="18778" y="2554"/>
                    </a:lnTo>
                    <a:lnTo>
                      <a:pt x="19346" y="2142"/>
                    </a:lnTo>
                    <a:lnTo>
                      <a:pt x="19604" y="1987"/>
                    </a:lnTo>
                    <a:lnTo>
                      <a:pt x="19836" y="1832"/>
                    </a:lnTo>
                    <a:lnTo>
                      <a:pt x="20094" y="1703"/>
                    </a:lnTo>
                    <a:lnTo>
                      <a:pt x="20326" y="1626"/>
                    </a:lnTo>
                    <a:lnTo>
                      <a:pt x="20584" y="1574"/>
                    </a:lnTo>
                    <a:lnTo>
                      <a:pt x="20842" y="1574"/>
                    </a:lnTo>
                    <a:lnTo>
                      <a:pt x="20842" y="1574"/>
                    </a:lnTo>
                    <a:lnTo>
                      <a:pt x="21203" y="1626"/>
                    </a:lnTo>
                    <a:lnTo>
                      <a:pt x="21538" y="1677"/>
                    </a:lnTo>
                    <a:lnTo>
                      <a:pt x="21873" y="1755"/>
                    </a:lnTo>
                    <a:lnTo>
                      <a:pt x="22209" y="1780"/>
                    </a:lnTo>
                    <a:lnTo>
                      <a:pt x="22209" y="1780"/>
                    </a:lnTo>
                    <a:lnTo>
                      <a:pt x="22492" y="1755"/>
                    </a:lnTo>
                    <a:lnTo>
                      <a:pt x="22776" y="1703"/>
                    </a:lnTo>
                    <a:lnTo>
                      <a:pt x="23060" y="1703"/>
                    </a:lnTo>
                    <a:lnTo>
                      <a:pt x="23189" y="1703"/>
                    </a:lnTo>
                    <a:lnTo>
                      <a:pt x="23318" y="1729"/>
                    </a:lnTo>
                    <a:lnTo>
                      <a:pt x="23318" y="1729"/>
                    </a:lnTo>
                    <a:lnTo>
                      <a:pt x="23498" y="1806"/>
                    </a:lnTo>
                    <a:lnTo>
                      <a:pt x="23653" y="1884"/>
                    </a:lnTo>
                    <a:lnTo>
                      <a:pt x="23937" y="2116"/>
                    </a:lnTo>
                    <a:lnTo>
                      <a:pt x="24221" y="2374"/>
                    </a:lnTo>
                    <a:lnTo>
                      <a:pt x="24375" y="2477"/>
                    </a:lnTo>
                    <a:lnTo>
                      <a:pt x="24530" y="2554"/>
                    </a:lnTo>
                    <a:lnTo>
                      <a:pt x="24530" y="2554"/>
                    </a:lnTo>
                    <a:lnTo>
                      <a:pt x="24659" y="2606"/>
                    </a:lnTo>
                    <a:lnTo>
                      <a:pt x="24814" y="2657"/>
                    </a:lnTo>
                    <a:lnTo>
                      <a:pt x="25123" y="2683"/>
                    </a:lnTo>
                    <a:lnTo>
                      <a:pt x="25433" y="2709"/>
                    </a:lnTo>
                    <a:lnTo>
                      <a:pt x="25717" y="2761"/>
                    </a:lnTo>
                    <a:lnTo>
                      <a:pt x="25717" y="2761"/>
                    </a:lnTo>
                    <a:lnTo>
                      <a:pt x="25897" y="2812"/>
                    </a:lnTo>
                    <a:lnTo>
                      <a:pt x="26026" y="2890"/>
                    </a:lnTo>
                    <a:lnTo>
                      <a:pt x="26181" y="2967"/>
                    </a:lnTo>
                    <a:lnTo>
                      <a:pt x="26310" y="3070"/>
                    </a:lnTo>
                    <a:lnTo>
                      <a:pt x="26439" y="3199"/>
                    </a:lnTo>
                    <a:lnTo>
                      <a:pt x="26542" y="3328"/>
                    </a:lnTo>
                    <a:lnTo>
                      <a:pt x="26723" y="3586"/>
                    </a:lnTo>
                    <a:lnTo>
                      <a:pt x="26723" y="3586"/>
                    </a:lnTo>
                    <a:lnTo>
                      <a:pt x="26826" y="3818"/>
                    </a:lnTo>
                    <a:lnTo>
                      <a:pt x="26903" y="4050"/>
                    </a:lnTo>
                    <a:lnTo>
                      <a:pt x="26955" y="4334"/>
                    </a:lnTo>
                    <a:lnTo>
                      <a:pt x="26981" y="4618"/>
                    </a:lnTo>
                    <a:lnTo>
                      <a:pt x="26981" y="4618"/>
                    </a:lnTo>
                    <a:lnTo>
                      <a:pt x="27006" y="4902"/>
                    </a:lnTo>
                    <a:lnTo>
                      <a:pt x="26981" y="5185"/>
                    </a:lnTo>
                    <a:lnTo>
                      <a:pt x="26929" y="5443"/>
                    </a:lnTo>
                    <a:lnTo>
                      <a:pt x="26826" y="5701"/>
                    </a:lnTo>
                    <a:lnTo>
                      <a:pt x="26826" y="5727"/>
                    </a:lnTo>
                    <a:lnTo>
                      <a:pt x="26826" y="5727"/>
                    </a:lnTo>
                    <a:lnTo>
                      <a:pt x="26671" y="6011"/>
                    </a:lnTo>
                    <a:lnTo>
                      <a:pt x="26516" y="6320"/>
                    </a:lnTo>
                    <a:lnTo>
                      <a:pt x="26129" y="6939"/>
                    </a:lnTo>
                    <a:lnTo>
                      <a:pt x="25691" y="7533"/>
                    </a:lnTo>
                    <a:lnTo>
                      <a:pt x="25201" y="8126"/>
                    </a:lnTo>
                    <a:lnTo>
                      <a:pt x="24633" y="8719"/>
                    </a:lnTo>
                    <a:lnTo>
                      <a:pt x="24040" y="9287"/>
                    </a:lnTo>
                    <a:lnTo>
                      <a:pt x="23421" y="9854"/>
                    </a:lnTo>
                    <a:lnTo>
                      <a:pt x="22750" y="10396"/>
                    </a:lnTo>
                    <a:lnTo>
                      <a:pt x="22054" y="10912"/>
                    </a:lnTo>
                    <a:lnTo>
                      <a:pt x="21332" y="11402"/>
                    </a:lnTo>
                    <a:lnTo>
                      <a:pt x="20610" y="11892"/>
                    </a:lnTo>
                    <a:lnTo>
                      <a:pt x="19861" y="12330"/>
                    </a:lnTo>
                    <a:lnTo>
                      <a:pt x="19113" y="12743"/>
                    </a:lnTo>
                    <a:lnTo>
                      <a:pt x="18391" y="13130"/>
                    </a:lnTo>
                    <a:lnTo>
                      <a:pt x="17669" y="13465"/>
                    </a:lnTo>
                    <a:lnTo>
                      <a:pt x="16947" y="13775"/>
                    </a:lnTo>
                    <a:lnTo>
                      <a:pt x="16947" y="13775"/>
                    </a:lnTo>
                    <a:lnTo>
                      <a:pt x="16431" y="14007"/>
                    </a:lnTo>
                    <a:lnTo>
                      <a:pt x="15941" y="14265"/>
                    </a:lnTo>
                    <a:lnTo>
                      <a:pt x="15425" y="14523"/>
                    </a:lnTo>
                    <a:lnTo>
                      <a:pt x="14961" y="14806"/>
                    </a:lnTo>
                    <a:lnTo>
                      <a:pt x="14471" y="15116"/>
                    </a:lnTo>
                    <a:lnTo>
                      <a:pt x="14032" y="15451"/>
                    </a:lnTo>
                    <a:lnTo>
                      <a:pt x="13594" y="15787"/>
                    </a:lnTo>
                    <a:lnTo>
                      <a:pt x="13155" y="16173"/>
                    </a:lnTo>
                    <a:lnTo>
                      <a:pt x="13155" y="16173"/>
                    </a:lnTo>
                    <a:lnTo>
                      <a:pt x="12304" y="16947"/>
                    </a:lnTo>
                    <a:lnTo>
                      <a:pt x="11324" y="17927"/>
                    </a:lnTo>
                    <a:lnTo>
                      <a:pt x="10215" y="19037"/>
                    </a:lnTo>
                    <a:lnTo>
                      <a:pt x="9080" y="20223"/>
                    </a:lnTo>
                    <a:lnTo>
                      <a:pt x="7945" y="21435"/>
                    </a:lnTo>
                    <a:lnTo>
                      <a:pt x="6861" y="22622"/>
                    </a:lnTo>
                    <a:lnTo>
                      <a:pt x="5881" y="23705"/>
                    </a:lnTo>
                    <a:lnTo>
                      <a:pt x="5082" y="24634"/>
                    </a:lnTo>
                    <a:lnTo>
                      <a:pt x="0" y="18082"/>
                    </a:lnTo>
                    <a:lnTo>
                      <a:pt x="0" y="18082"/>
                    </a:lnTo>
                    <a:lnTo>
                      <a:pt x="490" y="17799"/>
                    </a:lnTo>
                    <a:lnTo>
                      <a:pt x="1109" y="17386"/>
                    </a:lnTo>
                    <a:lnTo>
                      <a:pt x="1806" y="16896"/>
                    </a:lnTo>
                    <a:lnTo>
                      <a:pt x="2605" y="16328"/>
                    </a:lnTo>
                    <a:lnTo>
                      <a:pt x="3431" y="15658"/>
                    </a:lnTo>
                    <a:lnTo>
                      <a:pt x="4308" y="14961"/>
                    </a:lnTo>
                    <a:lnTo>
                      <a:pt x="6139" y="13439"/>
                    </a:lnTo>
                    <a:lnTo>
                      <a:pt x="7945" y="11892"/>
                    </a:lnTo>
                    <a:lnTo>
                      <a:pt x="9570" y="10421"/>
                    </a:lnTo>
                    <a:lnTo>
                      <a:pt x="10911" y="9158"/>
                    </a:lnTo>
                    <a:lnTo>
                      <a:pt x="11453" y="8642"/>
                    </a:lnTo>
                    <a:lnTo>
                      <a:pt x="11840" y="8229"/>
                    </a:lnTo>
                    <a:lnTo>
                      <a:pt x="11840" y="8229"/>
                    </a:lnTo>
                    <a:lnTo>
                      <a:pt x="12020" y="7971"/>
                    </a:lnTo>
                    <a:lnTo>
                      <a:pt x="12201" y="7713"/>
                    </a:lnTo>
                    <a:lnTo>
                      <a:pt x="12355" y="7455"/>
                    </a:lnTo>
                    <a:lnTo>
                      <a:pt x="12459" y="7171"/>
                    </a:lnTo>
                    <a:lnTo>
                      <a:pt x="12665" y="6604"/>
                    </a:lnTo>
                    <a:lnTo>
                      <a:pt x="12846" y="6011"/>
                    </a:lnTo>
                    <a:lnTo>
                      <a:pt x="13026" y="5392"/>
                    </a:lnTo>
                    <a:lnTo>
                      <a:pt x="13207" y="4798"/>
                    </a:lnTo>
                    <a:lnTo>
                      <a:pt x="13310" y="4515"/>
                    </a:lnTo>
                    <a:lnTo>
                      <a:pt x="13439" y="4231"/>
                    </a:lnTo>
                    <a:lnTo>
                      <a:pt x="13594" y="3973"/>
                    </a:lnTo>
                    <a:lnTo>
                      <a:pt x="13774" y="3715"/>
                    </a:lnTo>
                    <a:lnTo>
                      <a:pt x="13774" y="3715"/>
                    </a:lnTo>
                    <a:lnTo>
                      <a:pt x="13955" y="3483"/>
                    </a:lnTo>
                    <a:lnTo>
                      <a:pt x="14135" y="3251"/>
                    </a:lnTo>
                    <a:lnTo>
                      <a:pt x="14367" y="3070"/>
                    </a:lnTo>
                    <a:lnTo>
                      <a:pt x="14600" y="2864"/>
                    </a:lnTo>
                    <a:lnTo>
                      <a:pt x="15064" y="2503"/>
                    </a:lnTo>
                    <a:lnTo>
                      <a:pt x="15554" y="2142"/>
                    </a:lnTo>
                    <a:lnTo>
                      <a:pt x="16044" y="1780"/>
                    </a:lnTo>
                    <a:lnTo>
                      <a:pt x="16482" y="1394"/>
                    </a:lnTo>
                    <a:lnTo>
                      <a:pt x="16689" y="1187"/>
                    </a:lnTo>
                    <a:lnTo>
                      <a:pt x="16869" y="955"/>
                    </a:lnTo>
                    <a:lnTo>
                      <a:pt x="17050" y="723"/>
                    </a:lnTo>
                    <a:lnTo>
                      <a:pt x="17205" y="491"/>
                    </a:lnTo>
                    <a:lnTo>
                      <a:pt x="17205" y="491"/>
                    </a:lnTo>
                    <a:lnTo>
                      <a:pt x="17205" y="388"/>
                    </a:lnTo>
                    <a:lnTo>
                      <a:pt x="17231" y="310"/>
                    </a:lnTo>
                    <a:lnTo>
                      <a:pt x="17282" y="207"/>
                    </a:lnTo>
                    <a:lnTo>
                      <a:pt x="17359" y="155"/>
                    </a:lnTo>
                    <a:lnTo>
                      <a:pt x="17437" y="78"/>
                    </a:lnTo>
                    <a:lnTo>
                      <a:pt x="17514" y="52"/>
                    </a:lnTo>
                    <a:lnTo>
                      <a:pt x="17617" y="26"/>
                    </a:lnTo>
                    <a:lnTo>
                      <a:pt x="17721" y="1"/>
                    </a:lnTo>
                    <a:lnTo>
                      <a:pt x="17721" y="1"/>
                    </a:lnTo>
                    <a:lnTo>
                      <a:pt x="17824" y="26"/>
                    </a:lnTo>
                    <a:lnTo>
                      <a:pt x="17901" y="52"/>
                    </a:lnTo>
                    <a:lnTo>
                      <a:pt x="18082" y="155"/>
                    </a:lnTo>
                    <a:lnTo>
                      <a:pt x="18211" y="284"/>
                    </a:lnTo>
                    <a:lnTo>
                      <a:pt x="18314" y="465"/>
                    </a:lnTo>
                    <a:lnTo>
                      <a:pt x="18314" y="465"/>
                    </a:lnTo>
                    <a:lnTo>
                      <a:pt x="18391" y="646"/>
                    </a:lnTo>
                    <a:lnTo>
                      <a:pt x="18417" y="826"/>
                    </a:lnTo>
                    <a:lnTo>
                      <a:pt x="18417" y="1032"/>
                    </a:lnTo>
                    <a:lnTo>
                      <a:pt x="18417" y="1239"/>
                    </a:lnTo>
                    <a:lnTo>
                      <a:pt x="18417" y="1239"/>
                    </a:lnTo>
                    <a:lnTo>
                      <a:pt x="18340" y="1574"/>
                    </a:lnTo>
                    <a:lnTo>
                      <a:pt x="18236" y="1909"/>
                    </a:lnTo>
                    <a:lnTo>
                      <a:pt x="18108" y="2245"/>
                    </a:lnTo>
                    <a:lnTo>
                      <a:pt x="17927" y="2529"/>
                    </a:lnTo>
                    <a:lnTo>
                      <a:pt x="17695" y="2812"/>
                    </a:lnTo>
                    <a:lnTo>
                      <a:pt x="17463" y="3070"/>
                    </a:lnTo>
                    <a:lnTo>
                      <a:pt x="17205" y="3302"/>
                    </a:lnTo>
                    <a:lnTo>
                      <a:pt x="16895" y="3509"/>
                    </a:lnTo>
                    <a:lnTo>
                      <a:pt x="16895" y="3509"/>
                    </a:lnTo>
                    <a:lnTo>
                      <a:pt x="16818" y="3560"/>
                    </a:lnTo>
                    <a:lnTo>
                      <a:pt x="16766" y="3663"/>
                    </a:lnTo>
                    <a:lnTo>
                      <a:pt x="16715" y="3741"/>
                    </a:lnTo>
                    <a:lnTo>
                      <a:pt x="16715" y="3844"/>
                    </a:lnTo>
                    <a:lnTo>
                      <a:pt x="16715" y="3844"/>
                    </a:lnTo>
                    <a:lnTo>
                      <a:pt x="16715" y="3999"/>
                    </a:lnTo>
                    <a:lnTo>
                      <a:pt x="16689" y="4128"/>
                    </a:lnTo>
                    <a:lnTo>
                      <a:pt x="16637" y="4282"/>
                    </a:lnTo>
                    <a:lnTo>
                      <a:pt x="16534" y="441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8" name="Google Shape;3448;p33"/>
              <p:cNvSpPr/>
              <p:nvPr/>
            </p:nvSpPr>
            <p:spPr>
              <a:xfrm>
                <a:off x="4458476" y="3528136"/>
                <a:ext cx="73143" cy="127508"/>
              </a:xfrm>
              <a:custGeom>
                <a:avLst/>
                <a:gdLst/>
                <a:ahLst/>
                <a:cxnLst/>
                <a:rect l="l" t="t" r="r" b="b"/>
                <a:pathLst>
                  <a:path w="7946" h="13852" extrusionOk="0">
                    <a:moveTo>
                      <a:pt x="2503" y="1"/>
                    </a:moveTo>
                    <a:lnTo>
                      <a:pt x="2219" y="26"/>
                    </a:lnTo>
                    <a:lnTo>
                      <a:pt x="1961" y="104"/>
                    </a:lnTo>
                    <a:lnTo>
                      <a:pt x="1703" y="207"/>
                    </a:lnTo>
                    <a:lnTo>
                      <a:pt x="1445" y="362"/>
                    </a:lnTo>
                    <a:lnTo>
                      <a:pt x="1213" y="517"/>
                    </a:lnTo>
                    <a:lnTo>
                      <a:pt x="1007" y="723"/>
                    </a:lnTo>
                    <a:lnTo>
                      <a:pt x="852" y="903"/>
                    </a:lnTo>
                    <a:lnTo>
                      <a:pt x="697" y="1110"/>
                    </a:lnTo>
                    <a:lnTo>
                      <a:pt x="439" y="1548"/>
                    </a:lnTo>
                    <a:lnTo>
                      <a:pt x="207" y="1987"/>
                    </a:lnTo>
                    <a:lnTo>
                      <a:pt x="26" y="2477"/>
                    </a:lnTo>
                    <a:lnTo>
                      <a:pt x="1" y="2580"/>
                    </a:lnTo>
                    <a:lnTo>
                      <a:pt x="1" y="2683"/>
                    </a:lnTo>
                    <a:lnTo>
                      <a:pt x="52" y="2786"/>
                    </a:lnTo>
                    <a:lnTo>
                      <a:pt x="104" y="2864"/>
                    </a:lnTo>
                    <a:lnTo>
                      <a:pt x="516" y="3302"/>
                    </a:lnTo>
                    <a:lnTo>
                      <a:pt x="878" y="3767"/>
                    </a:lnTo>
                    <a:lnTo>
                      <a:pt x="1239" y="4231"/>
                    </a:lnTo>
                    <a:lnTo>
                      <a:pt x="1574" y="4721"/>
                    </a:lnTo>
                    <a:lnTo>
                      <a:pt x="1909" y="5211"/>
                    </a:lnTo>
                    <a:lnTo>
                      <a:pt x="2193" y="5727"/>
                    </a:lnTo>
                    <a:lnTo>
                      <a:pt x="2477" y="6243"/>
                    </a:lnTo>
                    <a:lnTo>
                      <a:pt x="2735" y="6759"/>
                    </a:lnTo>
                    <a:lnTo>
                      <a:pt x="2967" y="7326"/>
                    </a:lnTo>
                    <a:lnTo>
                      <a:pt x="3199" y="7868"/>
                    </a:lnTo>
                    <a:lnTo>
                      <a:pt x="3380" y="8435"/>
                    </a:lnTo>
                    <a:lnTo>
                      <a:pt x="3560" y="9003"/>
                    </a:lnTo>
                    <a:lnTo>
                      <a:pt x="3715" y="9570"/>
                    </a:lnTo>
                    <a:lnTo>
                      <a:pt x="3818" y="10138"/>
                    </a:lnTo>
                    <a:lnTo>
                      <a:pt x="3921" y="10731"/>
                    </a:lnTo>
                    <a:lnTo>
                      <a:pt x="3999" y="11324"/>
                    </a:lnTo>
                    <a:lnTo>
                      <a:pt x="4050" y="11943"/>
                    </a:lnTo>
                    <a:lnTo>
                      <a:pt x="4102" y="12640"/>
                    </a:lnTo>
                    <a:lnTo>
                      <a:pt x="4153" y="12949"/>
                    </a:lnTo>
                    <a:lnTo>
                      <a:pt x="4231" y="13259"/>
                    </a:lnTo>
                    <a:lnTo>
                      <a:pt x="4360" y="13491"/>
                    </a:lnTo>
                    <a:lnTo>
                      <a:pt x="4437" y="13594"/>
                    </a:lnTo>
                    <a:lnTo>
                      <a:pt x="4514" y="13697"/>
                    </a:lnTo>
                    <a:lnTo>
                      <a:pt x="4540" y="13697"/>
                    </a:lnTo>
                    <a:lnTo>
                      <a:pt x="4618" y="13749"/>
                    </a:lnTo>
                    <a:lnTo>
                      <a:pt x="4721" y="13800"/>
                    </a:lnTo>
                    <a:lnTo>
                      <a:pt x="4850" y="13826"/>
                    </a:lnTo>
                    <a:lnTo>
                      <a:pt x="5005" y="13852"/>
                    </a:lnTo>
                    <a:lnTo>
                      <a:pt x="5134" y="13826"/>
                    </a:lnTo>
                    <a:lnTo>
                      <a:pt x="5314" y="13800"/>
                    </a:lnTo>
                    <a:lnTo>
                      <a:pt x="5495" y="13723"/>
                    </a:lnTo>
                    <a:lnTo>
                      <a:pt x="5701" y="13646"/>
                    </a:lnTo>
                    <a:lnTo>
                      <a:pt x="5933" y="13517"/>
                    </a:lnTo>
                    <a:lnTo>
                      <a:pt x="6165" y="13362"/>
                    </a:lnTo>
                    <a:lnTo>
                      <a:pt x="6372" y="13181"/>
                    </a:lnTo>
                    <a:lnTo>
                      <a:pt x="6552" y="13001"/>
                    </a:lnTo>
                    <a:lnTo>
                      <a:pt x="6733" y="12794"/>
                    </a:lnTo>
                    <a:lnTo>
                      <a:pt x="6913" y="12562"/>
                    </a:lnTo>
                    <a:lnTo>
                      <a:pt x="7068" y="12330"/>
                    </a:lnTo>
                    <a:lnTo>
                      <a:pt x="7223" y="12072"/>
                    </a:lnTo>
                    <a:lnTo>
                      <a:pt x="7481" y="11556"/>
                    </a:lnTo>
                    <a:lnTo>
                      <a:pt x="7661" y="11015"/>
                    </a:lnTo>
                    <a:lnTo>
                      <a:pt x="7816" y="10473"/>
                    </a:lnTo>
                    <a:lnTo>
                      <a:pt x="7893" y="9983"/>
                    </a:lnTo>
                    <a:lnTo>
                      <a:pt x="7945" y="9467"/>
                    </a:lnTo>
                    <a:lnTo>
                      <a:pt x="7945" y="8951"/>
                    </a:lnTo>
                    <a:lnTo>
                      <a:pt x="7893" y="8461"/>
                    </a:lnTo>
                    <a:lnTo>
                      <a:pt x="7842" y="7945"/>
                    </a:lnTo>
                    <a:lnTo>
                      <a:pt x="7739" y="7455"/>
                    </a:lnTo>
                    <a:lnTo>
                      <a:pt x="7584" y="6965"/>
                    </a:lnTo>
                    <a:lnTo>
                      <a:pt x="7429" y="6475"/>
                    </a:lnTo>
                    <a:lnTo>
                      <a:pt x="7249" y="6011"/>
                    </a:lnTo>
                    <a:lnTo>
                      <a:pt x="7042" y="5521"/>
                    </a:lnTo>
                    <a:lnTo>
                      <a:pt x="6836" y="5056"/>
                    </a:lnTo>
                    <a:lnTo>
                      <a:pt x="6604" y="4592"/>
                    </a:lnTo>
                    <a:lnTo>
                      <a:pt x="6346" y="4153"/>
                    </a:lnTo>
                    <a:lnTo>
                      <a:pt x="5830" y="3276"/>
                    </a:lnTo>
                    <a:lnTo>
                      <a:pt x="5288" y="2477"/>
                    </a:lnTo>
                    <a:lnTo>
                      <a:pt x="4721" y="1703"/>
                    </a:lnTo>
                    <a:lnTo>
                      <a:pt x="4128" y="955"/>
                    </a:lnTo>
                    <a:lnTo>
                      <a:pt x="3895" y="697"/>
                    </a:lnTo>
                    <a:lnTo>
                      <a:pt x="3637" y="439"/>
                    </a:lnTo>
                    <a:lnTo>
                      <a:pt x="3354" y="233"/>
                    </a:lnTo>
                    <a:lnTo>
                      <a:pt x="3199" y="155"/>
                    </a:lnTo>
                    <a:lnTo>
                      <a:pt x="3044" y="78"/>
                    </a:lnTo>
                    <a:lnTo>
                      <a:pt x="2786" y="26"/>
                    </a:lnTo>
                    <a:lnTo>
                      <a:pt x="2503" y="1"/>
                    </a:lnTo>
                    <a:close/>
                  </a:path>
                </a:pathLst>
              </a:custGeom>
              <a:solidFill>
                <a:srgbClr val="CEC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9" name="Google Shape;3449;p33"/>
              <p:cNvSpPr/>
              <p:nvPr/>
            </p:nvSpPr>
            <p:spPr>
              <a:xfrm>
                <a:off x="4198251" y="3339139"/>
                <a:ext cx="301786" cy="352128"/>
              </a:xfrm>
              <a:custGeom>
                <a:avLst/>
                <a:gdLst/>
                <a:ahLst/>
                <a:cxnLst/>
                <a:rect l="l" t="t" r="r" b="b"/>
                <a:pathLst>
                  <a:path w="32785" h="38254" extrusionOk="0">
                    <a:moveTo>
                      <a:pt x="6862" y="1"/>
                    </a:moveTo>
                    <a:lnTo>
                      <a:pt x="0" y="15683"/>
                    </a:lnTo>
                    <a:lnTo>
                      <a:pt x="129" y="15683"/>
                    </a:lnTo>
                    <a:lnTo>
                      <a:pt x="723" y="15709"/>
                    </a:lnTo>
                    <a:lnTo>
                      <a:pt x="1316" y="15761"/>
                    </a:lnTo>
                    <a:lnTo>
                      <a:pt x="1883" y="15864"/>
                    </a:lnTo>
                    <a:lnTo>
                      <a:pt x="2451" y="15993"/>
                    </a:lnTo>
                    <a:lnTo>
                      <a:pt x="3018" y="16148"/>
                    </a:lnTo>
                    <a:lnTo>
                      <a:pt x="3560" y="16328"/>
                    </a:lnTo>
                    <a:lnTo>
                      <a:pt x="4102" y="16560"/>
                    </a:lnTo>
                    <a:lnTo>
                      <a:pt x="4618" y="16818"/>
                    </a:lnTo>
                    <a:lnTo>
                      <a:pt x="5133" y="17102"/>
                    </a:lnTo>
                    <a:lnTo>
                      <a:pt x="5598" y="17412"/>
                    </a:lnTo>
                    <a:lnTo>
                      <a:pt x="6088" y="17773"/>
                    </a:lnTo>
                    <a:lnTo>
                      <a:pt x="6526" y="18134"/>
                    </a:lnTo>
                    <a:lnTo>
                      <a:pt x="6965" y="18521"/>
                    </a:lnTo>
                    <a:lnTo>
                      <a:pt x="7377" y="18959"/>
                    </a:lnTo>
                    <a:lnTo>
                      <a:pt x="7764" y="19398"/>
                    </a:lnTo>
                    <a:lnTo>
                      <a:pt x="8151" y="19862"/>
                    </a:lnTo>
                    <a:lnTo>
                      <a:pt x="8512" y="20326"/>
                    </a:lnTo>
                    <a:lnTo>
                      <a:pt x="8899" y="20791"/>
                    </a:lnTo>
                    <a:lnTo>
                      <a:pt x="9312" y="21229"/>
                    </a:lnTo>
                    <a:lnTo>
                      <a:pt x="9725" y="21642"/>
                    </a:lnTo>
                    <a:lnTo>
                      <a:pt x="10112" y="22029"/>
                    </a:lnTo>
                    <a:lnTo>
                      <a:pt x="10524" y="22390"/>
                    </a:lnTo>
                    <a:lnTo>
                      <a:pt x="11272" y="23035"/>
                    </a:lnTo>
                    <a:lnTo>
                      <a:pt x="11943" y="23551"/>
                    </a:lnTo>
                    <a:lnTo>
                      <a:pt x="12459" y="23937"/>
                    </a:lnTo>
                    <a:lnTo>
                      <a:pt x="12923" y="24247"/>
                    </a:lnTo>
                    <a:lnTo>
                      <a:pt x="12949" y="24247"/>
                    </a:lnTo>
                    <a:lnTo>
                      <a:pt x="14290" y="25872"/>
                    </a:lnTo>
                    <a:lnTo>
                      <a:pt x="15657" y="27471"/>
                    </a:lnTo>
                    <a:lnTo>
                      <a:pt x="17050" y="29070"/>
                    </a:lnTo>
                    <a:lnTo>
                      <a:pt x="18469" y="30670"/>
                    </a:lnTo>
                    <a:lnTo>
                      <a:pt x="19888" y="32217"/>
                    </a:lnTo>
                    <a:lnTo>
                      <a:pt x="21358" y="33739"/>
                    </a:lnTo>
                    <a:lnTo>
                      <a:pt x="22854" y="35235"/>
                    </a:lnTo>
                    <a:lnTo>
                      <a:pt x="24376" y="36705"/>
                    </a:lnTo>
                    <a:lnTo>
                      <a:pt x="24969" y="37221"/>
                    </a:lnTo>
                    <a:lnTo>
                      <a:pt x="25304" y="37453"/>
                    </a:lnTo>
                    <a:lnTo>
                      <a:pt x="25614" y="37686"/>
                    </a:lnTo>
                    <a:lnTo>
                      <a:pt x="25949" y="37892"/>
                    </a:lnTo>
                    <a:lnTo>
                      <a:pt x="26310" y="38047"/>
                    </a:lnTo>
                    <a:lnTo>
                      <a:pt x="26671" y="38176"/>
                    </a:lnTo>
                    <a:lnTo>
                      <a:pt x="27032" y="38227"/>
                    </a:lnTo>
                    <a:lnTo>
                      <a:pt x="27290" y="38253"/>
                    </a:lnTo>
                    <a:lnTo>
                      <a:pt x="27523" y="38253"/>
                    </a:lnTo>
                    <a:lnTo>
                      <a:pt x="27755" y="38227"/>
                    </a:lnTo>
                    <a:lnTo>
                      <a:pt x="28013" y="38176"/>
                    </a:lnTo>
                    <a:lnTo>
                      <a:pt x="28245" y="38124"/>
                    </a:lnTo>
                    <a:lnTo>
                      <a:pt x="28451" y="38047"/>
                    </a:lnTo>
                    <a:lnTo>
                      <a:pt x="28915" y="37840"/>
                    </a:lnTo>
                    <a:lnTo>
                      <a:pt x="29328" y="37582"/>
                    </a:lnTo>
                    <a:lnTo>
                      <a:pt x="29741" y="37273"/>
                    </a:lnTo>
                    <a:lnTo>
                      <a:pt x="30128" y="36963"/>
                    </a:lnTo>
                    <a:lnTo>
                      <a:pt x="30463" y="36602"/>
                    </a:lnTo>
                    <a:lnTo>
                      <a:pt x="31031" y="35983"/>
                    </a:lnTo>
                    <a:lnTo>
                      <a:pt x="31598" y="35364"/>
                    </a:lnTo>
                    <a:lnTo>
                      <a:pt x="32165" y="34771"/>
                    </a:lnTo>
                    <a:lnTo>
                      <a:pt x="32475" y="34487"/>
                    </a:lnTo>
                    <a:lnTo>
                      <a:pt x="32784" y="34229"/>
                    </a:lnTo>
                    <a:lnTo>
                      <a:pt x="32707" y="34126"/>
                    </a:lnTo>
                    <a:lnTo>
                      <a:pt x="32630" y="34023"/>
                    </a:lnTo>
                    <a:lnTo>
                      <a:pt x="32501" y="33791"/>
                    </a:lnTo>
                    <a:lnTo>
                      <a:pt x="32423" y="33481"/>
                    </a:lnTo>
                    <a:lnTo>
                      <a:pt x="32372" y="33172"/>
                    </a:lnTo>
                    <a:lnTo>
                      <a:pt x="32320" y="32475"/>
                    </a:lnTo>
                    <a:lnTo>
                      <a:pt x="32269" y="31856"/>
                    </a:lnTo>
                    <a:lnTo>
                      <a:pt x="32191" y="31263"/>
                    </a:lnTo>
                    <a:lnTo>
                      <a:pt x="32088" y="30670"/>
                    </a:lnTo>
                    <a:lnTo>
                      <a:pt x="31985" y="30102"/>
                    </a:lnTo>
                    <a:lnTo>
                      <a:pt x="31830" y="29535"/>
                    </a:lnTo>
                    <a:lnTo>
                      <a:pt x="31650" y="28967"/>
                    </a:lnTo>
                    <a:lnTo>
                      <a:pt x="31469" y="28400"/>
                    </a:lnTo>
                    <a:lnTo>
                      <a:pt x="31237" y="27858"/>
                    </a:lnTo>
                    <a:lnTo>
                      <a:pt x="31005" y="27291"/>
                    </a:lnTo>
                    <a:lnTo>
                      <a:pt x="30747" y="26775"/>
                    </a:lnTo>
                    <a:lnTo>
                      <a:pt x="30463" y="26259"/>
                    </a:lnTo>
                    <a:lnTo>
                      <a:pt x="30179" y="25743"/>
                    </a:lnTo>
                    <a:lnTo>
                      <a:pt x="29844" y="25253"/>
                    </a:lnTo>
                    <a:lnTo>
                      <a:pt x="29509" y="24763"/>
                    </a:lnTo>
                    <a:lnTo>
                      <a:pt x="29148" y="24299"/>
                    </a:lnTo>
                    <a:lnTo>
                      <a:pt x="28786" y="23834"/>
                    </a:lnTo>
                    <a:lnTo>
                      <a:pt x="28374" y="23396"/>
                    </a:lnTo>
                    <a:lnTo>
                      <a:pt x="28193" y="23602"/>
                    </a:lnTo>
                    <a:lnTo>
                      <a:pt x="28064" y="23834"/>
                    </a:lnTo>
                    <a:lnTo>
                      <a:pt x="26955" y="21564"/>
                    </a:lnTo>
                    <a:lnTo>
                      <a:pt x="25872" y="19295"/>
                    </a:lnTo>
                    <a:lnTo>
                      <a:pt x="24737" y="17050"/>
                    </a:lnTo>
                    <a:lnTo>
                      <a:pt x="23602" y="14781"/>
                    </a:lnTo>
                    <a:lnTo>
                      <a:pt x="22441" y="12562"/>
                    </a:lnTo>
                    <a:lnTo>
                      <a:pt x="21255" y="10318"/>
                    </a:lnTo>
                    <a:lnTo>
                      <a:pt x="20042" y="8100"/>
                    </a:lnTo>
                    <a:lnTo>
                      <a:pt x="18830" y="5907"/>
                    </a:lnTo>
                    <a:lnTo>
                      <a:pt x="18443" y="5108"/>
                    </a:lnTo>
                    <a:lnTo>
                      <a:pt x="18237" y="4721"/>
                    </a:lnTo>
                    <a:lnTo>
                      <a:pt x="18005" y="4386"/>
                    </a:lnTo>
                    <a:lnTo>
                      <a:pt x="17515" y="3818"/>
                    </a:lnTo>
                    <a:lnTo>
                      <a:pt x="16999" y="3251"/>
                    </a:lnTo>
                    <a:lnTo>
                      <a:pt x="16431" y="2735"/>
                    </a:lnTo>
                    <a:lnTo>
                      <a:pt x="15838" y="2271"/>
                    </a:lnTo>
                    <a:lnTo>
                      <a:pt x="15528" y="2064"/>
                    </a:lnTo>
                    <a:lnTo>
                      <a:pt x="15219" y="1858"/>
                    </a:lnTo>
                    <a:lnTo>
                      <a:pt x="14884" y="1651"/>
                    </a:lnTo>
                    <a:lnTo>
                      <a:pt x="14548" y="1497"/>
                    </a:lnTo>
                    <a:lnTo>
                      <a:pt x="14213" y="1316"/>
                    </a:lnTo>
                    <a:lnTo>
                      <a:pt x="13878" y="1187"/>
                    </a:lnTo>
                    <a:lnTo>
                      <a:pt x="13516" y="1058"/>
                    </a:lnTo>
                    <a:lnTo>
                      <a:pt x="13155" y="955"/>
                    </a:lnTo>
                    <a:lnTo>
                      <a:pt x="12820" y="878"/>
                    </a:lnTo>
                    <a:lnTo>
                      <a:pt x="12459" y="800"/>
                    </a:lnTo>
                    <a:lnTo>
                      <a:pt x="11685" y="723"/>
                    </a:lnTo>
                    <a:lnTo>
                      <a:pt x="10860" y="671"/>
                    </a:lnTo>
                    <a:lnTo>
                      <a:pt x="10008" y="620"/>
                    </a:lnTo>
                    <a:lnTo>
                      <a:pt x="9183" y="542"/>
                    </a:lnTo>
                    <a:lnTo>
                      <a:pt x="8745" y="491"/>
                    </a:lnTo>
                    <a:lnTo>
                      <a:pt x="8358" y="439"/>
                    </a:lnTo>
                    <a:lnTo>
                      <a:pt x="7945" y="362"/>
                    </a:lnTo>
                    <a:lnTo>
                      <a:pt x="7584" y="259"/>
                    </a:lnTo>
                    <a:lnTo>
                      <a:pt x="7197" y="130"/>
                    </a:lnTo>
                    <a:lnTo>
                      <a:pt x="6862" y="1"/>
                    </a:lnTo>
                    <a:close/>
                  </a:path>
                </a:pathLst>
              </a:custGeom>
              <a:solidFill>
                <a:srgbClr val="5EB2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0" name="Google Shape;3450;p33"/>
              <p:cNvSpPr/>
              <p:nvPr/>
            </p:nvSpPr>
            <p:spPr>
              <a:xfrm>
                <a:off x="4812252" y="3286192"/>
                <a:ext cx="38946" cy="23988"/>
              </a:xfrm>
              <a:custGeom>
                <a:avLst/>
                <a:gdLst/>
                <a:ahLst/>
                <a:cxnLst/>
                <a:rect l="l" t="t" r="r" b="b"/>
                <a:pathLst>
                  <a:path w="4231" h="2606" extrusionOk="0">
                    <a:moveTo>
                      <a:pt x="3766" y="1"/>
                    </a:moveTo>
                    <a:lnTo>
                      <a:pt x="3457" y="78"/>
                    </a:lnTo>
                    <a:lnTo>
                      <a:pt x="3096" y="155"/>
                    </a:lnTo>
                    <a:lnTo>
                      <a:pt x="2735" y="207"/>
                    </a:lnTo>
                    <a:lnTo>
                      <a:pt x="1987" y="259"/>
                    </a:lnTo>
                    <a:lnTo>
                      <a:pt x="1264" y="259"/>
                    </a:lnTo>
                    <a:lnTo>
                      <a:pt x="542" y="207"/>
                    </a:lnTo>
                    <a:lnTo>
                      <a:pt x="362" y="388"/>
                    </a:lnTo>
                    <a:lnTo>
                      <a:pt x="207" y="620"/>
                    </a:lnTo>
                    <a:lnTo>
                      <a:pt x="104" y="852"/>
                    </a:lnTo>
                    <a:lnTo>
                      <a:pt x="26" y="1110"/>
                    </a:lnTo>
                    <a:lnTo>
                      <a:pt x="0" y="1290"/>
                    </a:lnTo>
                    <a:lnTo>
                      <a:pt x="26" y="1471"/>
                    </a:lnTo>
                    <a:lnTo>
                      <a:pt x="52" y="1677"/>
                    </a:lnTo>
                    <a:lnTo>
                      <a:pt x="78" y="1858"/>
                    </a:lnTo>
                    <a:lnTo>
                      <a:pt x="155" y="2013"/>
                    </a:lnTo>
                    <a:lnTo>
                      <a:pt x="233" y="2193"/>
                    </a:lnTo>
                    <a:lnTo>
                      <a:pt x="336" y="2348"/>
                    </a:lnTo>
                    <a:lnTo>
                      <a:pt x="465" y="2477"/>
                    </a:lnTo>
                    <a:lnTo>
                      <a:pt x="594" y="2296"/>
                    </a:lnTo>
                    <a:lnTo>
                      <a:pt x="697" y="2193"/>
                    </a:lnTo>
                    <a:lnTo>
                      <a:pt x="800" y="2090"/>
                    </a:lnTo>
                    <a:lnTo>
                      <a:pt x="929" y="2013"/>
                    </a:lnTo>
                    <a:lnTo>
                      <a:pt x="1058" y="1935"/>
                    </a:lnTo>
                    <a:lnTo>
                      <a:pt x="1368" y="1858"/>
                    </a:lnTo>
                    <a:lnTo>
                      <a:pt x="1703" y="1806"/>
                    </a:lnTo>
                    <a:lnTo>
                      <a:pt x="2038" y="1806"/>
                    </a:lnTo>
                    <a:lnTo>
                      <a:pt x="2373" y="1832"/>
                    </a:lnTo>
                    <a:lnTo>
                      <a:pt x="2683" y="1909"/>
                    </a:lnTo>
                    <a:lnTo>
                      <a:pt x="2967" y="2038"/>
                    </a:lnTo>
                    <a:lnTo>
                      <a:pt x="3199" y="2142"/>
                    </a:lnTo>
                    <a:lnTo>
                      <a:pt x="3405" y="2296"/>
                    </a:lnTo>
                    <a:lnTo>
                      <a:pt x="3586" y="2451"/>
                    </a:lnTo>
                    <a:lnTo>
                      <a:pt x="3766" y="2606"/>
                    </a:lnTo>
                    <a:lnTo>
                      <a:pt x="3870" y="2451"/>
                    </a:lnTo>
                    <a:lnTo>
                      <a:pt x="3973" y="2296"/>
                    </a:lnTo>
                    <a:lnTo>
                      <a:pt x="4050" y="2116"/>
                    </a:lnTo>
                    <a:lnTo>
                      <a:pt x="4127" y="1909"/>
                    </a:lnTo>
                    <a:lnTo>
                      <a:pt x="4179" y="1729"/>
                    </a:lnTo>
                    <a:lnTo>
                      <a:pt x="4205" y="1522"/>
                    </a:lnTo>
                    <a:lnTo>
                      <a:pt x="4231" y="1342"/>
                    </a:lnTo>
                    <a:lnTo>
                      <a:pt x="4231" y="1161"/>
                    </a:lnTo>
                    <a:lnTo>
                      <a:pt x="4179" y="852"/>
                    </a:lnTo>
                    <a:lnTo>
                      <a:pt x="4102" y="542"/>
                    </a:lnTo>
                    <a:lnTo>
                      <a:pt x="3947" y="259"/>
                    </a:lnTo>
                    <a:lnTo>
                      <a:pt x="3766" y="1"/>
                    </a:lnTo>
                    <a:close/>
                  </a:path>
                </a:pathLst>
              </a:custGeom>
              <a:solidFill>
                <a:srgbClr val="FCBD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1" name="Google Shape;3451;p33"/>
              <p:cNvSpPr/>
              <p:nvPr/>
            </p:nvSpPr>
            <p:spPr>
              <a:xfrm>
                <a:off x="4779013" y="3302816"/>
                <a:ext cx="100206" cy="203246"/>
              </a:xfrm>
              <a:custGeom>
                <a:avLst/>
                <a:gdLst/>
                <a:ahLst/>
                <a:cxnLst/>
                <a:rect l="l" t="t" r="r" b="b"/>
                <a:pathLst>
                  <a:path w="10886" h="22080" extrusionOk="0">
                    <a:moveTo>
                      <a:pt x="5314" y="0"/>
                    </a:moveTo>
                    <a:lnTo>
                      <a:pt x="4979" y="52"/>
                    </a:lnTo>
                    <a:lnTo>
                      <a:pt x="4669" y="129"/>
                    </a:lnTo>
                    <a:lnTo>
                      <a:pt x="4540" y="207"/>
                    </a:lnTo>
                    <a:lnTo>
                      <a:pt x="4411" y="284"/>
                    </a:lnTo>
                    <a:lnTo>
                      <a:pt x="4308" y="387"/>
                    </a:lnTo>
                    <a:lnTo>
                      <a:pt x="4205" y="490"/>
                    </a:lnTo>
                    <a:lnTo>
                      <a:pt x="4076" y="671"/>
                    </a:lnTo>
                    <a:lnTo>
                      <a:pt x="3276" y="1780"/>
                    </a:lnTo>
                    <a:lnTo>
                      <a:pt x="2477" y="2889"/>
                    </a:lnTo>
                    <a:lnTo>
                      <a:pt x="2115" y="3482"/>
                    </a:lnTo>
                    <a:lnTo>
                      <a:pt x="1754" y="4050"/>
                    </a:lnTo>
                    <a:lnTo>
                      <a:pt x="1445" y="4643"/>
                    </a:lnTo>
                    <a:lnTo>
                      <a:pt x="1135" y="5262"/>
                    </a:lnTo>
                    <a:lnTo>
                      <a:pt x="826" y="5907"/>
                    </a:lnTo>
                    <a:lnTo>
                      <a:pt x="568" y="6578"/>
                    </a:lnTo>
                    <a:lnTo>
                      <a:pt x="439" y="6990"/>
                    </a:lnTo>
                    <a:lnTo>
                      <a:pt x="310" y="7429"/>
                    </a:lnTo>
                    <a:lnTo>
                      <a:pt x="207" y="7867"/>
                    </a:lnTo>
                    <a:lnTo>
                      <a:pt x="129" y="8306"/>
                    </a:lnTo>
                    <a:lnTo>
                      <a:pt x="52" y="8744"/>
                    </a:lnTo>
                    <a:lnTo>
                      <a:pt x="26" y="9183"/>
                    </a:lnTo>
                    <a:lnTo>
                      <a:pt x="0" y="9647"/>
                    </a:lnTo>
                    <a:lnTo>
                      <a:pt x="0" y="10086"/>
                    </a:lnTo>
                    <a:lnTo>
                      <a:pt x="26" y="10524"/>
                    </a:lnTo>
                    <a:lnTo>
                      <a:pt x="78" y="10963"/>
                    </a:lnTo>
                    <a:lnTo>
                      <a:pt x="155" y="11401"/>
                    </a:lnTo>
                    <a:lnTo>
                      <a:pt x="258" y="11840"/>
                    </a:lnTo>
                    <a:lnTo>
                      <a:pt x="387" y="12252"/>
                    </a:lnTo>
                    <a:lnTo>
                      <a:pt x="542" y="12665"/>
                    </a:lnTo>
                    <a:lnTo>
                      <a:pt x="723" y="13052"/>
                    </a:lnTo>
                    <a:lnTo>
                      <a:pt x="955" y="13439"/>
                    </a:lnTo>
                    <a:lnTo>
                      <a:pt x="1109" y="13723"/>
                    </a:lnTo>
                    <a:lnTo>
                      <a:pt x="1316" y="13981"/>
                    </a:lnTo>
                    <a:lnTo>
                      <a:pt x="1729" y="14471"/>
                    </a:lnTo>
                    <a:lnTo>
                      <a:pt x="2167" y="14961"/>
                    </a:lnTo>
                    <a:lnTo>
                      <a:pt x="2605" y="15425"/>
                    </a:lnTo>
                    <a:lnTo>
                      <a:pt x="3534" y="16354"/>
                    </a:lnTo>
                    <a:lnTo>
                      <a:pt x="3973" y="16844"/>
                    </a:lnTo>
                    <a:lnTo>
                      <a:pt x="4385" y="17334"/>
                    </a:lnTo>
                    <a:lnTo>
                      <a:pt x="4566" y="17617"/>
                    </a:lnTo>
                    <a:lnTo>
                      <a:pt x="4746" y="17901"/>
                    </a:lnTo>
                    <a:lnTo>
                      <a:pt x="4901" y="18211"/>
                    </a:lnTo>
                    <a:lnTo>
                      <a:pt x="5030" y="18520"/>
                    </a:lnTo>
                    <a:lnTo>
                      <a:pt x="5133" y="18830"/>
                    </a:lnTo>
                    <a:lnTo>
                      <a:pt x="5236" y="19139"/>
                    </a:lnTo>
                    <a:lnTo>
                      <a:pt x="5288" y="19475"/>
                    </a:lnTo>
                    <a:lnTo>
                      <a:pt x="5340" y="19784"/>
                    </a:lnTo>
                    <a:lnTo>
                      <a:pt x="5365" y="20119"/>
                    </a:lnTo>
                    <a:lnTo>
                      <a:pt x="5340" y="20429"/>
                    </a:lnTo>
                    <a:lnTo>
                      <a:pt x="5288" y="20739"/>
                    </a:lnTo>
                    <a:lnTo>
                      <a:pt x="5211" y="21048"/>
                    </a:lnTo>
                    <a:lnTo>
                      <a:pt x="5108" y="21332"/>
                    </a:lnTo>
                    <a:lnTo>
                      <a:pt x="4953" y="21590"/>
                    </a:lnTo>
                    <a:lnTo>
                      <a:pt x="4772" y="21848"/>
                    </a:lnTo>
                    <a:lnTo>
                      <a:pt x="4566" y="22080"/>
                    </a:lnTo>
                    <a:lnTo>
                      <a:pt x="4927" y="22054"/>
                    </a:lnTo>
                    <a:lnTo>
                      <a:pt x="5288" y="22002"/>
                    </a:lnTo>
                    <a:lnTo>
                      <a:pt x="5623" y="21873"/>
                    </a:lnTo>
                    <a:lnTo>
                      <a:pt x="5933" y="21719"/>
                    </a:lnTo>
                    <a:lnTo>
                      <a:pt x="6217" y="21538"/>
                    </a:lnTo>
                    <a:lnTo>
                      <a:pt x="6475" y="21306"/>
                    </a:lnTo>
                    <a:lnTo>
                      <a:pt x="6733" y="21048"/>
                    </a:lnTo>
                    <a:lnTo>
                      <a:pt x="6965" y="20764"/>
                    </a:lnTo>
                    <a:lnTo>
                      <a:pt x="7171" y="20481"/>
                    </a:lnTo>
                    <a:lnTo>
                      <a:pt x="7377" y="20145"/>
                    </a:lnTo>
                    <a:lnTo>
                      <a:pt x="7558" y="19810"/>
                    </a:lnTo>
                    <a:lnTo>
                      <a:pt x="7687" y="19449"/>
                    </a:lnTo>
                    <a:lnTo>
                      <a:pt x="7816" y="19088"/>
                    </a:lnTo>
                    <a:lnTo>
                      <a:pt x="7945" y="18701"/>
                    </a:lnTo>
                    <a:lnTo>
                      <a:pt x="8022" y="18340"/>
                    </a:lnTo>
                    <a:lnTo>
                      <a:pt x="8100" y="17953"/>
                    </a:lnTo>
                    <a:lnTo>
                      <a:pt x="8203" y="17205"/>
                    </a:lnTo>
                    <a:lnTo>
                      <a:pt x="8254" y="16457"/>
                    </a:lnTo>
                    <a:lnTo>
                      <a:pt x="8358" y="14935"/>
                    </a:lnTo>
                    <a:lnTo>
                      <a:pt x="8435" y="14161"/>
                    </a:lnTo>
                    <a:lnTo>
                      <a:pt x="8564" y="13439"/>
                    </a:lnTo>
                    <a:lnTo>
                      <a:pt x="8667" y="13078"/>
                    </a:lnTo>
                    <a:lnTo>
                      <a:pt x="8770" y="12717"/>
                    </a:lnTo>
                    <a:lnTo>
                      <a:pt x="8873" y="12356"/>
                    </a:lnTo>
                    <a:lnTo>
                      <a:pt x="9028" y="12020"/>
                    </a:lnTo>
                    <a:lnTo>
                      <a:pt x="9209" y="11659"/>
                    </a:lnTo>
                    <a:lnTo>
                      <a:pt x="9415" y="11298"/>
                    </a:lnTo>
                    <a:lnTo>
                      <a:pt x="9854" y="10602"/>
                    </a:lnTo>
                    <a:lnTo>
                      <a:pt x="10266" y="9931"/>
                    </a:lnTo>
                    <a:lnTo>
                      <a:pt x="10447" y="9570"/>
                    </a:lnTo>
                    <a:lnTo>
                      <a:pt x="10602" y="9183"/>
                    </a:lnTo>
                    <a:lnTo>
                      <a:pt x="10756" y="8719"/>
                    </a:lnTo>
                    <a:lnTo>
                      <a:pt x="10834" y="8203"/>
                    </a:lnTo>
                    <a:lnTo>
                      <a:pt x="10885" y="7713"/>
                    </a:lnTo>
                    <a:lnTo>
                      <a:pt x="10860" y="7197"/>
                    </a:lnTo>
                    <a:lnTo>
                      <a:pt x="10808" y="6681"/>
                    </a:lnTo>
                    <a:lnTo>
                      <a:pt x="10705" y="6191"/>
                    </a:lnTo>
                    <a:lnTo>
                      <a:pt x="10550" y="5675"/>
                    </a:lnTo>
                    <a:lnTo>
                      <a:pt x="10369" y="5211"/>
                    </a:lnTo>
                    <a:lnTo>
                      <a:pt x="10369" y="5159"/>
                    </a:lnTo>
                    <a:lnTo>
                      <a:pt x="10137" y="4695"/>
                    </a:lnTo>
                    <a:lnTo>
                      <a:pt x="9905" y="4256"/>
                    </a:lnTo>
                    <a:lnTo>
                      <a:pt x="9673" y="3818"/>
                    </a:lnTo>
                    <a:lnTo>
                      <a:pt x="9389" y="3379"/>
                    </a:lnTo>
                    <a:lnTo>
                      <a:pt x="8822" y="2554"/>
                    </a:lnTo>
                    <a:lnTo>
                      <a:pt x="8203" y="1754"/>
                    </a:lnTo>
                    <a:lnTo>
                      <a:pt x="7816" y="1264"/>
                    </a:lnTo>
                    <a:lnTo>
                      <a:pt x="7610" y="1032"/>
                    </a:lnTo>
                    <a:lnTo>
                      <a:pt x="7377" y="800"/>
                    </a:lnTo>
                    <a:lnTo>
                      <a:pt x="7197" y="645"/>
                    </a:lnTo>
                    <a:lnTo>
                      <a:pt x="7016" y="490"/>
                    </a:lnTo>
                    <a:lnTo>
                      <a:pt x="6810" y="336"/>
                    </a:lnTo>
                    <a:lnTo>
                      <a:pt x="6578" y="232"/>
                    </a:lnTo>
                    <a:lnTo>
                      <a:pt x="6294" y="103"/>
                    </a:lnTo>
                    <a:lnTo>
                      <a:pt x="5984" y="26"/>
                    </a:lnTo>
                    <a:lnTo>
                      <a:pt x="5649" y="0"/>
                    </a:lnTo>
                    <a:close/>
                  </a:path>
                </a:pathLst>
              </a:custGeom>
              <a:solidFill>
                <a:srgbClr val="EC3A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2" name="Google Shape;3452;p33"/>
              <p:cNvSpPr/>
              <p:nvPr/>
            </p:nvSpPr>
            <p:spPr>
              <a:xfrm>
                <a:off x="4721316" y="3017894"/>
                <a:ext cx="215600" cy="270682"/>
              </a:xfrm>
              <a:custGeom>
                <a:avLst/>
                <a:gdLst/>
                <a:ahLst/>
                <a:cxnLst/>
                <a:rect l="l" t="t" r="r" b="b"/>
                <a:pathLst>
                  <a:path w="23422" h="29406" extrusionOk="0">
                    <a:moveTo>
                      <a:pt x="13387" y="0"/>
                    </a:moveTo>
                    <a:lnTo>
                      <a:pt x="13026" y="26"/>
                    </a:lnTo>
                    <a:lnTo>
                      <a:pt x="12691" y="78"/>
                    </a:lnTo>
                    <a:lnTo>
                      <a:pt x="12356" y="181"/>
                    </a:lnTo>
                    <a:lnTo>
                      <a:pt x="12020" y="284"/>
                    </a:lnTo>
                    <a:lnTo>
                      <a:pt x="11711" y="439"/>
                    </a:lnTo>
                    <a:lnTo>
                      <a:pt x="11401" y="594"/>
                    </a:lnTo>
                    <a:lnTo>
                      <a:pt x="11118" y="774"/>
                    </a:lnTo>
                    <a:lnTo>
                      <a:pt x="10808" y="981"/>
                    </a:lnTo>
                    <a:lnTo>
                      <a:pt x="10550" y="1213"/>
                    </a:lnTo>
                    <a:lnTo>
                      <a:pt x="10292" y="1471"/>
                    </a:lnTo>
                    <a:lnTo>
                      <a:pt x="10034" y="1729"/>
                    </a:lnTo>
                    <a:lnTo>
                      <a:pt x="9802" y="2012"/>
                    </a:lnTo>
                    <a:lnTo>
                      <a:pt x="9570" y="2296"/>
                    </a:lnTo>
                    <a:lnTo>
                      <a:pt x="9389" y="2606"/>
                    </a:lnTo>
                    <a:lnTo>
                      <a:pt x="9080" y="2554"/>
                    </a:lnTo>
                    <a:lnTo>
                      <a:pt x="8770" y="2528"/>
                    </a:lnTo>
                    <a:lnTo>
                      <a:pt x="8151" y="2528"/>
                    </a:lnTo>
                    <a:lnTo>
                      <a:pt x="7842" y="2554"/>
                    </a:lnTo>
                    <a:lnTo>
                      <a:pt x="7532" y="2606"/>
                    </a:lnTo>
                    <a:lnTo>
                      <a:pt x="7223" y="2657"/>
                    </a:lnTo>
                    <a:lnTo>
                      <a:pt x="6913" y="2735"/>
                    </a:lnTo>
                    <a:lnTo>
                      <a:pt x="6629" y="2838"/>
                    </a:lnTo>
                    <a:lnTo>
                      <a:pt x="6346" y="2941"/>
                    </a:lnTo>
                    <a:lnTo>
                      <a:pt x="5752" y="3199"/>
                    </a:lnTo>
                    <a:lnTo>
                      <a:pt x="5211" y="3508"/>
                    </a:lnTo>
                    <a:lnTo>
                      <a:pt x="4695" y="3844"/>
                    </a:lnTo>
                    <a:lnTo>
                      <a:pt x="4231" y="4256"/>
                    </a:lnTo>
                    <a:lnTo>
                      <a:pt x="3766" y="4669"/>
                    </a:lnTo>
                    <a:lnTo>
                      <a:pt x="3354" y="5133"/>
                    </a:lnTo>
                    <a:lnTo>
                      <a:pt x="2967" y="5624"/>
                    </a:lnTo>
                    <a:lnTo>
                      <a:pt x="2606" y="6114"/>
                    </a:lnTo>
                    <a:lnTo>
                      <a:pt x="2270" y="6655"/>
                    </a:lnTo>
                    <a:lnTo>
                      <a:pt x="1961" y="7197"/>
                    </a:lnTo>
                    <a:lnTo>
                      <a:pt x="1677" y="7764"/>
                    </a:lnTo>
                    <a:lnTo>
                      <a:pt x="1471" y="8229"/>
                    </a:lnTo>
                    <a:lnTo>
                      <a:pt x="1264" y="8719"/>
                    </a:lnTo>
                    <a:lnTo>
                      <a:pt x="1058" y="9209"/>
                    </a:lnTo>
                    <a:lnTo>
                      <a:pt x="877" y="9699"/>
                    </a:lnTo>
                    <a:lnTo>
                      <a:pt x="723" y="10215"/>
                    </a:lnTo>
                    <a:lnTo>
                      <a:pt x="594" y="10705"/>
                    </a:lnTo>
                    <a:lnTo>
                      <a:pt x="465" y="11221"/>
                    </a:lnTo>
                    <a:lnTo>
                      <a:pt x="336" y="11737"/>
                    </a:lnTo>
                    <a:lnTo>
                      <a:pt x="233" y="12253"/>
                    </a:lnTo>
                    <a:lnTo>
                      <a:pt x="155" y="12768"/>
                    </a:lnTo>
                    <a:lnTo>
                      <a:pt x="104" y="13310"/>
                    </a:lnTo>
                    <a:lnTo>
                      <a:pt x="52" y="13826"/>
                    </a:lnTo>
                    <a:lnTo>
                      <a:pt x="0" y="14342"/>
                    </a:lnTo>
                    <a:lnTo>
                      <a:pt x="0" y="14884"/>
                    </a:lnTo>
                    <a:lnTo>
                      <a:pt x="0" y="15399"/>
                    </a:lnTo>
                    <a:lnTo>
                      <a:pt x="0" y="15941"/>
                    </a:lnTo>
                    <a:lnTo>
                      <a:pt x="26" y="16457"/>
                    </a:lnTo>
                    <a:lnTo>
                      <a:pt x="78" y="16999"/>
                    </a:lnTo>
                    <a:lnTo>
                      <a:pt x="129" y="17515"/>
                    </a:lnTo>
                    <a:lnTo>
                      <a:pt x="207" y="18030"/>
                    </a:lnTo>
                    <a:lnTo>
                      <a:pt x="284" y="18546"/>
                    </a:lnTo>
                    <a:lnTo>
                      <a:pt x="413" y="19062"/>
                    </a:lnTo>
                    <a:lnTo>
                      <a:pt x="516" y="19578"/>
                    </a:lnTo>
                    <a:lnTo>
                      <a:pt x="645" y="20094"/>
                    </a:lnTo>
                    <a:lnTo>
                      <a:pt x="800" y="20584"/>
                    </a:lnTo>
                    <a:lnTo>
                      <a:pt x="981" y="21100"/>
                    </a:lnTo>
                    <a:lnTo>
                      <a:pt x="1161" y="21590"/>
                    </a:lnTo>
                    <a:lnTo>
                      <a:pt x="1367" y="22080"/>
                    </a:lnTo>
                    <a:lnTo>
                      <a:pt x="1574" y="22570"/>
                    </a:lnTo>
                    <a:lnTo>
                      <a:pt x="1806" y="23034"/>
                    </a:lnTo>
                    <a:lnTo>
                      <a:pt x="2038" y="23499"/>
                    </a:lnTo>
                    <a:lnTo>
                      <a:pt x="2296" y="23963"/>
                    </a:lnTo>
                    <a:lnTo>
                      <a:pt x="2709" y="24608"/>
                    </a:lnTo>
                    <a:lnTo>
                      <a:pt x="3173" y="25227"/>
                    </a:lnTo>
                    <a:lnTo>
                      <a:pt x="3663" y="25820"/>
                    </a:lnTo>
                    <a:lnTo>
                      <a:pt x="4205" y="26362"/>
                    </a:lnTo>
                    <a:lnTo>
                      <a:pt x="4798" y="26878"/>
                    </a:lnTo>
                    <a:lnTo>
                      <a:pt x="5417" y="27342"/>
                    </a:lnTo>
                    <a:lnTo>
                      <a:pt x="6036" y="27781"/>
                    </a:lnTo>
                    <a:lnTo>
                      <a:pt x="6707" y="28167"/>
                    </a:lnTo>
                    <a:lnTo>
                      <a:pt x="7145" y="28400"/>
                    </a:lnTo>
                    <a:lnTo>
                      <a:pt x="7610" y="28606"/>
                    </a:lnTo>
                    <a:lnTo>
                      <a:pt x="8048" y="28787"/>
                    </a:lnTo>
                    <a:lnTo>
                      <a:pt x="8512" y="28941"/>
                    </a:lnTo>
                    <a:lnTo>
                      <a:pt x="9002" y="29070"/>
                    </a:lnTo>
                    <a:lnTo>
                      <a:pt x="9467" y="29199"/>
                    </a:lnTo>
                    <a:lnTo>
                      <a:pt x="9931" y="29277"/>
                    </a:lnTo>
                    <a:lnTo>
                      <a:pt x="10421" y="29354"/>
                    </a:lnTo>
                    <a:lnTo>
                      <a:pt x="11143" y="29406"/>
                    </a:lnTo>
                    <a:lnTo>
                      <a:pt x="11866" y="29406"/>
                    </a:lnTo>
                    <a:lnTo>
                      <a:pt x="12614" y="29354"/>
                    </a:lnTo>
                    <a:lnTo>
                      <a:pt x="12975" y="29302"/>
                    </a:lnTo>
                    <a:lnTo>
                      <a:pt x="13336" y="29225"/>
                    </a:lnTo>
                    <a:lnTo>
                      <a:pt x="13645" y="29148"/>
                    </a:lnTo>
                    <a:lnTo>
                      <a:pt x="14419" y="28941"/>
                    </a:lnTo>
                    <a:lnTo>
                      <a:pt x="15193" y="28658"/>
                    </a:lnTo>
                    <a:lnTo>
                      <a:pt x="15915" y="28322"/>
                    </a:lnTo>
                    <a:lnTo>
                      <a:pt x="16637" y="27935"/>
                    </a:lnTo>
                    <a:lnTo>
                      <a:pt x="17128" y="27626"/>
                    </a:lnTo>
                    <a:lnTo>
                      <a:pt x="17618" y="27316"/>
                    </a:lnTo>
                    <a:lnTo>
                      <a:pt x="18082" y="26955"/>
                    </a:lnTo>
                    <a:lnTo>
                      <a:pt x="18520" y="26568"/>
                    </a:lnTo>
                    <a:lnTo>
                      <a:pt x="18959" y="26181"/>
                    </a:lnTo>
                    <a:lnTo>
                      <a:pt x="19372" y="25769"/>
                    </a:lnTo>
                    <a:lnTo>
                      <a:pt x="19784" y="25330"/>
                    </a:lnTo>
                    <a:lnTo>
                      <a:pt x="20171" y="24866"/>
                    </a:lnTo>
                    <a:lnTo>
                      <a:pt x="20532" y="24402"/>
                    </a:lnTo>
                    <a:lnTo>
                      <a:pt x="20868" y="23911"/>
                    </a:lnTo>
                    <a:lnTo>
                      <a:pt x="21177" y="23421"/>
                    </a:lnTo>
                    <a:lnTo>
                      <a:pt x="21487" y="22905"/>
                    </a:lnTo>
                    <a:lnTo>
                      <a:pt x="21745" y="22390"/>
                    </a:lnTo>
                    <a:lnTo>
                      <a:pt x="22003" y="21848"/>
                    </a:lnTo>
                    <a:lnTo>
                      <a:pt x="22235" y="21306"/>
                    </a:lnTo>
                    <a:lnTo>
                      <a:pt x="22415" y="20739"/>
                    </a:lnTo>
                    <a:lnTo>
                      <a:pt x="22673" y="19965"/>
                    </a:lnTo>
                    <a:lnTo>
                      <a:pt x="22880" y="19191"/>
                    </a:lnTo>
                    <a:lnTo>
                      <a:pt x="23060" y="18392"/>
                    </a:lnTo>
                    <a:lnTo>
                      <a:pt x="23215" y="17566"/>
                    </a:lnTo>
                    <a:lnTo>
                      <a:pt x="23318" y="16767"/>
                    </a:lnTo>
                    <a:lnTo>
                      <a:pt x="23370" y="15941"/>
                    </a:lnTo>
                    <a:lnTo>
                      <a:pt x="23421" y="15142"/>
                    </a:lnTo>
                    <a:lnTo>
                      <a:pt x="23421" y="14316"/>
                    </a:lnTo>
                    <a:lnTo>
                      <a:pt x="23370" y="13516"/>
                    </a:lnTo>
                    <a:lnTo>
                      <a:pt x="23292" y="12691"/>
                    </a:lnTo>
                    <a:lnTo>
                      <a:pt x="23163" y="11891"/>
                    </a:lnTo>
                    <a:lnTo>
                      <a:pt x="23009" y="11092"/>
                    </a:lnTo>
                    <a:lnTo>
                      <a:pt x="22802" y="10318"/>
                    </a:lnTo>
                    <a:lnTo>
                      <a:pt x="22570" y="9544"/>
                    </a:lnTo>
                    <a:lnTo>
                      <a:pt x="22286" y="8796"/>
                    </a:lnTo>
                    <a:lnTo>
                      <a:pt x="21951" y="8048"/>
                    </a:lnTo>
                    <a:lnTo>
                      <a:pt x="21306" y="6733"/>
                    </a:lnTo>
                    <a:lnTo>
                      <a:pt x="20945" y="6088"/>
                    </a:lnTo>
                    <a:lnTo>
                      <a:pt x="20610" y="5443"/>
                    </a:lnTo>
                    <a:lnTo>
                      <a:pt x="20223" y="4824"/>
                    </a:lnTo>
                    <a:lnTo>
                      <a:pt x="19836" y="4205"/>
                    </a:lnTo>
                    <a:lnTo>
                      <a:pt x="19423" y="3612"/>
                    </a:lnTo>
                    <a:lnTo>
                      <a:pt x="18959" y="3044"/>
                    </a:lnTo>
                    <a:lnTo>
                      <a:pt x="18469" y="2502"/>
                    </a:lnTo>
                    <a:lnTo>
                      <a:pt x="17927" y="1987"/>
                    </a:lnTo>
                    <a:lnTo>
                      <a:pt x="17385" y="1522"/>
                    </a:lnTo>
                    <a:lnTo>
                      <a:pt x="16766" y="1110"/>
                    </a:lnTo>
                    <a:lnTo>
                      <a:pt x="16457" y="929"/>
                    </a:lnTo>
                    <a:lnTo>
                      <a:pt x="16147" y="748"/>
                    </a:lnTo>
                    <a:lnTo>
                      <a:pt x="15812" y="594"/>
                    </a:lnTo>
                    <a:lnTo>
                      <a:pt x="15503" y="439"/>
                    </a:lnTo>
                    <a:lnTo>
                      <a:pt x="15141" y="310"/>
                    </a:lnTo>
                    <a:lnTo>
                      <a:pt x="14806" y="207"/>
                    </a:lnTo>
                    <a:lnTo>
                      <a:pt x="14445" y="104"/>
                    </a:lnTo>
                    <a:lnTo>
                      <a:pt x="14110" y="52"/>
                    </a:lnTo>
                    <a:lnTo>
                      <a:pt x="13749" y="0"/>
                    </a:lnTo>
                    <a:close/>
                  </a:path>
                </a:pathLst>
              </a:custGeom>
              <a:solidFill>
                <a:srgbClr val="EC3A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3453" name="Google Shape;3453;p33"/>
              <p:cNvCxnSpPr/>
              <p:nvPr/>
            </p:nvCxnSpPr>
            <p:spPr>
              <a:xfrm>
                <a:off x="3364500" y="4379425"/>
                <a:ext cx="22611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95959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sp>
          <p:nvSpPr>
            <p:cNvPr id="3454" name="Google Shape;3454;p33"/>
            <p:cNvSpPr txBox="1"/>
            <p:nvPr/>
          </p:nvSpPr>
          <p:spPr>
            <a:xfrm>
              <a:off x="852369" y="1199904"/>
              <a:ext cx="17427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1100" b="0" i="0" u="none" strike="noStrike" cap="none">
                  <a:solidFill>
                    <a:schemeClr val="dk1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TV Telecast</a:t>
              </a:r>
              <a:endParaRPr sz="1000" b="0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endParaRPr>
            </a:p>
          </p:txBody>
        </p:sp>
      </p:grpSp>
      <p:grpSp>
        <p:nvGrpSpPr>
          <p:cNvPr id="3455" name="Google Shape;3455;p33"/>
          <p:cNvGrpSpPr/>
          <p:nvPr/>
        </p:nvGrpSpPr>
        <p:grpSpPr>
          <a:xfrm>
            <a:off x="443058" y="840850"/>
            <a:ext cx="2265592" cy="460707"/>
            <a:chOff x="435683" y="2082275"/>
            <a:chExt cx="2265592" cy="460707"/>
          </a:xfrm>
        </p:grpSpPr>
        <p:sp>
          <p:nvSpPr>
            <p:cNvPr id="3456" name="Google Shape;3456;p33"/>
            <p:cNvSpPr txBox="1"/>
            <p:nvPr/>
          </p:nvSpPr>
          <p:spPr>
            <a:xfrm>
              <a:off x="852375" y="2082275"/>
              <a:ext cx="1848900" cy="43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75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1100" b="0" i="0" u="none" strike="noStrike" cap="none">
                  <a:solidFill>
                    <a:schemeClr val="dk1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IVRS, Email &amp; WhatsApp Group</a:t>
              </a:r>
              <a:endParaRPr sz="14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endParaRPr>
            </a:p>
          </p:txBody>
        </p:sp>
        <p:grpSp>
          <p:nvGrpSpPr>
            <p:cNvPr id="3457" name="Google Shape;3457;p33"/>
            <p:cNvGrpSpPr/>
            <p:nvPr/>
          </p:nvGrpSpPr>
          <p:grpSpPr>
            <a:xfrm>
              <a:off x="435683" y="2089822"/>
              <a:ext cx="382155" cy="453160"/>
              <a:chOff x="529250" y="1924698"/>
              <a:chExt cx="719690" cy="778492"/>
            </a:xfrm>
          </p:grpSpPr>
          <p:pic>
            <p:nvPicPr>
              <p:cNvPr id="3458" name="Google Shape;3458;p33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529250" y="1924698"/>
                <a:ext cx="400201" cy="40020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59" name="Google Shape;3459;p33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1514947">
                <a:off x="631075" y="2085325"/>
                <a:ext cx="530125" cy="5301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3460" name="Google Shape;3460;p33"/>
          <p:cNvGrpSpPr/>
          <p:nvPr/>
        </p:nvGrpSpPr>
        <p:grpSpPr>
          <a:xfrm>
            <a:off x="450423" y="1301549"/>
            <a:ext cx="2250846" cy="400200"/>
            <a:chOff x="450423" y="1595501"/>
            <a:chExt cx="2250846" cy="400200"/>
          </a:xfrm>
        </p:grpSpPr>
        <p:sp>
          <p:nvSpPr>
            <p:cNvPr id="3461" name="Google Shape;3461;p33"/>
            <p:cNvSpPr txBox="1"/>
            <p:nvPr/>
          </p:nvSpPr>
          <p:spPr>
            <a:xfrm>
              <a:off x="852369" y="1618601"/>
              <a:ext cx="18489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1100" b="0" i="0" u="none" strike="noStrike" cap="none">
                  <a:solidFill>
                    <a:schemeClr val="dk1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Radio Broadcast</a:t>
              </a:r>
              <a:endParaRPr sz="1500" b="0" i="0" u="none" strike="noStrike" cap="non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endParaRPr>
            </a:p>
          </p:txBody>
        </p:sp>
        <p:pic>
          <p:nvPicPr>
            <p:cNvPr id="3462" name="Google Shape;3462;p3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50423" y="1595501"/>
              <a:ext cx="352676" cy="4002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3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7" name="Google Shape;3467;p34"/>
          <p:cNvSpPr/>
          <p:nvPr/>
        </p:nvSpPr>
        <p:spPr>
          <a:xfrm>
            <a:off x="-7350" y="-42250"/>
            <a:ext cx="7553700" cy="521400"/>
          </a:xfrm>
          <a:prstGeom prst="roundRect">
            <a:avLst>
              <a:gd name="adj" fmla="val 16667"/>
            </a:avLst>
          </a:prstGeom>
          <a:solidFill>
            <a:srgbClr val="4949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Standards &amp; Guidelines for Digital Education</a:t>
            </a:r>
            <a:endParaRPr sz="1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8" name="Google Shape;3468;p34"/>
          <p:cNvSpPr txBox="1"/>
          <p:nvPr/>
        </p:nvSpPr>
        <p:spPr>
          <a:xfrm>
            <a:off x="1099821" y="2062148"/>
            <a:ext cx="8778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69" name="Google Shape;346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8650" y="658850"/>
            <a:ext cx="1639925" cy="2282026"/>
          </a:xfrm>
          <a:prstGeom prst="rect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470" name="Google Shape;347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82426" y="1840200"/>
            <a:ext cx="1700799" cy="2549826"/>
          </a:xfrm>
          <a:prstGeom prst="rect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471" name="Google Shape;3471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07075" y="658850"/>
            <a:ext cx="1743226" cy="2350149"/>
          </a:xfrm>
          <a:prstGeom prst="rect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472" name="Google Shape;3472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27075" y="2003200"/>
            <a:ext cx="1852025" cy="245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3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7" name="Google Shape;3477;p35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8" name="Google Shape;3478;p35"/>
          <p:cNvSpPr/>
          <p:nvPr/>
        </p:nvSpPr>
        <p:spPr>
          <a:xfrm>
            <a:off x="-7350" y="-42250"/>
            <a:ext cx="4684200" cy="521400"/>
          </a:xfrm>
          <a:prstGeom prst="roundRect">
            <a:avLst>
              <a:gd name="adj" fmla="val 16667"/>
            </a:avLst>
          </a:prstGeom>
          <a:solidFill>
            <a:srgbClr val="4949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Cyber Safety Guidelines</a:t>
            </a:r>
            <a:endParaRPr sz="1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9" name="Google Shape;3479;p35"/>
          <p:cNvSpPr/>
          <p:nvPr/>
        </p:nvSpPr>
        <p:spPr>
          <a:xfrm>
            <a:off x="3346250" y="4875400"/>
            <a:ext cx="5797200" cy="257100"/>
          </a:xfrm>
          <a:prstGeom prst="rect">
            <a:avLst/>
          </a:prstGeom>
          <a:solidFill>
            <a:srgbClr val="4949E7"/>
          </a:solidFill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https://ciet.nic.in/pages.php?id=booklet-on-cyber-safetysecurity&amp;ln=en&amp;ln=en</a:t>
            </a: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80" name="Google Shape;3480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4875" y="576050"/>
            <a:ext cx="7854250" cy="409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3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5" name="Google Shape;3485;p36"/>
          <p:cNvSpPr/>
          <p:nvPr/>
        </p:nvSpPr>
        <p:spPr>
          <a:xfrm>
            <a:off x="-7350" y="-42250"/>
            <a:ext cx="4230000" cy="521400"/>
          </a:xfrm>
          <a:prstGeom prst="roundRect">
            <a:avLst>
              <a:gd name="adj" fmla="val 16667"/>
            </a:avLst>
          </a:prstGeom>
          <a:solidFill>
            <a:srgbClr val="4949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International Collaboration</a:t>
            </a:r>
            <a:endParaRPr sz="19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6" name="Google Shape;3486;p36"/>
          <p:cNvSpPr txBox="1"/>
          <p:nvPr/>
        </p:nvSpPr>
        <p:spPr>
          <a:xfrm>
            <a:off x="1074435" y="374261"/>
            <a:ext cx="8778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87" name="Google Shape;3487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966" y="3862675"/>
            <a:ext cx="914141" cy="747949"/>
          </a:xfrm>
          <a:prstGeom prst="rect">
            <a:avLst/>
          </a:prstGeom>
          <a:noFill/>
          <a:ln>
            <a:noFill/>
          </a:ln>
        </p:spPr>
      </p:pic>
      <p:sp>
        <p:nvSpPr>
          <p:cNvPr id="3488" name="Google Shape;3488;p36"/>
          <p:cNvSpPr txBox="1"/>
          <p:nvPr/>
        </p:nvSpPr>
        <p:spPr>
          <a:xfrm>
            <a:off x="1709337" y="3905495"/>
            <a:ext cx="6908700" cy="6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Shared eContents developed by NCERT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89" name="Google Shape;3489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5962" y="2193377"/>
            <a:ext cx="914141" cy="628281"/>
          </a:xfrm>
          <a:prstGeom prst="rect">
            <a:avLst/>
          </a:prstGeom>
          <a:noFill/>
          <a:ln>
            <a:noFill/>
          </a:ln>
        </p:spPr>
      </p:pic>
      <p:sp>
        <p:nvSpPr>
          <p:cNvPr id="3490" name="Google Shape;3490;p36"/>
          <p:cNvSpPr txBox="1"/>
          <p:nvPr/>
        </p:nvSpPr>
        <p:spPr>
          <a:xfrm>
            <a:off x="1709337" y="2175100"/>
            <a:ext cx="6908700" cy="6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Trained  master trainers of Nepal on developing and disseminating eContents and OER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91" name="Google Shape;3491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4614" y="541362"/>
            <a:ext cx="1016739" cy="664827"/>
          </a:xfrm>
          <a:prstGeom prst="rect">
            <a:avLst/>
          </a:prstGeom>
          <a:noFill/>
          <a:ln>
            <a:noFill/>
          </a:ln>
        </p:spPr>
      </p:pic>
      <p:sp>
        <p:nvSpPr>
          <p:cNvPr id="3492" name="Google Shape;3492;p36"/>
          <p:cNvSpPr txBox="1"/>
          <p:nvPr/>
        </p:nvSpPr>
        <p:spPr>
          <a:xfrm>
            <a:off x="1657975" y="411050"/>
            <a:ext cx="7014600" cy="6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Trained  master trainers of Mauritius on developing and disseminating OER, Developed a portal and mobile app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93" name="Google Shape;3493;p36"/>
          <p:cNvPicPr preferRelativeResize="0"/>
          <p:nvPr/>
        </p:nvPicPr>
        <p:blipFill rotWithShape="1">
          <a:blip r:embed="rId6">
            <a:alphaModFix/>
          </a:blip>
          <a:srcRect t="15886" b="19107"/>
          <a:stretch/>
        </p:blipFill>
        <p:spPr>
          <a:xfrm>
            <a:off x="451025" y="1406100"/>
            <a:ext cx="1016725" cy="660910"/>
          </a:xfrm>
          <a:prstGeom prst="rect">
            <a:avLst/>
          </a:prstGeom>
          <a:noFill/>
          <a:ln>
            <a:noFill/>
          </a:ln>
        </p:spPr>
      </p:pic>
      <p:sp>
        <p:nvSpPr>
          <p:cNvPr id="3494" name="Google Shape;3494;p36"/>
          <p:cNvSpPr txBox="1"/>
          <p:nvPr/>
        </p:nvSpPr>
        <p:spPr>
          <a:xfrm>
            <a:off x="1763762" y="1406100"/>
            <a:ext cx="6908700" cy="6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School Online Programme - Collaboration between Indian and Israel Schools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95" name="Google Shape;3495;p3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68225" y="3006275"/>
            <a:ext cx="788775" cy="747950"/>
          </a:xfrm>
          <a:prstGeom prst="rect">
            <a:avLst/>
          </a:prstGeom>
          <a:noFill/>
          <a:ln>
            <a:noFill/>
          </a:ln>
        </p:spPr>
      </p:pic>
      <p:sp>
        <p:nvSpPr>
          <p:cNvPr id="3496" name="Google Shape;3496;p36"/>
          <p:cNvSpPr txBox="1"/>
          <p:nvPr/>
        </p:nvSpPr>
        <p:spPr>
          <a:xfrm>
            <a:off x="1763762" y="3077975"/>
            <a:ext cx="6908700" cy="6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School Online Programme - Collaboration between Indian and Korean Schools</a:t>
            </a:r>
            <a:endParaRPr sz="2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3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1" name="Google Shape;3501;p37"/>
          <p:cNvSpPr/>
          <p:nvPr/>
        </p:nvSpPr>
        <p:spPr>
          <a:xfrm>
            <a:off x="-7350" y="-42250"/>
            <a:ext cx="3128400" cy="675000"/>
          </a:xfrm>
          <a:prstGeom prst="roundRect">
            <a:avLst>
              <a:gd name="adj" fmla="val 16667"/>
            </a:avLst>
          </a:prstGeom>
          <a:solidFill>
            <a:srgbClr val="351C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Appreciations</a:t>
            </a:r>
            <a:endParaRPr sz="2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02" name="Google Shape;3502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6225" y="762188"/>
            <a:ext cx="1536040" cy="149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3" name="Google Shape;3503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2863" y="2385300"/>
            <a:ext cx="3128477" cy="2346851"/>
          </a:xfrm>
          <a:prstGeom prst="rect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504" name="Google Shape;3504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13749" y="2810750"/>
            <a:ext cx="1794001" cy="1865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5" name="Google Shape;3505;p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07225" y="694108"/>
            <a:ext cx="1794000" cy="1804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6" name="Google Shape;3506;p37"/>
          <p:cNvPicPr preferRelativeResize="0"/>
          <p:nvPr/>
        </p:nvPicPr>
        <p:blipFill rotWithShape="1">
          <a:blip r:embed="rId7">
            <a:alphaModFix/>
          </a:blip>
          <a:srcRect l="35004" t="9478" r="36754" b="3159"/>
          <a:stretch/>
        </p:blipFill>
        <p:spPr>
          <a:xfrm>
            <a:off x="7228325" y="901850"/>
            <a:ext cx="1138425" cy="3583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3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1" name="Google Shape;3511;g296a4d9a388_1_19"/>
          <p:cNvSpPr txBox="1"/>
          <p:nvPr/>
        </p:nvSpPr>
        <p:spPr>
          <a:xfrm>
            <a:off x="1377725" y="1771350"/>
            <a:ext cx="6263400" cy="21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100" b="0" i="0" u="sng" strike="noStrike" cap="none">
                <a:solidFill>
                  <a:schemeClr val="hlink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3"/>
              </a:rPr>
              <a:t>https://create.kahoot.it/share/digital-initiatives-at-national-level-in-the-context-of-nep-2020-lessons-for-secondary-schools/f719b85c-e076-4a89-886c-03fdde936538</a:t>
            </a:r>
            <a:endParaRPr sz="2100" b="0" i="0" u="sng" strike="noStrike" cap="none">
              <a:solidFill>
                <a:srgbClr val="1155CC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sng" strike="noStrike" cap="none">
              <a:solidFill>
                <a:srgbClr val="1155CC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3"/>
          <p:cNvSpPr/>
          <p:nvPr/>
        </p:nvSpPr>
        <p:spPr>
          <a:xfrm>
            <a:off x="0" y="0"/>
            <a:ext cx="8421600" cy="628800"/>
          </a:xfrm>
          <a:prstGeom prst="roundRect">
            <a:avLst>
              <a:gd name="adj" fmla="val 16667"/>
            </a:avLst>
          </a:prstGeom>
          <a:solidFill>
            <a:srgbClr val="351C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Issues &amp; Challenges of Implementing Technology in Education</a:t>
            </a: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07" name="Google Shape;1207;p3"/>
          <p:cNvGrpSpPr/>
          <p:nvPr/>
        </p:nvGrpSpPr>
        <p:grpSpPr>
          <a:xfrm>
            <a:off x="699515" y="1165802"/>
            <a:ext cx="7982639" cy="3456501"/>
            <a:chOff x="246070" y="1983375"/>
            <a:chExt cx="1440675" cy="615956"/>
          </a:xfrm>
        </p:grpSpPr>
        <p:sp>
          <p:nvSpPr>
            <p:cNvPr id="1208" name="Google Shape;1208;p3"/>
            <p:cNvSpPr/>
            <p:nvPr/>
          </p:nvSpPr>
          <p:spPr>
            <a:xfrm>
              <a:off x="1072131" y="1983872"/>
              <a:ext cx="408910" cy="407494"/>
            </a:xfrm>
            <a:custGeom>
              <a:avLst/>
              <a:gdLst/>
              <a:ahLst/>
              <a:cxnLst/>
              <a:rect l="l" t="t" r="r" b="b"/>
              <a:pathLst>
                <a:path w="34090" h="33972" extrusionOk="0">
                  <a:moveTo>
                    <a:pt x="17046" y="1"/>
                  </a:moveTo>
                  <a:cubicBezTo>
                    <a:pt x="16894" y="1"/>
                    <a:pt x="16742" y="59"/>
                    <a:pt x="16626" y="174"/>
                  </a:cubicBezTo>
                  <a:lnTo>
                    <a:pt x="9933" y="6868"/>
                  </a:lnTo>
                  <a:cubicBezTo>
                    <a:pt x="9821" y="6978"/>
                    <a:pt x="9670" y="7041"/>
                    <a:pt x="9512" y="7041"/>
                  </a:cubicBezTo>
                  <a:cubicBezTo>
                    <a:pt x="9354" y="7041"/>
                    <a:pt x="9203" y="6978"/>
                    <a:pt x="9094" y="6868"/>
                  </a:cubicBezTo>
                  <a:lnTo>
                    <a:pt x="9087" y="6861"/>
                  </a:lnTo>
                  <a:cubicBezTo>
                    <a:pt x="8857" y="6629"/>
                    <a:pt x="8642" y="6175"/>
                    <a:pt x="8611" y="5850"/>
                  </a:cubicBezTo>
                  <a:cubicBezTo>
                    <a:pt x="8611" y="5850"/>
                    <a:pt x="8522" y="4941"/>
                    <a:pt x="7959" y="4378"/>
                  </a:cubicBezTo>
                  <a:cubicBezTo>
                    <a:pt x="7469" y="3863"/>
                    <a:pt x="6813" y="3605"/>
                    <a:pt x="6156" y="3605"/>
                  </a:cubicBezTo>
                  <a:cubicBezTo>
                    <a:pt x="5520" y="3605"/>
                    <a:pt x="4883" y="3847"/>
                    <a:pt x="4396" y="4333"/>
                  </a:cubicBezTo>
                  <a:cubicBezTo>
                    <a:pt x="3407" y="5322"/>
                    <a:pt x="3425" y="6932"/>
                    <a:pt x="4435" y="7898"/>
                  </a:cubicBezTo>
                  <a:cubicBezTo>
                    <a:pt x="5002" y="8462"/>
                    <a:pt x="5908" y="8553"/>
                    <a:pt x="5908" y="8553"/>
                  </a:cubicBezTo>
                  <a:cubicBezTo>
                    <a:pt x="6232" y="8583"/>
                    <a:pt x="6687" y="8797"/>
                    <a:pt x="6919" y="9027"/>
                  </a:cubicBezTo>
                  <a:lnTo>
                    <a:pt x="6926" y="9034"/>
                  </a:lnTo>
                  <a:cubicBezTo>
                    <a:pt x="7156" y="9267"/>
                    <a:pt x="7156" y="9642"/>
                    <a:pt x="6926" y="9875"/>
                  </a:cubicBezTo>
                  <a:lnTo>
                    <a:pt x="232" y="16567"/>
                  </a:lnTo>
                  <a:cubicBezTo>
                    <a:pt x="1" y="16798"/>
                    <a:pt x="1" y="17174"/>
                    <a:pt x="232" y="17406"/>
                  </a:cubicBezTo>
                  <a:lnTo>
                    <a:pt x="6411" y="23585"/>
                  </a:lnTo>
                  <a:lnTo>
                    <a:pt x="6926" y="24100"/>
                  </a:lnTo>
                  <a:cubicBezTo>
                    <a:pt x="6969" y="24141"/>
                    <a:pt x="7020" y="24173"/>
                    <a:pt x="7073" y="24197"/>
                  </a:cubicBezTo>
                  <a:cubicBezTo>
                    <a:pt x="7158" y="24244"/>
                    <a:pt x="7250" y="24269"/>
                    <a:pt x="7345" y="24273"/>
                  </a:cubicBezTo>
                  <a:cubicBezTo>
                    <a:pt x="7503" y="24273"/>
                    <a:pt x="7654" y="24211"/>
                    <a:pt x="7765" y="24101"/>
                  </a:cubicBezTo>
                  <a:lnTo>
                    <a:pt x="7839" y="24027"/>
                  </a:lnTo>
                  <a:cubicBezTo>
                    <a:pt x="8069" y="23796"/>
                    <a:pt x="8283" y="23341"/>
                    <a:pt x="8318" y="23013"/>
                  </a:cubicBezTo>
                  <a:cubicBezTo>
                    <a:pt x="8318" y="23013"/>
                    <a:pt x="8405" y="22107"/>
                    <a:pt x="8967" y="21541"/>
                  </a:cubicBezTo>
                  <a:cubicBezTo>
                    <a:pt x="9183" y="21324"/>
                    <a:pt x="9437" y="21149"/>
                    <a:pt x="9717" y="21026"/>
                  </a:cubicBezTo>
                  <a:cubicBezTo>
                    <a:pt x="10047" y="20876"/>
                    <a:pt x="10396" y="20805"/>
                    <a:pt x="10740" y="20805"/>
                  </a:cubicBezTo>
                  <a:cubicBezTo>
                    <a:pt x="11539" y="20805"/>
                    <a:pt x="12316" y="21191"/>
                    <a:pt x="12792" y="21886"/>
                  </a:cubicBezTo>
                  <a:cubicBezTo>
                    <a:pt x="13474" y="22879"/>
                    <a:pt x="13347" y="24218"/>
                    <a:pt x="12490" y="25064"/>
                  </a:cubicBezTo>
                  <a:cubicBezTo>
                    <a:pt x="12119" y="25437"/>
                    <a:pt x="11599" y="25600"/>
                    <a:pt x="11289" y="25668"/>
                  </a:cubicBezTo>
                  <a:cubicBezTo>
                    <a:pt x="11157" y="25704"/>
                    <a:pt x="11023" y="25732"/>
                    <a:pt x="10887" y="25749"/>
                  </a:cubicBezTo>
                  <a:cubicBezTo>
                    <a:pt x="10830" y="25757"/>
                    <a:pt x="10775" y="25769"/>
                    <a:pt x="10722" y="25785"/>
                  </a:cubicBezTo>
                  <a:cubicBezTo>
                    <a:pt x="10456" y="25871"/>
                    <a:pt x="10173" y="26027"/>
                    <a:pt x="10008" y="26193"/>
                  </a:cubicBezTo>
                  <a:lnTo>
                    <a:pt x="9933" y="26265"/>
                  </a:lnTo>
                  <a:cubicBezTo>
                    <a:pt x="9699" y="26497"/>
                    <a:pt x="9699" y="26875"/>
                    <a:pt x="9933" y="27106"/>
                  </a:cubicBezTo>
                  <a:lnTo>
                    <a:pt x="11412" y="28584"/>
                  </a:lnTo>
                  <a:lnTo>
                    <a:pt x="16625" y="33798"/>
                  </a:lnTo>
                  <a:cubicBezTo>
                    <a:pt x="16736" y="33908"/>
                    <a:pt x="16887" y="33972"/>
                    <a:pt x="17043" y="33972"/>
                  </a:cubicBezTo>
                  <a:cubicBezTo>
                    <a:pt x="17198" y="33970"/>
                    <a:pt x="17347" y="33910"/>
                    <a:pt x="17459" y="33802"/>
                  </a:cubicBezTo>
                  <a:lnTo>
                    <a:pt x="20636" y="30627"/>
                  </a:lnTo>
                  <a:lnTo>
                    <a:pt x="24073" y="27189"/>
                  </a:lnTo>
                  <a:cubicBezTo>
                    <a:pt x="24300" y="26955"/>
                    <a:pt x="24300" y="26581"/>
                    <a:pt x="24073" y="26348"/>
                  </a:cubicBezTo>
                  <a:lnTo>
                    <a:pt x="23953" y="26231"/>
                  </a:lnTo>
                  <a:cubicBezTo>
                    <a:pt x="23722" y="26001"/>
                    <a:pt x="23267" y="25783"/>
                    <a:pt x="22942" y="25754"/>
                  </a:cubicBezTo>
                  <a:cubicBezTo>
                    <a:pt x="22942" y="25754"/>
                    <a:pt x="22033" y="25665"/>
                    <a:pt x="21470" y="25100"/>
                  </a:cubicBezTo>
                  <a:cubicBezTo>
                    <a:pt x="20528" y="24086"/>
                    <a:pt x="20569" y="22503"/>
                    <a:pt x="21561" y="21539"/>
                  </a:cubicBezTo>
                  <a:cubicBezTo>
                    <a:pt x="22056" y="21057"/>
                    <a:pt x="22698" y="20816"/>
                    <a:pt x="23340" y="20816"/>
                  </a:cubicBezTo>
                  <a:cubicBezTo>
                    <a:pt x="23985" y="20816"/>
                    <a:pt x="24629" y="21059"/>
                    <a:pt x="25125" y="21544"/>
                  </a:cubicBezTo>
                  <a:cubicBezTo>
                    <a:pt x="25687" y="22107"/>
                    <a:pt x="25774" y="23017"/>
                    <a:pt x="25774" y="23017"/>
                  </a:cubicBezTo>
                  <a:cubicBezTo>
                    <a:pt x="25807" y="23341"/>
                    <a:pt x="26021" y="23796"/>
                    <a:pt x="26253" y="24027"/>
                  </a:cubicBezTo>
                  <a:lnTo>
                    <a:pt x="26325" y="24101"/>
                  </a:lnTo>
                  <a:cubicBezTo>
                    <a:pt x="26441" y="24216"/>
                    <a:pt x="26592" y="24274"/>
                    <a:pt x="26744" y="24274"/>
                  </a:cubicBezTo>
                  <a:cubicBezTo>
                    <a:pt x="26891" y="24274"/>
                    <a:pt x="27038" y="24219"/>
                    <a:pt x="27152" y="24110"/>
                  </a:cubicBezTo>
                  <a:lnTo>
                    <a:pt x="29878" y="21384"/>
                  </a:lnTo>
                  <a:lnTo>
                    <a:pt x="33774" y="17487"/>
                  </a:lnTo>
                  <a:cubicBezTo>
                    <a:pt x="33779" y="17482"/>
                    <a:pt x="33786" y="17482"/>
                    <a:pt x="33791" y="17476"/>
                  </a:cubicBezTo>
                  <a:lnTo>
                    <a:pt x="33860" y="17408"/>
                  </a:lnTo>
                  <a:cubicBezTo>
                    <a:pt x="34090" y="17174"/>
                    <a:pt x="34090" y="16798"/>
                    <a:pt x="33860" y="16567"/>
                  </a:cubicBezTo>
                  <a:lnTo>
                    <a:pt x="27166" y="9875"/>
                  </a:lnTo>
                  <a:cubicBezTo>
                    <a:pt x="26934" y="9643"/>
                    <a:pt x="26934" y="9267"/>
                    <a:pt x="27166" y="9036"/>
                  </a:cubicBezTo>
                  <a:lnTo>
                    <a:pt x="27283" y="8914"/>
                  </a:lnTo>
                  <a:cubicBezTo>
                    <a:pt x="27513" y="8684"/>
                    <a:pt x="27973" y="8469"/>
                    <a:pt x="28297" y="8437"/>
                  </a:cubicBezTo>
                  <a:cubicBezTo>
                    <a:pt x="28297" y="8437"/>
                    <a:pt x="29203" y="8349"/>
                    <a:pt x="29770" y="7786"/>
                  </a:cubicBezTo>
                  <a:cubicBezTo>
                    <a:pt x="30769" y="6818"/>
                    <a:pt x="30782" y="5219"/>
                    <a:pt x="29799" y="4235"/>
                  </a:cubicBezTo>
                  <a:cubicBezTo>
                    <a:pt x="29311" y="3748"/>
                    <a:pt x="28674" y="3505"/>
                    <a:pt x="28036" y="3505"/>
                  </a:cubicBezTo>
                  <a:cubicBezTo>
                    <a:pt x="27385" y="3505"/>
                    <a:pt x="26735" y="3758"/>
                    <a:pt x="26246" y="4263"/>
                  </a:cubicBezTo>
                  <a:cubicBezTo>
                    <a:pt x="25685" y="4826"/>
                    <a:pt x="25594" y="5735"/>
                    <a:pt x="25594" y="5735"/>
                  </a:cubicBezTo>
                  <a:cubicBezTo>
                    <a:pt x="25563" y="6060"/>
                    <a:pt x="25350" y="6514"/>
                    <a:pt x="25119" y="6746"/>
                  </a:cubicBezTo>
                  <a:lnTo>
                    <a:pt x="24998" y="6866"/>
                  </a:lnTo>
                  <a:cubicBezTo>
                    <a:pt x="24883" y="6982"/>
                    <a:pt x="24731" y="7040"/>
                    <a:pt x="24579" y="7040"/>
                  </a:cubicBezTo>
                  <a:cubicBezTo>
                    <a:pt x="24427" y="7040"/>
                    <a:pt x="24275" y="6982"/>
                    <a:pt x="24159" y="6866"/>
                  </a:cubicBezTo>
                  <a:lnTo>
                    <a:pt x="17466" y="174"/>
                  </a:lnTo>
                  <a:cubicBezTo>
                    <a:pt x="17350" y="59"/>
                    <a:pt x="17198" y="1"/>
                    <a:pt x="17046" y="1"/>
                  </a:cubicBezTo>
                  <a:close/>
                </a:path>
              </a:pathLst>
            </a:custGeom>
            <a:solidFill>
              <a:srgbClr val="D5A6BD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"/>
            <p:cNvSpPr/>
            <p:nvPr/>
          </p:nvSpPr>
          <p:spPr>
            <a:xfrm>
              <a:off x="1430530" y="2193486"/>
              <a:ext cx="46960" cy="46948"/>
            </a:xfrm>
            <a:custGeom>
              <a:avLst/>
              <a:gdLst/>
              <a:ahLst/>
              <a:cxnLst/>
              <a:rect l="l" t="t" r="r" b="b"/>
              <a:pathLst>
                <a:path w="3915" h="3914" extrusionOk="0">
                  <a:moveTo>
                    <a:pt x="3914" y="1"/>
                  </a:moveTo>
                  <a:lnTo>
                    <a:pt x="3914" y="1"/>
                  </a:lnTo>
                  <a:cubicBezTo>
                    <a:pt x="3909" y="6"/>
                    <a:pt x="3902" y="8"/>
                    <a:pt x="3897" y="13"/>
                  </a:cubicBezTo>
                  <a:lnTo>
                    <a:pt x="1" y="3909"/>
                  </a:lnTo>
                  <a:lnTo>
                    <a:pt x="1" y="3914"/>
                  </a:lnTo>
                  <a:lnTo>
                    <a:pt x="3914" y="1"/>
                  </a:lnTo>
                  <a:close/>
                </a:path>
              </a:pathLst>
            </a:custGeom>
            <a:solidFill>
              <a:srgbClr val="667E9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"/>
            <p:cNvSpPr/>
            <p:nvPr/>
          </p:nvSpPr>
          <p:spPr>
            <a:xfrm>
              <a:off x="1277847" y="2191554"/>
              <a:ext cx="408898" cy="407518"/>
            </a:xfrm>
            <a:custGeom>
              <a:avLst/>
              <a:gdLst/>
              <a:ahLst/>
              <a:cxnLst/>
              <a:rect l="l" t="t" r="r" b="b"/>
              <a:pathLst>
                <a:path w="34089" h="33974" extrusionOk="0">
                  <a:moveTo>
                    <a:pt x="17044" y="0"/>
                  </a:moveTo>
                  <a:cubicBezTo>
                    <a:pt x="16893" y="2"/>
                    <a:pt x="16750" y="60"/>
                    <a:pt x="16640" y="163"/>
                  </a:cubicBezTo>
                  <a:lnTo>
                    <a:pt x="12729" y="4075"/>
                  </a:lnTo>
                  <a:lnTo>
                    <a:pt x="12729" y="4070"/>
                  </a:lnTo>
                  <a:lnTo>
                    <a:pt x="10005" y="6793"/>
                  </a:lnTo>
                  <a:cubicBezTo>
                    <a:pt x="9890" y="6904"/>
                    <a:pt x="9742" y="6959"/>
                    <a:pt x="9595" y="6959"/>
                  </a:cubicBezTo>
                  <a:cubicBezTo>
                    <a:pt x="9444" y="6959"/>
                    <a:pt x="9293" y="6901"/>
                    <a:pt x="9178" y="6787"/>
                  </a:cubicBezTo>
                  <a:lnTo>
                    <a:pt x="9104" y="6713"/>
                  </a:lnTo>
                  <a:cubicBezTo>
                    <a:pt x="8874" y="6481"/>
                    <a:pt x="8660" y="6026"/>
                    <a:pt x="8625" y="5702"/>
                  </a:cubicBezTo>
                  <a:cubicBezTo>
                    <a:pt x="8625" y="5702"/>
                    <a:pt x="8539" y="4792"/>
                    <a:pt x="7976" y="4229"/>
                  </a:cubicBezTo>
                  <a:cubicBezTo>
                    <a:pt x="7478" y="3726"/>
                    <a:pt x="6821" y="3474"/>
                    <a:pt x="6165" y="3474"/>
                  </a:cubicBezTo>
                  <a:cubicBezTo>
                    <a:pt x="5524" y="3474"/>
                    <a:pt x="4883" y="3714"/>
                    <a:pt x="4388" y="4197"/>
                  </a:cubicBezTo>
                  <a:cubicBezTo>
                    <a:pt x="3384" y="5172"/>
                    <a:pt x="3354" y="6775"/>
                    <a:pt x="4322" y="7785"/>
                  </a:cubicBezTo>
                  <a:cubicBezTo>
                    <a:pt x="4884" y="8350"/>
                    <a:pt x="5795" y="8439"/>
                    <a:pt x="5795" y="8439"/>
                  </a:cubicBezTo>
                  <a:cubicBezTo>
                    <a:pt x="6118" y="8468"/>
                    <a:pt x="6573" y="8686"/>
                    <a:pt x="6804" y="8916"/>
                  </a:cubicBezTo>
                  <a:lnTo>
                    <a:pt x="6924" y="9033"/>
                  </a:lnTo>
                  <a:cubicBezTo>
                    <a:pt x="7153" y="9267"/>
                    <a:pt x="7153" y="9641"/>
                    <a:pt x="6924" y="9874"/>
                  </a:cubicBezTo>
                  <a:lnTo>
                    <a:pt x="3488" y="13310"/>
                  </a:lnTo>
                  <a:lnTo>
                    <a:pt x="310" y="16487"/>
                  </a:lnTo>
                  <a:lnTo>
                    <a:pt x="233" y="16566"/>
                  </a:lnTo>
                  <a:cubicBezTo>
                    <a:pt x="1" y="16798"/>
                    <a:pt x="1" y="17174"/>
                    <a:pt x="233" y="17405"/>
                  </a:cubicBezTo>
                  <a:lnTo>
                    <a:pt x="6926" y="24099"/>
                  </a:lnTo>
                  <a:cubicBezTo>
                    <a:pt x="7156" y="24332"/>
                    <a:pt x="7156" y="24706"/>
                    <a:pt x="6926" y="24938"/>
                  </a:cubicBezTo>
                  <a:lnTo>
                    <a:pt x="6919" y="24945"/>
                  </a:lnTo>
                  <a:cubicBezTo>
                    <a:pt x="6688" y="25177"/>
                    <a:pt x="6233" y="25391"/>
                    <a:pt x="5908" y="25420"/>
                  </a:cubicBezTo>
                  <a:cubicBezTo>
                    <a:pt x="5908" y="25420"/>
                    <a:pt x="4999" y="25511"/>
                    <a:pt x="4436" y="26074"/>
                  </a:cubicBezTo>
                  <a:cubicBezTo>
                    <a:pt x="3478" y="27047"/>
                    <a:pt x="3485" y="28613"/>
                    <a:pt x="4451" y="29579"/>
                  </a:cubicBezTo>
                  <a:cubicBezTo>
                    <a:pt x="4938" y="30065"/>
                    <a:pt x="5575" y="30309"/>
                    <a:pt x="6213" y="30309"/>
                  </a:cubicBezTo>
                  <a:cubicBezTo>
                    <a:pt x="6843" y="30309"/>
                    <a:pt x="7473" y="30072"/>
                    <a:pt x="7958" y="29596"/>
                  </a:cubicBezTo>
                  <a:cubicBezTo>
                    <a:pt x="8522" y="29031"/>
                    <a:pt x="8608" y="28125"/>
                    <a:pt x="8608" y="28125"/>
                  </a:cubicBezTo>
                  <a:cubicBezTo>
                    <a:pt x="8642" y="27797"/>
                    <a:pt x="8857" y="27341"/>
                    <a:pt x="9087" y="27111"/>
                  </a:cubicBezTo>
                  <a:lnTo>
                    <a:pt x="9090" y="27107"/>
                  </a:lnTo>
                  <a:cubicBezTo>
                    <a:pt x="9204" y="26996"/>
                    <a:pt x="9355" y="26934"/>
                    <a:pt x="9513" y="26934"/>
                  </a:cubicBezTo>
                  <a:cubicBezTo>
                    <a:pt x="9669" y="26934"/>
                    <a:pt x="9820" y="26996"/>
                    <a:pt x="9930" y="27107"/>
                  </a:cubicBezTo>
                  <a:lnTo>
                    <a:pt x="16623" y="33801"/>
                  </a:lnTo>
                  <a:cubicBezTo>
                    <a:pt x="16741" y="33916"/>
                    <a:pt x="16893" y="33973"/>
                    <a:pt x="17045" y="33973"/>
                  </a:cubicBezTo>
                  <a:cubicBezTo>
                    <a:pt x="17198" y="33973"/>
                    <a:pt x="17350" y="33916"/>
                    <a:pt x="17468" y="33801"/>
                  </a:cubicBezTo>
                  <a:lnTo>
                    <a:pt x="24161" y="27107"/>
                  </a:lnTo>
                  <a:cubicBezTo>
                    <a:pt x="24391" y="26874"/>
                    <a:pt x="24391" y="26500"/>
                    <a:pt x="24161" y="26266"/>
                  </a:cubicBezTo>
                  <a:lnTo>
                    <a:pt x="24082" y="26193"/>
                  </a:lnTo>
                  <a:cubicBezTo>
                    <a:pt x="23852" y="25963"/>
                    <a:pt x="23396" y="25746"/>
                    <a:pt x="23073" y="25714"/>
                  </a:cubicBezTo>
                  <a:cubicBezTo>
                    <a:pt x="23073" y="25714"/>
                    <a:pt x="22167" y="25628"/>
                    <a:pt x="21600" y="25063"/>
                  </a:cubicBezTo>
                  <a:cubicBezTo>
                    <a:pt x="20626" y="24092"/>
                    <a:pt x="20631" y="22513"/>
                    <a:pt x="21600" y="21541"/>
                  </a:cubicBezTo>
                  <a:cubicBezTo>
                    <a:pt x="22087" y="21055"/>
                    <a:pt x="22725" y="20812"/>
                    <a:pt x="23362" y="20812"/>
                  </a:cubicBezTo>
                  <a:cubicBezTo>
                    <a:pt x="24000" y="20812"/>
                    <a:pt x="24637" y="21055"/>
                    <a:pt x="25124" y="21541"/>
                  </a:cubicBezTo>
                  <a:cubicBezTo>
                    <a:pt x="25685" y="22104"/>
                    <a:pt x="25776" y="23016"/>
                    <a:pt x="25776" y="23016"/>
                  </a:cubicBezTo>
                  <a:cubicBezTo>
                    <a:pt x="25805" y="23338"/>
                    <a:pt x="26022" y="23793"/>
                    <a:pt x="26252" y="24025"/>
                  </a:cubicBezTo>
                  <a:lnTo>
                    <a:pt x="26325" y="24099"/>
                  </a:lnTo>
                  <a:cubicBezTo>
                    <a:pt x="26437" y="24209"/>
                    <a:pt x="26588" y="24270"/>
                    <a:pt x="26746" y="24270"/>
                  </a:cubicBezTo>
                  <a:cubicBezTo>
                    <a:pt x="26902" y="24270"/>
                    <a:pt x="27053" y="24209"/>
                    <a:pt x="27165" y="24099"/>
                  </a:cubicBezTo>
                  <a:lnTo>
                    <a:pt x="33858" y="17405"/>
                  </a:lnTo>
                  <a:cubicBezTo>
                    <a:pt x="34088" y="17172"/>
                    <a:pt x="34087" y="16798"/>
                    <a:pt x="33855" y="16566"/>
                  </a:cubicBezTo>
                  <a:lnTo>
                    <a:pt x="28225" y="10937"/>
                  </a:lnTo>
                  <a:lnTo>
                    <a:pt x="27163" y="9874"/>
                  </a:lnTo>
                  <a:cubicBezTo>
                    <a:pt x="27051" y="9763"/>
                    <a:pt x="26900" y="9701"/>
                    <a:pt x="26742" y="9701"/>
                  </a:cubicBezTo>
                  <a:cubicBezTo>
                    <a:pt x="26585" y="9701"/>
                    <a:pt x="26434" y="9763"/>
                    <a:pt x="26322" y="9874"/>
                  </a:cubicBezTo>
                  <a:lnTo>
                    <a:pt x="26252" y="9945"/>
                  </a:lnTo>
                  <a:cubicBezTo>
                    <a:pt x="26022" y="10176"/>
                    <a:pt x="25807" y="10631"/>
                    <a:pt x="25773" y="10959"/>
                  </a:cubicBezTo>
                  <a:cubicBezTo>
                    <a:pt x="25773" y="10959"/>
                    <a:pt x="25687" y="11865"/>
                    <a:pt x="25124" y="12430"/>
                  </a:cubicBezTo>
                  <a:cubicBezTo>
                    <a:pt x="24657" y="12897"/>
                    <a:pt x="24024" y="13159"/>
                    <a:pt x="23363" y="13159"/>
                  </a:cubicBezTo>
                  <a:cubicBezTo>
                    <a:pt x="23351" y="13159"/>
                    <a:pt x="23341" y="13156"/>
                    <a:pt x="23329" y="13156"/>
                  </a:cubicBezTo>
                  <a:cubicBezTo>
                    <a:pt x="23312" y="13156"/>
                    <a:pt x="23293" y="13161"/>
                    <a:pt x="23276" y="13161"/>
                  </a:cubicBezTo>
                  <a:cubicBezTo>
                    <a:pt x="22268" y="13161"/>
                    <a:pt x="21358" y="12553"/>
                    <a:pt x="20974" y="11623"/>
                  </a:cubicBezTo>
                  <a:cubicBezTo>
                    <a:pt x="20588" y="10691"/>
                    <a:pt x="20801" y="9620"/>
                    <a:pt x="21513" y="8908"/>
                  </a:cubicBezTo>
                  <a:cubicBezTo>
                    <a:pt x="22076" y="8345"/>
                    <a:pt x="22987" y="8257"/>
                    <a:pt x="22987" y="8257"/>
                  </a:cubicBezTo>
                  <a:cubicBezTo>
                    <a:pt x="23310" y="8228"/>
                    <a:pt x="23765" y="8010"/>
                    <a:pt x="23996" y="7779"/>
                  </a:cubicBezTo>
                  <a:lnTo>
                    <a:pt x="24117" y="7662"/>
                  </a:lnTo>
                  <a:cubicBezTo>
                    <a:pt x="24345" y="7432"/>
                    <a:pt x="24347" y="7063"/>
                    <a:pt x="24122" y="6831"/>
                  </a:cubicBezTo>
                  <a:lnTo>
                    <a:pt x="23358" y="6067"/>
                  </a:lnTo>
                  <a:lnTo>
                    <a:pt x="17464" y="174"/>
                  </a:lnTo>
                  <a:cubicBezTo>
                    <a:pt x="17353" y="64"/>
                    <a:pt x="17202" y="0"/>
                    <a:pt x="17044" y="0"/>
                  </a:cubicBezTo>
                  <a:close/>
                </a:path>
              </a:pathLst>
            </a:custGeom>
            <a:solidFill>
              <a:srgbClr val="93C47D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"/>
            <p:cNvSpPr/>
            <p:nvPr/>
          </p:nvSpPr>
          <p:spPr>
            <a:xfrm flipH="1">
              <a:off x="865779" y="2190662"/>
              <a:ext cx="408898" cy="407518"/>
            </a:xfrm>
            <a:custGeom>
              <a:avLst/>
              <a:gdLst/>
              <a:ahLst/>
              <a:cxnLst/>
              <a:rect l="l" t="t" r="r" b="b"/>
              <a:pathLst>
                <a:path w="34089" h="33974" extrusionOk="0">
                  <a:moveTo>
                    <a:pt x="17044" y="0"/>
                  </a:moveTo>
                  <a:cubicBezTo>
                    <a:pt x="16893" y="2"/>
                    <a:pt x="16750" y="60"/>
                    <a:pt x="16640" y="163"/>
                  </a:cubicBezTo>
                  <a:lnTo>
                    <a:pt x="12729" y="4075"/>
                  </a:lnTo>
                  <a:lnTo>
                    <a:pt x="12729" y="4070"/>
                  </a:lnTo>
                  <a:lnTo>
                    <a:pt x="10005" y="6793"/>
                  </a:lnTo>
                  <a:cubicBezTo>
                    <a:pt x="9890" y="6904"/>
                    <a:pt x="9742" y="6959"/>
                    <a:pt x="9595" y="6959"/>
                  </a:cubicBezTo>
                  <a:cubicBezTo>
                    <a:pt x="9444" y="6959"/>
                    <a:pt x="9293" y="6901"/>
                    <a:pt x="9178" y="6787"/>
                  </a:cubicBezTo>
                  <a:lnTo>
                    <a:pt x="9104" y="6713"/>
                  </a:lnTo>
                  <a:cubicBezTo>
                    <a:pt x="8874" y="6481"/>
                    <a:pt x="8660" y="6026"/>
                    <a:pt x="8625" y="5702"/>
                  </a:cubicBezTo>
                  <a:cubicBezTo>
                    <a:pt x="8625" y="5702"/>
                    <a:pt x="8539" y="4792"/>
                    <a:pt x="7976" y="4229"/>
                  </a:cubicBezTo>
                  <a:cubicBezTo>
                    <a:pt x="7478" y="3726"/>
                    <a:pt x="6821" y="3474"/>
                    <a:pt x="6165" y="3474"/>
                  </a:cubicBezTo>
                  <a:cubicBezTo>
                    <a:pt x="5524" y="3474"/>
                    <a:pt x="4883" y="3714"/>
                    <a:pt x="4388" y="4197"/>
                  </a:cubicBezTo>
                  <a:cubicBezTo>
                    <a:pt x="3384" y="5172"/>
                    <a:pt x="3354" y="6775"/>
                    <a:pt x="4322" y="7785"/>
                  </a:cubicBezTo>
                  <a:cubicBezTo>
                    <a:pt x="4884" y="8350"/>
                    <a:pt x="5795" y="8439"/>
                    <a:pt x="5795" y="8439"/>
                  </a:cubicBezTo>
                  <a:cubicBezTo>
                    <a:pt x="6118" y="8468"/>
                    <a:pt x="6573" y="8686"/>
                    <a:pt x="6804" y="8916"/>
                  </a:cubicBezTo>
                  <a:lnTo>
                    <a:pt x="6924" y="9033"/>
                  </a:lnTo>
                  <a:cubicBezTo>
                    <a:pt x="7153" y="9267"/>
                    <a:pt x="7153" y="9641"/>
                    <a:pt x="6924" y="9874"/>
                  </a:cubicBezTo>
                  <a:lnTo>
                    <a:pt x="3488" y="13310"/>
                  </a:lnTo>
                  <a:lnTo>
                    <a:pt x="310" y="16487"/>
                  </a:lnTo>
                  <a:lnTo>
                    <a:pt x="233" y="16566"/>
                  </a:lnTo>
                  <a:cubicBezTo>
                    <a:pt x="1" y="16798"/>
                    <a:pt x="1" y="17174"/>
                    <a:pt x="233" y="17405"/>
                  </a:cubicBezTo>
                  <a:lnTo>
                    <a:pt x="6926" y="24099"/>
                  </a:lnTo>
                  <a:cubicBezTo>
                    <a:pt x="7156" y="24332"/>
                    <a:pt x="7156" y="24706"/>
                    <a:pt x="6926" y="24938"/>
                  </a:cubicBezTo>
                  <a:lnTo>
                    <a:pt x="6919" y="24945"/>
                  </a:lnTo>
                  <a:cubicBezTo>
                    <a:pt x="6688" y="25177"/>
                    <a:pt x="6233" y="25391"/>
                    <a:pt x="5908" y="25420"/>
                  </a:cubicBezTo>
                  <a:cubicBezTo>
                    <a:pt x="5908" y="25420"/>
                    <a:pt x="4999" y="25511"/>
                    <a:pt x="4436" y="26074"/>
                  </a:cubicBezTo>
                  <a:cubicBezTo>
                    <a:pt x="3478" y="27047"/>
                    <a:pt x="3485" y="28613"/>
                    <a:pt x="4451" y="29579"/>
                  </a:cubicBezTo>
                  <a:cubicBezTo>
                    <a:pt x="4938" y="30065"/>
                    <a:pt x="5575" y="30309"/>
                    <a:pt x="6213" y="30309"/>
                  </a:cubicBezTo>
                  <a:cubicBezTo>
                    <a:pt x="6843" y="30309"/>
                    <a:pt x="7473" y="30072"/>
                    <a:pt x="7958" y="29596"/>
                  </a:cubicBezTo>
                  <a:cubicBezTo>
                    <a:pt x="8522" y="29031"/>
                    <a:pt x="8608" y="28125"/>
                    <a:pt x="8608" y="28125"/>
                  </a:cubicBezTo>
                  <a:cubicBezTo>
                    <a:pt x="8642" y="27797"/>
                    <a:pt x="8857" y="27341"/>
                    <a:pt x="9087" y="27111"/>
                  </a:cubicBezTo>
                  <a:lnTo>
                    <a:pt x="9090" y="27107"/>
                  </a:lnTo>
                  <a:cubicBezTo>
                    <a:pt x="9204" y="26996"/>
                    <a:pt x="9355" y="26934"/>
                    <a:pt x="9513" y="26934"/>
                  </a:cubicBezTo>
                  <a:cubicBezTo>
                    <a:pt x="9669" y="26934"/>
                    <a:pt x="9820" y="26996"/>
                    <a:pt x="9930" y="27107"/>
                  </a:cubicBezTo>
                  <a:lnTo>
                    <a:pt x="16623" y="33801"/>
                  </a:lnTo>
                  <a:cubicBezTo>
                    <a:pt x="16741" y="33916"/>
                    <a:pt x="16893" y="33973"/>
                    <a:pt x="17045" y="33973"/>
                  </a:cubicBezTo>
                  <a:cubicBezTo>
                    <a:pt x="17198" y="33973"/>
                    <a:pt x="17350" y="33916"/>
                    <a:pt x="17468" y="33801"/>
                  </a:cubicBezTo>
                  <a:lnTo>
                    <a:pt x="24161" y="27107"/>
                  </a:lnTo>
                  <a:cubicBezTo>
                    <a:pt x="24391" y="26874"/>
                    <a:pt x="24391" y="26500"/>
                    <a:pt x="24161" y="26266"/>
                  </a:cubicBezTo>
                  <a:lnTo>
                    <a:pt x="24082" y="26193"/>
                  </a:lnTo>
                  <a:cubicBezTo>
                    <a:pt x="23852" y="25963"/>
                    <a:pt x="23396" y="25746"/>
                    <a:pt x="23073" y="25714"/>
                  </a:cubicBezTo>
                  <a:cubicBezTo>
                    <a:pt x="23073" y="25714"/>
                    <a:pt x="22167" y="25628"/>
                    <a:pt x="21600" y="25063"/>
                  </a:cubicBezTo>
                  <a:cubicBezTo>
                    <a:pt x="20626" y="24092"/>
                    <a:pt x="20631" y="22513"/>
                    <a:pt x="21600" y="21541"/>
                  </a:cubicBezTo>
                  <a:cubicBezTo>
                    <a:pt x="22087" y="21055"/>
                    <a:pt x="22725" y="20812"/>
                    <a:pt x="23362" y="20812"/>
                  </a:cubicBezTo>
                  <a:cubicBezTo>
                    <a:pt x="24000" y="20812"/>
                    <a:pt x="24637" y="21055"/>
                    <a:pt x="25124" y="21541"/>
                  </a:cubicBezTo>
                  <a:cubicBezTo>
                    <a:pt x="25685" y="22104"/>
                    <a:pt x="25776" y="23016"/>
                    <a:pt x="25776" y="23016"/>
                  </a:cubicBezTo>
                  <a:cubicBezTo>
                    <a:pt x="25805" y="23338"/>
                    <a:pt x="26022" y="23793"/>
                    <a:pt x="26252" y="24025"/>
                  </a:cubicBezTo>
                  <a:lnTo>
                    <a:pt x="26325" y="24099"/>
                  </a:lnTo>
                  <a:cubicBezTo>
                    <a:pt x="26437" y="24209"/>
                    <a:pt x="26588" y="24270"/>
                    <a:pt x="26746" y="24270"/>
                  </a:cubicBezTo>
                  <a:cubicBezTo>
                    <a:pt x="26902" y="24270"/>
                    <a:pt x="27053" y="24209"/>
                    <a:pt x="27165" y="24099"/>
                  </a:cubicBezTo>
                  <a:lnTo>
                    <a:pt x="33858" y="17405"/>
                  </a:lnTo>
                  <a:cubicBezTo>
                    <a:pt x="34088" y="17172"/>
                    <a:pt x="34087" y="16798"/>
                    <a:pt x="33855" y="16566"/>
                  </a:cubicBezTo>
                  <a:lnTo>
                    <a:pt x="28225" y="10937"/>
                  </a:lnTo>
                  <a:lnTo>
                    <a:pt x="27163" y="9874"/>
                  </a:lnTo>
                  <a:cubicBezTo>
                    <a:pt x="27051" y="9763"/>
                    <a:pt x="26900" y="9701"/>
                    <a:pt x="26742" y="9701"/>
                  </a:cubicBezTo>
                  <a:cubicBezTo>
                    <a:pt x="26585" y="9701"/>
                    <a:pt x="26434" y="9763"/>
                    <a:pt x="26322" y="9874"/>
                  </a:cubicBezTo>
                  <a:lnTo>
                    <a:pt x="26252" y="9945"/>
                  </a:lnTo>
                  <a:cubicBezTo>
                    <a:pt x="26022" y="10176"/>
                    <a:pt x="25807" y="10631"/>
                    <a:pt x="25773" y="10959"/>
                  </a:cubicBezTo>
                  <a:cubicBezTo>
                    <a:pt x="25773" y="10959"/>
                    <a:pt x="25687" y="11865"/>
                    <a:pt x="25124" y="12430"/>
                  </a:cubicBezTo>
                  <a:cubicBezTo>
                    <a:pt x="24657" y="12897"/>
                    <a:pt x="24024" y="13159"/>
                    <a:pt x="23363" y="13159"/>
                  </a:cubicBezTo>
                  <a:cubicBezTo>
                    <a:pt x="23351" y="13159"/>
                    <a:pt x="23341" y="13156"/>
                    <a:pt x="23329" y="13156"/>
                  </a:cubicBezTo>
                  <a:cubicBezTo>
                    <a:pt x="23312" y="13156"/>
                    <a:pt x="23293" y="13161"/>
                    <a:pt x="23276" y="13161"/>
                  </a:cubicBezTo>
                  <a:cubicBezTo>
                    <a:pt x="22268" y="13161"/>
                    <a:pt x="21358" y="12553"/>
                    <a:pt x="20974" y="11623"/>
                  </a:cubicBezTo>
                  <a:cubicBezTo>
                    <a:pt x="20588" y="10691"/>
                    <a:pt x="20801" y="9620"/>
                    <a:pt x="21513" y="8908"/>
                  </a:cubicBezTo>
                  <a:cubicBezTo>
                    <a:pt x="22076" y="8345"/>
                    <a:pt x="22987" y="8257"/>
                    <a:pt x="22987" y="8257"/>
                  </a:cubicBezTo>
                  <a:cubicBezTo>
                    <a:pt x="23310" y="8228"/>
                    <a:pt x="23765" y="8010"/>
                    <a:pt x="23996" y="7779"/>
                  </a:cubicBezTo>
                  <a:lnTo>
                    <a:pt x="24117" y="7662"/>
                  </a:lnTo>
                  <a:cubicBezTo>
                    <a:pt x="24345" y="7432"/>
                    <a:pt x="24347" y="7063"/>
                    <a:pt x="24122" y="6831"/>
                  </a:cubicBezTo>
                  <a:lnTo>
                    <a:pt x="23358" y="6067"/>
                  </a:lnTo>
                  <a:lnTo>
                    <a:pt x="17464" y="174"/>
                  </a:lnTo>
                  <a:cubicBezTo>
                    <a:pt x="17353" y="64"/>
                    <a:pt x="17202" y="0"/>
                    <a:pt x="17044" y="0"/>
                  </a:cubicBezTo>
                  <a:close/>
                </a:path>
              </a:pathLst>
            </a:custGeom>
            <a:solidFill>
              <a:srgbClr val="A2C4C9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"/>
            <p:cNvSpPr/>
            <p:nvPr/>
          </p:nvSpPr>
          <p:spPr>
            <a:xfrm>
              <a:off x="246070" y="1983826"/>
              <a:ext cx="408910" cy="407494"/>
            </a:xfrm>
            <a:custGeom>
              <a:avLst/>
              <a:gdLst/>
              <a:ahLst/>
              <a:cxnLst/>
              <a:rect l="l" t="t" r="r" b="b"/>
              <a:pathLst>
                <a:path w="34090" h="33972" extrusionOk="0">
                  <a:moveTo>
                    <a:pt x="17046" y="1"/>
                  </a:moveTo>
                  <a:cubicBezTo>
                    <a:pt x="16894" y="1"/>
                    <a:pt x="16742" y="59"/>
                    <a:pt x="16626" y="174"/>
                  </a:cubicBezTo>
                  <a:lnTo>
                    <a:pt x="9933" y="6868"/>
                  </a:lnTo>
                  <a:cubicBezTo>
                    <a:pt x="9821" y="6978"/>
                    <a:pt x="9670" y="7041"/>
                    <a:pt x="9512" y="7041"/>
                  </a:cubicBezTo>
                  <a:cubicBezTo>
                    <a:pt x="9354" y="7041"/>
                    <a:pt x="9203" y="6978"/>
                    <a:pt x="9094" y="6868"/>
                  </a:cubicBezTo>
                  <a:lnTo>
                    <a:pt x="9087" y="6861"/>
                  </a:lnTo>
                  <a:cubicBezTo>
                    <a:pt x="8857" y="6629"/>
                    <a:pt x="8642" y="6175"/>
                    <a:pt x="8611" y="5850"/>
                  </a:cubicBezTo>
                  <a:cubicBezTo>
                    <a:pt x="8611" y="5850"/>
                    <a:pt x="8522" y="4941"/>
                    <a:pt x="7959" y="4378"/>
                  </a:cubicBezTo>
                  <a:cubicBezTo>
                    <a:pt x="7469" y="3863"/>
                    <a:pt x="6813" y="3605"/>
                    <a:pt x="6156" y="3605"/>
                  </a:cubicBezTo>
                  <a:cubicBezTo>
                    <a:pt x="5520" y="3605"/>
                    <a:pt x="4883" y="3847"/>
                    <a:pt x="4396" y="4333"/>
                  </a:cubicBezTo>
                  <a:cubicBezTo>
                    <a:pt x="3407" y="5322"/>
                    <a:pt x="3425" y="6932"/>
                    <a:pt x="4435" y="7898"/>
                  </a:cubicBezTo>
                  <a:cubicBezTo>
                    <a:pt x="5002" y="8462"/>
                    <a:pt x="5908" y="8553"/>
                    <a:pt x="5908" y="8553"/>
                  </a:cubicBezTo>
                  <a:cubicBezTo>
                    <a:pt x="6232" y="8583"/>
                    <a:pt x="6687" y="8797"/>
                    <a:pt x="6919" y="9027"/>
                  </a:cubicBezTo>
                  <a:lnTo>
                    <a:pt x="6926" y="9034"/>
                  </a:lnTo>
                  <a:cubicBezTo>
                    <a:pt x="7156" y="9267"/>
                    <a:pt x="7156" y="9642"/>
                    <a:pt x="6926" y="9875"/>
                  </a:cubicBezTo>
                  <a:lnTo>
                    <a:pt x="232" y="16567"/>
                  </a:lnTo>
                  <a:cubicBezTo>
                    <a:pt x="1" y="16798"/>
                    <a:pt x="1" y="17174"/>
                    <a:pt x="232" y="17406"/>
                  </a:cubicBezTo>
                  <a:lnTo>
                    <a:pt x="6411" y="23585"/>
                  </a:lnTo>
                  <a:lnTo>
                    <a:pt x="6926" y="24100"/>
                  </a:lnTo>
                  <a:cubicBezTo>
                    <a:pt x="6969" y="24141"/>
                    <a:pt x="7020" y="24173"/>
                    <a:pt x="7073" y="24197"/>
                  </a:cubicBezTo>
                  <a:cubicBezTo>
                    <a:pt x="7158" y="24244"/>
                    <a:pt x="7250" y="24269"/>
                    <a:pt x="7345" y="24273"/>
                  </a:cubicBezTo>
                  <a:cubicBezTo>
                    <a:pt x="7503" y="24273"/>
                    <a:pt x="7654" y="24211"/>
                    <a:pt x="7765" y="24101"/>
                  </a:cubicBezTo>
                  <a:lnTo>
                    <a:pt x="7839" y="24027"/>
                  </a:lnTo>
                  <a:cubicBezTo>
                    <a:pt x="8069" y="23796"/>
                    <a:pt x="8283" y="23341"/>
                    <a:pt x="8318" y="23013"/>
                  </a:cubicBezTo>
                  <a:cubicBezTo>
                    <a:pt x="8318" y="23013"/>
                    <a:pt x="8405" y="22107"/>
                    <a:pt x="8967" y="21541"/>
                  </a:cubicBezTo>
                  <a:cubicBezTo>
                    <a:pt x="9183" y="21324"/>
                    <a:pt x="9437" y="21149"/>
                    <a:pt x="9717" y="21026"/>
                  </a:cubicBezTo>
                  <a:cubicBezTo>
                    <a:pt x="10047" y="20876"/>
                    <a:pt x="10396" y="20805"/>
                    <a:pt x="10740" y="20805"/>
                  </a:cubicBezTo>
                  <a:cubicBezTo>
                    <a:pt x="11539" y="20805"/>
                    <a:pt x="12316" y="21191"/>
                    <a:pt x="12792" y="21886"/>
                  </a:cubicBezTo>
                  <a:cubicBezTo>
                    <a:pt x="13474" y="22879"/>
                    <a:pt x="13347" y="24218"/>
                    <a:pt x="12490" y="25064"/>
                  </a:cubicBezTo>
                  <a:cubicBezTo>
                    <a:pt x="12119" y="25437"/>
                    <a:pt x="11599" y="25600"/>
                    <a:pt x="11289" y="25668"/>
                  </a:cubicBezTo>
                  <a:cubicBezTo>
                    <a:pt x="11157" y="25704"/>
                    <a:pt x="11023" y="25732"/>
                    <a:pt x="10887" y="25749"/>
                  </a:cubicBezTo>
                  <a:cubicBezTo>
                    <a:pt x="10830" y="25757"/>
                    <a:pt x="10775" y="25769"/>
                    <a:pt x="10722" y="25785"/>
                  </a:cubicBezTo>
                  <a:cubicBezTo>
                    <a:pt x="10456" y="25871"/>
                    <a:pt x="10173" y="26027"/>
                    <a:pt x="10008" y="26193"/>
                  </a:cubicBezTo>
                  <a:lnTo>
                    <a:pt x="9933" y="26265"/>
                  </a:lnTo>
                  <a:cubicBezTo>
                    <a:pt x="9699" y="26497"/>
                    <a:pt x="9699" y="26875"/>
                    <a:pt x="9933" y="27106"/>
                  </a:cubicBezTo>
                  <a:lnTo>
                    <a:pt x="11412" y="28584"/>
                  </a:lnTo>
                  <a:lnTo>
                    <a:pt x="16625" y="33798"/>
                  </a:lnTo>
                  <a:cubicBezTo>
                    <a:pt x="16736" y="33908"/>
                    <a:pt x="16887" y="33972"/>
                    <a:pt x="17043" y="33972"/>
                  </a:cubicBezTo>
                  <a:cubicBezTo>
                    <a:pt x="17198" y="33970"/>
                    <a:pt x="17347" y="33910"/>
                    <a:pt x="17459" y="33802"/>
                  </a:cubicBezTo>
                  <a:lnTo>
                    <a:pt x="20636" y="30627"/>
                  </a:lnTo>
                  <a:lnTo>
                    <a:pt x="24073" y="27189"/>
                  </a:lnTo>
                  <a:cubicBezTo>
                    <a:pt x="24300" y="26955"/>
                    <a:pt x="24300" y="26581"/>
                    <a:pt x="24073" y="26348"/>
                  </a:cubicBezTo>
                  <a:lnTo>
                    <a:pt x="23953" y="26231"/>
                  </a:lnTo>
                  <a:cubicBezTo>
                    <a:pt x="23722" y="26001"/>
                    <a:pt x="23267" y="25783"/>
                    <a:pt x="22942" y="25754"/>
                  </a:cubicBezTo>
                  <a:cubicBezTo>
                    <a:pt x="22942" y="25754"/>
                    <a:pt x="22033" y="25665"/>
                    <a:pt x="21470" y="25100"/>
                  </a:cubicBezTo>
                  <a:cubicBezTo>
                    <a:pt x="20528" y="24086"/>
                    <a:pt x="20569" y="22503"/>
                    <a:pt x="21561" y="21539"/>
                  </a:cubicBezTo>
                  <a:cubicBezTo>
                    <a:pt x="22056" y="21057"/>
                    <a:pt x="22698" y="20816"/>
                    <a:pt x="23340" y="20816"/>
                  </a:cubicBezTo>
                  <a:cubicBezTo>
                    <a:pt x="23985" y="20816"/>
                    <a:pt x="24629" y="21059"/>
                    <a:pt x="25125" y="21544"/>
                  </a:cubicBezTo>
                  <a:cubicBezTo>
                    <a:pt x="25687" y="22107"/>
                    <a:pt x="25774" y="23017"/>
                    <a:pt x="25774" y="23017"/>
                  </a:cubicBezTo>
                  <a:cubicBezTo>
                    <a:pt x="25807" y="23341"/>
                    <a:pt x="26021" y="23796"/>
                    <a:pt x="26253" y="24027"/>
                  </a:cubicBezTo>
                  <a:lnTo>
                    <a:pt x="26325" y="24101"/>
                  </a:lnTo>
                  <a:cubicBezTo>
                    <a:pt x="26441" y="24216"/>
                    <a:pt x="26592" y="24274"/>
                    <a:pt x="26744" y="24274"/>
                  </a:cubicBezTo>
                  <a:cubicBezTo>
                    <a:pt x="26891" y="24274"/>
                    <a:pt x="27038" y="24219"/>
                    <a:pt x="27152" y="24110"/>
                  </a:cubicBezTo>
                  <a:lnTo>
                    <a:pt x="29878" y="21384"/>
                  </a:lnTo>
                  <a:lnTo>
                    <a:pt x="33774" y="17487"/>
                  </a:lnTo>
                  <a:cubicBezTo>
                    <a:pt x="33779" y="17482"/>
                    <a:pt x="33786" y="17482"/>
                    <a:pt x="33791" y="17476"/>
                  </a:cubicBezTo>
                  <a:lnTo>
                    <a:pt x="33860" y="17408"/>
                  </a:lnTo>
                  <a:cubicBezTo>
                    <a:pt x="34090" y="17174"/>
                    <a:pt x="34090" y="16798"/>
                    <a:pt x="33860" y="16567"/>
                  </a:cubicBezTo>
                  <a:lnTo>
                    <a:pt x="27166" y="9875"/>
                  </a:lnTo>
                  <a:cubicBezTo>
                    <a:pt x="26934" y="9643"/>
                    <a:pt x="26934" y="9267"/>
                    <a:pt x="27166" y="9036"/>
                  </a:cubicBezTo>
                  <a:lnTo>
                    <a:pt x="27283" y="8914"/>
                  </a:lnTo>
                  <a:cubicBezTo>
                    <a:pt x="27513" y="8684"/>
                    <a:pt x="27973" y="8469"/>
                    <a:pt x="28297" y="8437"/>
                  </a:cubicBezTo>
                  <a:cubicBezTo>
                    <a:pt x="28297" y="8437"/>
                    <a:pt x="29203" y="8349"/>
                    <a:pt x="29770" y="7786"/>
                  </a:cubicBezTo>
                  <a:cubicBezTo>
                    <a:pt x="30769" y="6818"/>
                    <a:pt x="30782" y="5219"/>
                    <a:pt x="29799" y="4235"/>
                  </a:cubicBezTo>
                  <a:cubicBezTo>
                    <a:pt x="29311" y="3748"/>
                    <a:pt x="28674" y="3505"/>
                    <a:pt x="28036" y="3505"/>
                  </a:cubicBezTo>
                  <a:cubicBezTo>
                    <a:pt x="27385" y="3505"/>
                    <a:pt x="26735" y="3758"/>
                    <a:pt x="26246" y="4263"/>
                  </a:cubicBezTo>
                  <a:cubicBezTo>
                    <a:pt x="25685" y="4826"/>
                    <a:pt x="25594" y="5735"/>
                    <a:pt x="25594" y="5735"/>
                  </a:cubicBezTo>
                  <a:cubicBezTo>
                    <a:pt x="25563" y="6060"/>
                    <a:pt x="25350" y="6514"/>
                    <a:pt x="25119" y="6746"/>
                  </a:cubicBezTo>
                  <a:lnTo>
                    <a:pt x="24998" y="6866"/>
                  </a:lnTo>
                  <a:cubicBezTo>
                    <a:pt x="24883" y="6982"/>
                    <a:pt x="24731" y="7040"/>
                    <a:pt x="24579" y="7040"/>
                  </a:cubicBezTo>
                  <a:cubicBezTo>
                    <a:pt x="24427" y="7040"/>
                    <a:pt x="24275" y="6982"/>
                    <a:pt x="24159" y="6866"/>
                  </a:cubicBezTo>
                  <a:lnTo>
                    <a:pt x="17466" y="174"/>
                  </a:lnTo>
                  <a:cubicBezTo>
                    <a:pt x="17350" y="59"/>
                    <a:pt x="17198" y="1"/>
                    <a:pt x="17046" y="1"/>
                  </a:cubicBezTo>
                  <a:close/>
                </a:path>
              </a:pathLst>
            </a:custGeom>
            <a:solidFill>
              <a:srgbClr val="F4CCC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"/>
            <p:cNvSpPr/>
            <p:nvPr/>
          </p:nvSpPr>
          <p:spPr>
            <a:xfrm flipH="1">
              <a:off x="659595" y="1983375"/>
              <a:ext cx="408862" cy="407494"/>
            </a:xfrm>
            <a:custGeom>
              <a:avLst/>
              <a:gdLst/>
              <a:ahLst/>
              <a:cxnLst/>
              <a:rect l="l" t="t" r="r" b="b"/>
              <a:pathLst>
                <a:path w="34086" h="33972" extrusionOk="0">
                  <a:moveTo>
                    <a:pt x="17043" y="1"/>
                  </a:moveTo>
                  <a:cubicBezTo>
                    <a:pt x="16887" y="1"/>
                    <a:pt x="16736" y="61"/>
                    <a:pt x="16624" y="172"/>
                  </a:cubicBezTo>
                  <a:lnTo>
                    <a:pt x="9932" y="6866"/>
                  </a:lnTo>
                  <a:cubicBezTo>
                    <a:pt x="9701" y="7099"/>
                    <a:pt x="9701" y="7475"/>
                    <a:pt x="9932" y="7709"/>
                  </a:cubicBezTo>
                  <a:lnTo>
                    <a:pt x="10003" y="7779"/>
                  </a:lnTo>
                  <a:cubicBezTo>
                    <a:pt x="10235" y="8009"/>
                    <a:pt x="10689" y="8223"/>
                    <a:pt x="11014" y="8254"/>
                  </a:cubicBezTo>
                  <a:cubicBezTo>
                    <a:pt x="11014" y="8254"/>
                    <a:pt x="11923" y="8345"/>
                    <a:pt x="12486" y="8907"/>
                  </a:cubicBezTo>
                  <a:cubicBezTo>
                    <a:pt x="13430" y="9883"/>
                    <a:pt x="13420" y="11436"/>
                    <a:pt x="12459" y="12397"/>
                  </a:cubicBezTo>
                  <a:cubicBezTo>
                    <a:pt x="11973" y="12885"/>
                    <a:pt x="11335" y="13129"/>
                    <a:pt x="10697" y="13129"/>
                  </a:cubicBezTo>
                  <a:cubicBezTo>
                    <a:pt x="10074" y="13129"/>
                    <a:pt x="9450" y="12896"/>
                    <a:pt x="8968" y="12430"/>
                  </a:cubicBezTo>
                  <a:cubicBezTo>
                    <a:pt x="8402" y="11864"/>
                    <a:pt x="8314" y="10958"/>
                    <a:pt x="8314" y="10958"/>
                  </a:cubicBezTo>
                  <a:cubicBezTo>
                    <a:pt x="8280" y="10633"/>
                    <a:pt x="8067" y="10178"/>
                    <a:pt x="7835" y="9948"/>
                  </a:cubicBezTo>
                  <a:lnTo>
                    <a:pt x="7765" y="9873"/>
                  </a:lnTo>
                  <a:cubicBezTo>
                    <a:pt x="7653" y="9763"/>
                    <a:pt x="7502" y="9701"/>
                    <a:pt x="7344" y="9699"/>
                  </a:cubicBezTo>
                  <a:cubicBezTo>
                    <a:pt x="7186" y="9699"/>
                    <a:pt x="7037" y="9763"/>
                    <a:pt x="6926" y="9873"/>
                  </a:cubicBezTo>
                  <a:lnTo>
                    <a:pt x="232" y="16566"/>
                  </a:lnTo>
                  <a:cubicBezTo>
                    <a:pt x="0" y="16800"/>
                    <a:pt x="0" y="17174"/>
                    <a:pt x="232" y="17406"/>
                  </a:cubicBezTo>
                  <a:lnTo>
                    <a:pt x="6170" y="23347"/>
                  </a:lnTo>
                  <a:lnTo>
                    <a:pt x="6167" y="23347"/>
                  </a:lnTo>
                  <a:lnTo>
                    <a:pt x="6929" y="24109"/>
                  </a:lnTo>
                  <a:cubicBezTo>
                    <a:pt x="7154" y="24343"/>
                    <a:pt x="7152" y="24712"/>
                    <a:pt x="6924" y="24942"/>
                  </a:cubicBezTo>
                  <a:lnTo>
                    <a:pt x="6805" y="25059"/>
                  </a:lnTo>
                  <a:cubicBezTo>
                    <a:pt x="6574" y="25290"/>
                    <a:pt x="6119" y="25508"/>
                    <a:pt x="5794" y="25537"/>
                  </a:cubicBezTo>
                  <a:cubicBezTo>
                    <a:pt x="5794" y="25537"/>
                    <a:pt x="4883" y="25625"/>
                    <a:pt x="4322" y="26188"/>
                  </a:cubicBezTo>
                  <a:cubicBezTo>
                    <a:pt x="3610" y="26900"/>
                    <a:pt x="3397" y="27971"/>
                    <a:pt x="3781" y="28903"/>
                  </a:cubicBezTo>
                  <a:cubicBezTo>
                    <a:pt x="4167" y="29833"/>
                    <a:pt x="5075" y="30441"/>
                    <a:pt x="6083" y="30441"/>
                  </a:cubicBezTo>
                  <a:cubicBezTo>
                    <a:pt x="6102" y="30441"/>
                    <a:pt x="6119" y="30436"/>
                    <a:pt x="6138" y="30436"/>
                  </a:cubicBezTo>
                  <a:cubicBezTo>
                    <a:pt x="6148" y="30436"/>
                    <a:pt x="6158" y="30437"/>
                    <a:pt x="6170" y="30437"/>
                  </a:cubicBezTo>
                  <a:cubicBezTo>
                    <a:pt x="6173" y="30437"/>
                    <a:pt x="6175" y="30437"/>
                    <a:pt x="6177" y="30437"/>
                  </a:cubicBezTo>
                  <a:cubicBezTo>
                    <a:pt x="6835" y="30437"/>
                    <a:pt x="7466" y="30175"/>
                    <a:pt x="7933" y="29710"/>
                  </a:cubicBezTo>
                  <a:cubicBezTo>
                    <a:pt x="8494" y="29145"/>
                    <a:pt x="8582" y="28239"/>
                    <a:pt x="8582" y="28239"/>
                  </a:cubicBezTo>
                  <a:cubicBezTo>
                    <a:pt x="8614" y="27911"/>
                    <a:pt x="8829" y="27456"/>
                    <a:pt x="9059" y="27225"/>
                  </a:cubicBezTo>
                  <a:lnTo>
                    <a:pt x="9129" y="27154"/>
                  </a:lnTo>
                  <a:cubicBezTo>
                    <a:pt x="9243" y="27043"/>
                    <a:pt x="9394" y="26981"/>
                    <a:pt x="9551" y="26981"/>
                  </a:cubicBezTo>
                  <a:cubicBezTo>
                    <a:pt x="9708" y="26981"/>
                    <a:pt x="9859" y="27043"/>
                    <a:pt x="9970" y="27154"/>
                  </a:cubicBezTo>
                  <a:lnTo>
                    <a:pt x="11033" y="28217"/>
                  </a:lnTo>
                  <a:lnTo>
                    <a:pt x="11033" y="28211"/>
                  </a:lnTo>
                  <a:lnTo>
                    <a:pt x="16621" y="33800"/>
                  </a:lnTo>
                  <a:cubicBezTo>
                    <a:pt x="16734" y="33909"/>
                    <a:pt x="16885" y="33971"/>
                    <a:pt x="17043" y="33971"/>
                  </a:cubicBezTo>
                  <a:cubicBezTo>
                    <a:pt x="17192" y="33970"/>
                    <a:pt x="17337" y="33913"/>
                    <a:pt x="17445" y="33810"/>
                  </a:cubicBezTo>
                  <a:cubicBezTo>
                    <a:pt x="17450" y="33805"/>
                    <a:pt x="17457" y="33803"/>
                    <a:pt x="17462" y="33800"/>
                  </a:cubicBezTo>
                  <a:lnTo>
                    <a:pt x="23088" y="28172"/>
                  </a:lnTo>
                  <a:lnTo>
                    <a:pt x="24154" y="27106"/>
                  </a:lnTo>
                  <a:cubicBezTo>
                    <a:pt x="24209" y="27053"/>
                    <a:pt x="24274" y="27010"/>
                    <a:pt x="24346" y="26981"/>
                  </a:cubicBezTo>
                  <a:cubicBezTo>
                    <a:pt x="24418" y="26951"/>
                    <a:pt x="24494" y="26937"/>
                    <a:pt x="24569" y="26937"/>
                  </a:cubicBezTo>
                  <a:cubicBezTo>
                    <a:pt x="24724" y="26937"/>
                    <a:pt x="24876" y="26998"/>
                    <a:pt x="24990" y="27113"/>
                  </a:cubicBezTo>
                  <a:lnTo>
                    <a:pt x="25063" y="27187"/>
                  </a:lnTo>
                  <a:cubicBezTo>
                    <a:pt x="25067" y="27190"/>
                    <a:pt x="25070" y="27195"/>
                    <a:pt x="25074" y="27199"/>
                  </a:cubicBezTo>
                  <a:cubicBezTo>
                    <a:pt x="25274" y="27444"/>
                    <a:pt x="25450" y="27834"/>
                    <a:pt x="25480" y="28124"/>
                  </a:cubicBezTo>
                  <a:cubicBezTo>
                    <a:pt x="25480" y="28124"/>
                    <a:pt x="25556" y="28865"/>
                    <a:pt x="25985" y="29423"/>
                  </a:cubicBezTo>
                  <a:cubicBezTo>
                    <a:pt x="26049" y="29516"/>
                    <a:pt x="26119" y="29603"/>
                    <a:pt x="26198" y="29684"/>
                  </a:cubicBezTo>
                  <a:cubicBezTo>
                    <a:pt x="26689" y="30182"/>
                    <a:pt x="27336" y="30431"/>
                    <a:pt x="27983" y="30431"/>
                  </a:cubicBezTo>
                  <a:cubicBezTo>
                    <a:pt x="28624" y="30431"/>
                    <a:pt x="29265" y="30187"/>
                    <a:pt x="29754" y="29698"/>
                  </a:cubicBezTo>
                  <a:cubicBezTo>
                    <a:pt x="30737" y="28716"/>
                    <a:pt x="30732" y="27120"/>
                    <a:pt x="29742" y="26143"/>
                  </a:cubicBezTo>
                  <a:cubicBezTo>
                    <a:pt x="29667" y="26069"/>
                    <a:pt x="29584" y="26001"/>
                    <a:pt x="29497" y="25941"/>
                  </a:cubicBezTo>
                  <a:cubicBezTo>
                    <a:pt x="28937" y="25500"/>
                    <a:pt x="28182" y="25421"/>
                    <a:pt x="28182" y="25421"/>
                  </a:cubicBezTo>
                  <a:cubicBezTo>
                    <a:pt x="27878" y="25392"/>
                    <a:pt x="27470" y="25203"/>
                    <a:pt x="27226" y="24990"/>
                  </a:cubicBezTo>
                  <a:lnTo>
                    <a:pt x="27168" y="24932"/>
                  </a:lnTo>
                  <a:cubicBezTo>
                    <a:pt x="26938" y="24703"/>
                    <a:pt x="26936" y="24331"/>
                    <a:pt x="27164" y="24099"/>
                  </a:cubicBezTo>
                  <a:lnTo>
                    <a:pt x="29146" y="22115"/>
                  </a:lnTo>
                  <a:lnTo>
                    <a:pt x="33856" y="17407"/>
                  </a:lnTo>
                  <a:cubicBezTo>
                    <a:pt x="33861" y="17402"/>
                    <a:pt x="33861" y="17397"/>
                    <a:pt x="33866" y="17392"/>
                  </a:cubicBezTo>
                  <a:cubicBezTo>
                    <a:pt x="34086" y="17160"/>
                    <a:pt x="34081" y="16795"/>
                    <a:pt x="33856" y="16566"/>
                  </a:cubicBezTo>
                  <a:lnTo>
                    <a:pt x="27162" y="9873"/>
                  </a:lnTo>
                  <a:cubicBezTo>
                    <a:pt x="27052" y="9764"/>
                    <a:pt x="26905" y="9701"/>
                    <a:pt x="26750" y="9701"/>
                  </a:cubicBezTo>
                  <a:cubicBezTo>
                    <a:pt x="26748" y="9701"/>
                    <a:pt x="26746" y="9701"/>
                    <a:pt x="26744" y="9701"/>
                  </a:cubicBezTo>
                  <a:cubicBezTo>
                    <a:pt x="26586" y="9701"/>
                    <a:pt x="26435" y="9763"/>
                    <a:pt x="26323" y="9873"/>
                  </a:cubicBezTo>
                  <a:lnTo>
                    <a:pt x="26249" y="9948"/>
                  </a:lnTo>
                  <a:cubicBezTo>
                    <a:pt x="26019" y="10178"/>
                    <a:pt x="25803" y="10635"/>
                    <a:pt x="25774" y="10961"/>
                  </a:cubicBezTo>
                  <a:cubicBezTo>
                    <a:pt x="25774" y="10961"/>
                    <a:pt x="25685" y="11869"/>
                    <a:pt x="25122" y="12434"/>
                  </a:cubicBezTo>
                  <a:cubicBezTo>
                    <a:pt x="24634" y="12928"/>
                    <a:pt x="23990" y="13175"/>
                    <a:pt x="23347" y="13175"/>
                  </a:cubicBezTo>
                  <a:cubicBezTo>
                    <a:pt x="22709" y="13175"/>
                    <a:pt x="22072" y="12932"/>
                    <a:pt x="21586" y="12446"/>
                  </a:cubicBezTo>
                  <a:cubicBezTo>
                    <a:pt x="20608" y="11467"/>
                    <a:pt x="20613" y="9881"/>
                    <a:pt x="21598" y="8910"/>
                  </a:cubicBezTo>
                  <a:cubicBezTo>
                    <a:pt x="22163" y="8347"/>
                    <a:pt x="23071" y="8258"/>
                    <a:pt x="23071" y="8258"/>
                  </a:cubicBezTo>
                  <a:cubicBezTo>
                    <a:pt x="23395" y="8227"/>
                    <a:pt x="23850" y="8014"/>
                    <a:pt x="24080" y="7782"/>
                  </a:cubicBezTo>
                  <a:lnTo>
                    <a:pt x="24159" y="7709"/>
                  </a:lnTo>
                  <a:cubicBezTo>
                    <a:pt x="24389" y="7475"/>
                    <a:pt x="24389" y="7099"/>
                    <a:pt x="24159" y="6866"/>
                  </a:cubicBezTo>
                  <a:lnTo>
                    <a:pt x="17465" y="172"/>
                  </a:lnTo>
                  <a:cubicBezTo>
                    <a:pt x="17352" y="63"/>
                    <a:pt x="17201" y="1"/>
                    <a:pt x="17043" y="1"/>
                  </a:cubicBezTo>
                  <a:close/>
                </a:path>
              </a:pathLst>
            </a:custGeom>
            <a:solidFill>
              <a:srgbClr val="B6D7A8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"/>
            <p:cNvSpPr/>
            <p:nvPr/>
          </p:nvSpPr>
          <p:spPr>
            <a:xfrm flipH="1">
              <a:off x="451107" y="2189486"/>
              <a:ext cx="411261" cy="409845"/>
            </a:xfrm>
            <a:custGeom>
              <a:avLst/>
              <a:gdLst/>
              <a:ahLst/>
              <a:cxnLst/>
              <a:rect l="l" t="t" r="r" b="b"/>
              <a:pathLst>
                <a:path w="34286" h="34168" extrusionOk="0">
                  <a:moveTo>
                    <a:pt x="17145" y="1"/>
                  </a:moveTo>
                  <a:cubicBezTo>
                    <a:pt x="16992" y="1"/>
                    <a:pt x="16839" y="59"/>
                    <a:pt x="16722" y="176"/>
                  </a:cubicBezTo>
                  <a:lnTo>
                    <a:pt x="16686" y="210"/>
                  </a:lnTo>
                  <a:cubicBezTo>
                    <a:pt x="16681" y="215"/>
                    <a:pt x="16681" y="220"/>
                    <a:pt x="16676" y="225"/>
                  </a:cubicBezTo>
                  <a:lnTo>
                    <a:pt x="11966" y="4935"/>
                  </a:lnTo>
                  <a:lnTo>
                    <a:pt x="9984" y="6917"/>
                  </a:lnTo>
                  <a:cubicBezTo>
                    <a:pt x="9756" y="7149"/>
                    <a:pt x="9758" y="7521"/>
                    <a:pt x="9988" y="7751"/>
                  </a:cubicBezTo>
                  <a:lnTo>
                    <a:pt x="10048" y="7810"/>
                  </a:lnTo>
                  <a:cubicBezTo>
                    <a:pt x="10290" y="8021"/>
                    <a:pt x="10698" y="8211"/>
                    <a:pt x="11002" y="8239"/>
                  </a:cubicBezTo>
                  <a:cubicBezTo>
                    <a:pt x="11002" y="8239"/>
                    <a:pt x="11759" y="8319"/>
                    <a:pt x="12317" y="8760"/>
                  </a:cubicBezTo>
                  <a:cubicBezTo>
                    <a:pt x="12404" y="8821"/>
                    <a:pt x="12487" y="8887"/>
                    <a:pt x="12562" y="8963"/>
                  </a:cubicBezTo>
                  <a:cubicBezTo>
                    <a:pt x="13552" y="9938"/>
                    <a:pt x="13559" y="11536"/>
                    <a:pt x="12576" y="12516"/>
                  </a:cubicBezTo>
                  <a:cubicBezTo>
                    <a:pt x="12086" y="13006"/>
                    <a:pt x="11445" y="13250"/>
                    <a:pt x="10804" y="13250"/>
                  </a:cubicBezTo>
                  <a:cubicBezTo>
                    <a:pt x="10156" y="13250"/>
                    <a:pt x="9509" y="13001"/>
                    <a:pt x="9018" y="12502"/>
                  </a:cubicBezTo>
                  <a:cubicBezTo>
                    <a:pt x="8939" y="12421"/>
                    <a:pt x="8869" y="12335"/>
                    <a:pt x="8807" y="12241"/>
                  </a:cubicBezTo>
                  <a:cubicBezTo>
                    <a:pt x="8376" y="11683"/>
                    <a:pt x="8300" y="10944"/>
                    <a:pt x="8300" y="10944"/>
                  </a:cubicBezTo>
                  <a:cubicBezTo>
                    <a:pt x="8271" y="10652"/>
                    <a:pt x="8094" y="10264"/>
                    <a:pt x="7894" y="10017"/>
                  </a:cubicBezTo>
                  <a:cubicBezTo>
                    <a:pt x="7890" y="10013"/>
                    <a:pt x="7887" y="10008"/>
                    <a:pt x="7883" y="10005"/>
                  </a:cubicBezTo>
                  <a:lnTo>
                    <a:pt x="7810" y="9933"/>
                  </a:lnTo>
                  <a:cubicBezTo>
                    <a:pt x="7697" y="9818"/>
                    <a:pt x="7544" y="9756"/>
                    <a:pt x="7388" y="9756"/>
                  </a:cubicBezTo>
                  <a:cubicBezTo>
                    <a:pt x="7313" y="9756"/>
                    <a:pt x="7238" y="9770"/>
                    <a:pt x="7166" y="9799"/>
                  </a:cubicBezTo>
                  <a:cubicBezTo>
                    <a:pt x="7096" y="9828"/>
                    <a:pt x="7029" y="9871"/>
                    <a:pt x="6974" y="9924"/>
                  </a:cubicBezTo>
                  <a:lnTo>
                    <a:pt x="5908" y="10990"/>
                  </a:lnTo>
                  <a:lnTo>
                    <a:pt x="282" y="16618"/>
                  </a:lnTo>
                  <a:cubicBezTo>
                    <a:pt x="277" y="16623"/>
                    <a:pt x="270" y="16624"/>
                    <a:pt x="265" y="16628"/>
                  </a:cubicBezTo>
                  <a:lnTo>
                    <a:pt x="236" y="16662"/>
                  </a:lnTo>
                  <a:cubicBezTo>
                    <a:pt x="0" y="16896"/>
                    <a:pt x="0" y="17275"/>
                    <a:pt x="236" y="17510"/>
                  </a:cubicBezTo>
                  <a:lnTo>
                    <a:pt x="6965" y="24238"/>
                  </a:lnTo>
                  <a:cubicBezTo>
                    <a:pt x="7082" y="24355"/>
                    <a:pt x="7235" y="24414"/>
                    <a:pt x="7388" y="24414"/>
                  </a:cubicBezTo>
                  <a:cubicBezTo>
                    <a:pt x="7541" y="24414"/>
                    <a:pt x="7695" y="24355"/>
                    <a:pt x="7811" y="24238"/>
                  </a:cubicBezTo>
                  <a:lnTo>
                    <a:pt x="7882" y="24168"/>
                  </a:lnTo>
                  <a:cubicBezTo>
                    <a:pt x="8115" y="23932"/>
                    <a:pt x="8330" y="23478"/>
                    <a:pt x="8364" y="23150"/>
                  </a:cubicBezTo>
                  <a:cubicBezTo>
                    <a:pt x="8364" y="23150"/>
                    <a:pt x="8450" y="22237"/>
                    <a:pt x="9016" y="21669"/>
                  </a:cubicBezTo>
                  <a:cubicBezTo>
                    <a:pt x="9506" y="21169"/>
                    <a:pt x="10154" y="20919"/>
                    <a:pt x="10803" y="20919"/>
                  </a:cubicBezTo>
                  <a:cubicBezTo>
                    <a:pt x="11444" y="20919"/>
                    <a:pt x="12085" y="21163"/>
                    <a:pt x="12574" y="21653"/>
                  </a:cubicBezTo>
                  <a:cubicBezTo>
                    <a:pt x="13559" y="22637"/>
                    <a:pt x="13552" y="24236"/>
                    <a:pt x="12559" y="25211"/>
                  </a:cubicBezTo>
                  <a:cubicBezTo>
                    <a:pt x="11994" y="25777"/>
                    <a:pt x="11081" y="25867"/>
                    <a:pt x="11081" y="25867"/>
                  </a:cubicBezTo>
                  <a:cubicBezTo>
                    <a:pt x="10753" y="25898"/>
                    <a:pt x="10295" y="26116"/>
                    <a:pt x="10063" y="26346"/>
                  </a:cubicBezTo>
                  <a:lnTo>
                    <a:pt x="9989" y="26419"/>
                  </a:lnTo>
                  <a:cubicBezTo>
                    <a:pt x="9758" y="26653"/>
                    <a:pt x="9758" y="27030"/>
                    <a:pt x="9989" y="27264"/>
                  </a:cubicBezTo>
                  <a:lnTo>
                    <a:pt x="16722" y="33995"/>
                  </a:lnTo>
                  <a:cubicBezTo>
                    <a:pt x="16839" y="34110"/>
                    <a:pt x="16991" y="34168"/>
                    <a:pt x="17144" y="34168"/>
                  </a:cubicBezTo>
                  <a:cubicBezTo>
                    <a:pt x="17296" y="34168"/>
                    <a:pt x="17448" y="34110"/>
                    <a:pt x="17565" y="33995"/>
                  </a:cubicBezTo>
                  <a:lnTo>
                    <a:pt x="24296" y="27264"/>
                  </a:lnTo>
                  <a:cubicBezTo>
                    <a:pt x="24414" y="27148"/>
                    <a:pt x="24567" y="27090"/>
                    <a:pt x="24720" y="27090"/>
                  </a:cubicBezTo>
                  <a:cubicBezTo>
                    <a:pt x="24873" y="27090"/>
                    <a:pt x="25027" y="27148"/>
                    <a:pt x="25144" y="27264"/>
                  </a:cubicBezTo>
                  <a:lnTo>
                    <a:pt x="25264" y="27384"/>
                  </a:lnTo>
                  <a:cubicBezTo>
                    <a:pt x="25496" y="27619"/>
                    <a:pt x="25712" y="28077"/>
                    <a:pt x="25743" y="28402"/>
                  </a:cubicBezTo>
                  <a:cubicBezTo>
                    <a:pt x="25743" y="28402"/>
                    <a:pt x="25832" y="29315"/>
                    <a:pt x="26399" y="29883"/>
                  </a:cubicBezTo>
                  <a:cubicBezTo>
                    <a:pt x="26888" y="30368"/>
                    <a:pt x="27526" y="30611"/>
                    <a:pt x="28165" y="30611"/>
                  </a:cubicBezTo>
                  <a:cubicBezTo>
                    <a:pt x="28806" y="30611"/>
                    <a:pt x="29447" y="30366"/>
                    <a:pt x="29936" y="29878"/>
                  </a:cubicBezTo>
                  <a:cubicBezTo>
                    <a:pt x="30913" y="28901"/>
                    <a:pt x="30914" y="27319"/>
                    <a:pt x="29943" y="26340"/>
                  </a:cubicBezTo>
                  <a:lnTo>
                    <a:pt x="29943" y="26340"/>
                  </a:lnTo>
                  <a:lnTo>
                    <a:pt x="29943" y="26344"/>
                  </a:lnTo>
                  <a:cubicBezTo>
                    <a:pt x="29373" y="25774"/>
                    <a:pt x="28460" y="25688"/>
                    <a:pt x="28460" y="25688"/>
                  </a:cubicBezTo>
                  <a:cubicBezTo>
                    <a:pt x="28132" y="25654"/>
                    <a:pt x="27677" y="25439"/>
                    <a:pt x="27442" y="25206"/>
                  </a:cubicBezTo>
                  <a:lnTo>
                    <a:pt x="27322" y="25084"/>
                  </a:lnTo>
                  <a:cubicBezTo>
                    <a:pt x="27092" y="24851"/>
                    <a:pt x="27092" y="24475"/>
                    <a:pt x="27322" y="24241"/>
                  </a:cubicBezTo>
                  <a:lnTo>
                    <a:pt x="34054" y="17508"/>
                  </a:lnTo>
                  <a:cubicBezTo>
                    <a:pt x="34285" y="17275"/>
                    <a:pt x="34285" y="16897"/>
                    <a:pt x="34054" y="16664"/>
                  </a:cubicBezTo>
                  <a:lnTo>
                    <a:pt x="27322" y="9933"/>
                  </a:lnTo>
                  <a:cubicBezTo>
                    <a:pt x="27090" y="9698"/>
                    <a:pt x="27090" y="9320"/>
                    <a:pt x="27322" y="9085"/>
                  </a:cubicBezTo>
                  <a:lnTo>
                    <a:pt x="27327" y="9081"/>
                  </a:lnTo>
                  <a:cubicBezTo>
                    <a:pt x="27559" y="8848"/>
                    <a:pt x="28017" y="8635"/>
                    <a:pt x="28345" y="8601"/>
                  </a:cubicBezTo>
                  <a:cubicBezTo>
                    <a:pt x="28345" y="8601"/>
                    <a:pt x="29258" y="8515"/>
                    <a:pt x="29825" y="7947"/>
                  </a:cubicBezTo>
                  <a:cubicBezTo>
                    <a:pt x="30817" y="6972"/>
                    <a:pt x="30823" y="5372"/>
                    <a:pt x="29840" y="4389"/>
                  </a:cubicBezTo>
                  <a:cubicBezTo>
                    <a:pt x="29350" y="3899"/>
                    <a:pt x="28709" y="3655"/>
                    <a:pt x="28068" y="3655"/>
                  </a:cubicBezTo>
                  <a:cubicBezTo>
                    <a:pt x="27420" y="3655"/>
                    <a:pt x="26771" y="3905"/>
                    <a:pt x="26280" y="4404"/>
                  </a:cubicBezTo>
                  <a:cubicBezTo>
                    <a:pt x="25716" y="4969"/>
                    <a:pt x="25628" y="5887"/>
                    <a:pt x="25628" y="5887"/>
                  </a:cubicBezTo>
                  <a:cubicBezTo>
                    <a:pt x="25596" y="6210"/>
                    <a:pt x="25381" y="6670"/>
                    <a:pt x="25146" y="6903"/>
                  </a:cubicBezTo>
                  <a:lnTo>
                    <a:pt x="25144" y="6907"/>
                  </a:lnTo>
                  <a:cubicBezTo>
                    <a:pt x="25027" y="7023"/>
                    <a:pt x="24873" y="7081"/>
                    <a:pt x="24720" y="7081"/>
                  </a:cubicBezTo>
                  <a:cubicBezTo>
                    <a:pt x="24567" y="7081"/>
                    <a:pt x="24414" y="7023"/>
                    <a:pt x="24296" y="6907"/>
                  </a:cubicBezTo>
                  <a:lnTo>
                    <a:pt x="17567" y="176"/>
                  </a:lnTo>
                  <a:cubicBezTo>
                    <a:pt x="17450" y="59"/>
                    <a:pt x="17297" y="1"/>
                    <a:pt x="17145" y="1"/>
                  </a:cubicBezTo>
                  <a:close/>
                </a:path>
              </a:pathLst>
            </a:custGeom>
            <a:solidFill>
              <a:srgbClr val="F9CB9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15" name="Google Shape;1215;p3"/>
          <p:cNvSpPr txBox="1"/>
          <p:nvPr/>
        </p:nvSpPr>
        <p:spPr>
          <a:xfrm>
            <a:off x="2959514" y="2173509"/>
            <a:ext cx="2212200" cy="4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rPr>
              <a:t>Infrastructure</a:t>
            </a:r>
            <a:endParaRPr sz="1800" b="1" i="0" u="none" strike="noStrike" cap="none">
              <a:solidFill>
                <a:srgbClr val="000000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216" name="Google Shape;1216;p3"/>
          <p:cNvSpPr txBox="1"/>
          <p:nvPr/>
        </p:nvSpPr>
        <p:spPr>
          <a:xfrm>
            <a:off x="591789" y="1988675"/>
            <a:ext cx="2212200" cy="4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rPr>
              <a:t>Diversity</a:t>
            </a:r>
            <a:endParaRPr sz="1800" b="1" i="0" u="none" strike="noStrike" cap="none">
              <a:solidFill>
                <a:srgbClr val="000000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217" name="Google Shape;1217;p3"/>
          <p:cNvSpPr txBox="1"/>
          <p:nvPr/>
        </p:nvSpPr>
        <p:spPr>
          <a:xfrm>
            <a:off x="4383001" y="3099124"/>
            <a:ext cx="2212200" cy="4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rPr>
              <a:t>Technology Competencies</a:t>
            </a:r>
            <a:endParaRPr sz="1800" b="1" i="0" u="none" strike="noStrike" cap="none">
              <a:solidFill>
                <a:srgbClr val="000000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218" name="Google Shape;1218;p3"/>
          <p:cNvSpPr txBox="1"/>
          <p:nvPr/>
        </p:nvSpPr>
        <p:spPr>
          <a:xfrm>
            <a:off x="5525050" y="1863788"/>
            <a:ext cx="1701000" cy="4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rPr>
              <a:t>Quality digital resources</a:t>
            </a:r>
            <a:endParaRPr sz="1800" b="1" i="0" u="none" strike="noStrike" cap="none">
              <a:solidFill>
                <a:srgbClr val="000000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219" name="Google Shape;1219;p3"/>
          <p:cNvSpPr txBox="1"/>
          <p:nvPr/>
        </p:nvSpPr>
        <p:spPr>
          <a:xfrm>
            <a:off x="6769100" y="3112525"/>
            <a:ext cx="1460100" cy="4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rPr>
              <a:t>Convergence in efforts</a:t>
            </a:r>
            <a:endParaRPr sz="1800" b="1" i="0" u="none" strike="noStrike" cap="none">
              <a:solidFill>
                <a:srgbClr val="000000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220" name="Google Shape;1220;p3"/>
          <p:cNvSpPr txBox="1"/>
          <p:nvPr/>
        </p:nvSpPr>
        <p:spPr>
          <a:xfrm>
            <a:off x="1844489" y="3188723"/>
            <a:ext cx="2212200" cy="4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rPr>
              <a:t>Large Scale</a:t>
            </a:r>
            <a:endParaRPr sz="1800" b="1" i="0" u="none" strike="noStrike" cap="none">
              <a:solidFill>
                <a:srgbClr val="000000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221" name="Google Shape;1221;p3"/>
          <p:cNvSpPr/>
          <p:nvPr/>
        </p:nvSpPr>
        <p:spPr>
          <a:xfrm>
            <a:off x="1582772" y="2823002"/>
            <a:ext cx="446626" cy="420909"/>
          </a:xfrm>
          <a:custGeom>
            <a:avLst/>
            <a:gdLst/>
            <a:ahLst/>
            <a:cxnLst/>
            <a:rect l="l" t="t" r="r" b="b"/>
            <a:pathLst>
              <a:path w="2664" h="2563" extrusionOk="0">
                <a:moveTo>
                  <a:pt x="1382" y="1"/>
                </a:moveTo>
                <a:cubicBezTo>
                  <a:pt x="864" y="1"/>
                  <a:pt x="398" y="313"/>
                  <a:pt x="199" y="792"/>
                </a:cubicBezTo>
                <a:cubicBezTo>
                  <a:pt x="0" y="1270"/>
                  <a:pt x="109" y="1821"/>
                  <a:pt x="476" y="2188"/>
                </a:cubicBezTo>
                <a:cubicBezTo>
                  <a:pt x="721" y="2433"/>
                  <a:pt x="1048" y="2563"/>
                  <a:pt x="1381" y="2563"/>
                </a:cubicBezTo>
                <a:cubicBezTo>
                  <a:pt x="1547" y="2563"/>
                  <a:pt x="1713" y="2531"/>
                  <a:pt x="1872" y="2465"/>
                </a:cubicBezTo>
                <a:cubicBezTo>
                  <a:pt x="2351" y="2268"/>
                  <a:pt x="2663" y="1800"/>
                  <a:pt x="2663" y="1282"/>
                </a:cubicBezTo>
                <a:cubicBezTo>
                  <a:pt x="2663" y="574"/>
                  <a:pt x="2090" y="1"/>
                  <a:pt x="1382" y="1"/>
                </a:cubicBezTo>
                <a:close/>
              </a:path>
            </a:pathLst>
          </a:custGeom>
          <a:solidFill>
            <a:srgbClr val="85200C"/>
          </a:solidFill>
          <a:ln>
            <a:noFill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100" b="1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1</a:t>
            </a:r>
            <a:endParaRPr sz="2100" b="1" i="0" u="none" strike="noStrike" cap="none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222" name="Google Shape;1222;p3"/>
          <p:cNvSpPr/>
          <p:nvPr/>
        </p:nvSpPr>
        <p:spPr>
          <a:xfrm>
            <a:off x="3842299" y="2802018"/>
            <a:ext cx="446626" cy="420909"/>
          </a:xfrm>
          <a:custGeom>
            <a:avLst/>
            <a:gdLst/>
            <a:ahLst/>
            <a:cxnLst/>
            <a:rect l="l" t="t" r="r" b="b"/>
            <a:pathLst>
              <a:path w="2664" h="2563" extrusionOk="0">
                <a:moveTo>
                  <a:pt x="1382" y="1"/>
                </a:moveTo>
                <a:cubicBezTo>
                  <a:pt x="864" y="1"/>
                  <a:pt x="398" y="313"/>
                  <a:pt x="199" y="792"/>
                </a:cubicBezTo>
                <a:cubicBezTo>
                  <a:pt x="0" y="1270"/>
                  <a:pt x="109" y="1821"/>
                  <a:pt x="476" y="2188"/>
                </a:cubicBezTo>
                <a:cubicBezTo>
                  <a:pt x="721" y="2433"/>
                  <a:pt x="1048" y="2563"/>
                  <a:pt x="1381" y="2563"/>
                </a:cubicBezTo>
                <a:cubicBezTo>
                  <a:pt x="1547" y="2563"/>
                  <a:pt x="1713" y="2531"/>
                  <a:pt x="1872" y="2465"/>
                </a:cubicBezTo>
                <a:cubicBezTo>
                  <a:pt x="2351" y="2268"/>
                  <a:pt x="2663" y="1800"/>
                  <a:pt x="2663" y="1282"/>
                </a:cubicBezTo>
                <a:cubicBezTo>
                  <a:pt x="2663" y="574"/>
                  <a:pt x="2090" y="1"/>
                  <a:pt x="1382" y="1"/>
                </a:cubicBezTo>
                <a:close/>
              </a:path>
            </a:pathLst>
          </a:custGeom>
          <a:solidFill>
            <a:srgbClr val="38761D"/>
          </a:solidFill>
          <a:ln>
            <a:noFill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100" b="1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3</a:t>
            </a:r>
            <a:endParaRPr sz="2100" b="1" i="0" u="none" strike="noStrike" cap="none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223" name="Google Shape;1223;p3"/>
          <p:cNvSpPr/>
          <p:nvPr/>
        </p:nvSpPr>
        <p:spPr>
          <a:xfrm>
            <a:off x="5092160" y="2594399"/>
            <a:ext cx="446626" cy="420909"/>
          </a:xfrm>
          <a:custGeom>
            <a:avLst/>
            <a:gdLst/>
            <a:ahLst/>
            <a:cxnLst/>
            <a:rect l="l" t="t" r="r" b="b"/>
            <a:pathLst>
              <a:path w="2664" h="2563" extrusionOk="0">
                <a:moveTo>
                  <a:pt x="1382" y="1"/>
                </a:moveTo>
                <a:cubicBezTo>
                  <a:pt x="864" y="1"/>
                  <a:pt x="398" y="313"/>
                  <a:pt x="199" y="792"/>
                </a:cubicBezTo>
                <a:cubicBezTo>
                  <a:pt x="0" y="1270"/>
                  <a:pt x="109" y="1821"/>
                  <a:pt x="476" y="2188"/>
                </a:cubicBezTo>
                <a:cubicBezTo>
                  <a:pt x="721" y="2433"/>
                  <a:pt x="1048" y="2563"/>
                  <a:pt x="1381" y="2563"/>
                </a:cubicBezTo>
                <a:cubicBezTo>
                  <a:pt x="1547" y="2563"/>
                  <a:pt x="1713" y="2531"/>
                  <a:pt x="1872" y="2465"/>
                </a:cubicBezTo>
                <a:cubicBezTo>
                  <a:pt x="2351" y="2268"/>
                  <a:pt x="2663" y="1800"/>
                  <a:pt x="2663" y="1282"/>
                </a:cubicBezTo>
                <a:cubicBezTo>
                  <a:pt x="2663" y="574"/>
                  <a:pt x="2090" y="1"/>
                  <a:pt x="1382" y="1"/>
                </a:cubicBezTo>
                <a:close/>
              </a:path>
            </a:pathLst>
          </a:custGeom>
          <a:solidFill>
            <a:srgbClr val="134F5C"/>
          </a:solidFill>
          <a:ln>
            <a:noFill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100" b="1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4</a:t>
            </a:r>
            <a:endParaRPr sz="2100" b="1" i="0" u="none" strike="noStrike" cap="none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224" name="Google Shape;1224;p3"/>
          <p:cNvSpPr/>
          <p:nvPr/>
        </p:nvSpPr>
        <p:spPr>
          <a:xfrm>
            <a:off x="6152247" y="2878219"/>
            <a:ext cx="446626" cy="420909"/>
          </a:xfrm>
          <a:custGeom>
            <a:avLst/>
            <a:gdLst/>
            <a:ahLst/>
            <a:cxnLst/>
            <a:rect l="l" t="t" r="r" b="b"/>
            <a:pathLst>
              <a:path w="2664" h="2563" extrusionOk="0">
                <a:moveTo>
                  <a:pt x="1382" y="1"/>
                </a:moveTo>
                <a:cubicBezTo>
                  <a:pt x="864" y="1"/>
                  <a:pt x="398" y="313"/>
                  <a:pt x="199" y="792"/>
                </a:cubicBezTo>
                <a:cubicBezTo>
                  <a:pt x="0" y="1270"/>
                  <a:pt x="109" y="1821"/>
                  <a:pt x="476" y="2188"/>
                </a:cubicBezTo>
                <a:cubicBezTo>
                  <a:pt x="721" y="2433"/>
                  <a:pt x="1048" y="2563"/>
                  <a:pt x="1381" y="2563"/>
                </a:cubicBezTo>
                <a:cubicBezTo>
                  <a:pt x="1547" y="2563"/>
                  <a:pt x="1713" y="2531"/>
                  <a:pt x="1872" y="2465"/>
                </a:cubicBezTo>
                <a:cubicBezTo>
                  <a:pt x="2351" y="2268"/>
                  <a:pt x="2663" y="1800"/>
                  <a:pt x="2663" y="1282"/>
                </a:cubicBezTo>
                <a:cubicBezTo>
                  <a:pt x="2663" y="574"/>
                  <a:pt x="2090" y="1"/>
                  <a:pt x="1382" y="1"/>
                </a:cubicBezTo>
                <a:close/>
              </a:path>
            </a:pathLst>
          </a:custGeom>
          <a:solidFill>
            <a:srgbClr val="351C75"/>
          </a:solidFill>
          <a:ln>
            <a:noFill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100" b="1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5</a:t>
            </a:r>
            <a:endParaRPr sz="2100" b="1" i="0" u="none" strike="noStrike" cap="none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225" name="Google Shape;1225;p3"/>
          <p:cNvSpPr/>
          <p:nvPr/>
        </p:nvSpPr>
        <p:spPr>
          <a:xfrm>
            <a:off x="7364726" y="2571756"/>
            <a:ext cx="446626" cy="420909"/>
          </a:xfrm>
          <a:custGeom>
            <a:avLst/>
            <a:gdLst/>
            <a:ahLst/>
            <a:cxnLst/>
            <a:rect l="l" t="t" r="r" b="b"/>
            <a:pathLst>
              <a:path w="2664" h="2563" extrusionOk="0">
                <a:moveTo>
                  <a:pt x="1382" y="1"/>
                </a:moveTo>
                <a:cubicBezTo>
                  <a:pt x="864" y="1"/>
                  <a:pt x="398" y="313"/>
                  <a:pt x="199" y="792"/>
                </a:cubicBezTo>
                <a:cubicBezTo>
                  <a:pt x="0" y="1270"/>
                  <a:pt x="109" y="1821"/>
                  <a:pt x="476" y="2188"/>
                </a:cubicBezTo>
                <a:cubicBezTo>
                  <a:pt x="721" y="2433"/>
                  <a:pt x="1048" y="2563"/>
                  <a:pt x="1381" y="2563"/>
                </a:cubicBezTo>
                <a:cubicBezTo>
                  <a:pt x="1547" y="2563"/>
                  <a:pt x="1713" y="2531"/>
                  <a:pt x="1872" y="2465"/>
                </a:cubicBezTo>
                <a:cubicBezTo>
                  <a:pt x="2351" y="2268"/>
                  <a:pt x="2663" y="1800"/>
                  <a:pt x="2663" y="1282"/>
                </a:cubicBezTo>
                <a:cubicBezTo>
                  <a:pt x="2663" y="574"/>
                  <a:pt x="2090" y="1"/>
                  <a:pt x="1382" y="1"/>
                </a:cubicBezTo>
                <a:close/>
              </a:path>
            </a:pathLst>
          </a:custGeom>
          <a:solidFill>
            <a:srgbClr val="741B47"/>
          </a:solidFill>
          <a:ln>
            <a:noFill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100" b="1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6</a:t>
            </a:r>
            <a:endParaRPr sz="2100" b="1" i="0" u="none" strike="noStrike" cap="none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226" name="Google Shape;1226;p3"/>
          <p:cNvSpPr/>
          <p:nvPr/>
        </p:nvSpPr>
        <p:spPr>
          <a:xfrm>
            <a:off x="2727285" y="2518200"/>
            <a:ext cx="446626" cy="420909"/>
          </a:xfrm>
          <a:custGeom>
            <a:avLst/>
            <a:gdLst/>
            <a:ahLst/>
            <a:cxnLst/>
            <a:rect l="l" t="t" r="r" b="b"/>
            <a:pathLst>
              <a:path w="2664" h="2563" extrusionOk="0">
                <a:moveTo>
                  <a:pt x="1382" y="1"/>
                </a:moveTo>
                <a:cubicBezTo>
                  <a:pt x="864" y="1"/>
                  <a:pt x="398" y="313"/>
                  <a:pt x="199" y="792"/>
                </a:cubicBezTo>
                <a:cubicBezTo>
                  <a:pt x="0" y="1270"/>
                  <a:pt x="109" y="1821"/>
                  <a:pt x="476" y="2188"/>
                </a:cubicBezTo>
                <a:cubicBezTo>
                  <a:pt x="721" y="2433"/>
                  <a:pt x="1048" y="2563"/>
                  <a:pt x="1381" y="2563"/>
                </a:cubicBezTo>
                <a:cubicBezTo>
                  <a:pt x="1547" y="2563"/>
                  <a:pt x="1713" y="2531"/>
                  <a:pt x="1872" y="2465"/>
                </a:cubicBezTo>
                <a:cubicBezTo>
                  <a:pt x="2351" y="2268"/>
                  <a:pt x="2663" y="1800"/>
                  <a:pt x="2663" y="1282"/>
                </a:cubicBezTo>
                <a:cubicBezTo>
                  <a:pt x="2663" y="574"/>
                  <a:pt x="2090" y="1"/>
                  <a:pt x="1382" y="1"/>
                </a:cubicBezTo>
                <a:close/>
              </a:path>
            </a:pathLst>
          </a:custGeom>
          <a:solidFill>
            <a:srgbClr val="B45F06"/>
          </a:solidFill>
          <a:ln>
            <a:noFill/>
          </a:ln>
          <a:effectLst>
            <a:outerShdw blurRad="57150" dist="19050" dir="5400000" algn="bl" rotWithShape="0">
              <a:srgbClr val="000000">
                <a:alpha val="49019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100" b="1" i="0" u="none" strike="noStrike" cap="non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2</a:t>
            </a:r>
            <a:endParaRPr sz="2100" b="1" i="0" u="none" strike="noStrike" cap="none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3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6" name="Google Shape;3516;p38"/>
          <p:cNvSpPr/>
          <p:nvPr/>
        </p:nvSpPr>
        <p:spPr>
          <a:xfrm>
            <a:off x="7906001" y="1938038"/>
            <a:ext cx="16688" cy="109793"/>
          </a:xfrm>
          <a:custGeom>
            <a:avLst/>
            <a:gdLst/>
            <a:ahLst/>
            <a:cxnLst/>
            <a:rect l="l" t="t" r="r" b="b"/>
            <a:pathLst>
              <a:path w="696" h="4579" extrusionOk="0">
                <a:moveTo>
                  <a:pt x="0" y="0"/>
                </a:moveTo>
                <a:lnTo>
                  <a:pt x="0" y="4088"/>
                </a:lnTo>
                <a:lnTo>
                  <a:pt x="695" y="4578"/>
                </a:lnTo>
                <a:lnTo>
                  <a:pt x="695" y="695"/>
                </a:lnTo>
                <a:lnTo>
                  <a:pt x="0" y="0"/>
                </a:lnTo>
                <a:close/>
              </a:path>
            </a:pathLst>
          </a:custGeom>
          <a:solidFill>
            <a:srgbClr val="0652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7" name="Google Shape;3517;p38"/>
          <p:cNvSpPr/>
          <p:nvPr/>
        </p:nvSpPr>
        <p:spPr>
          <a:xfrm>
            <a:off x="7722711" y="3122950"/>
            <a:ext cx="3956" cy="86271"/>
          </a:xfrm>
          <a:custGeom>
            <a:avLst/>
            <a:gdLst/>
            <a:ahLst/>
            <a:cxnLst/>
            <a:rect l="l" t="t" r="r" b="b"/>
            <a:pathLst>
              <a:path w="165" h="3598" extrusionOk="0">
                <a:moveTo>
                  <a:pt x="164" y="0"/>
                </a:moveTo>
                <a:lnTo>
                  <a:pt x="1" y="3597"/>
                </a:lnTo>
                <a:lnTo>
                  <a:pt x="1" y="3597"/>
                </a:lnTo>
                <a:lnTo>
                  <a:pt x="164" y="0"/>
                </a:lnTo>
                <a:lnTo>
                  <a:pt x="164" y="0"/>
                </a:lnTo>
                <a:close/>
                <a:moveTo>
                  <a:pt x="164" y="0"/>
                </a:moveTo>
                <a:lnTo>
                  <a:pt x="164" y="0"/>
                </a:lnTo>
                <a:lnTo>
                  <a:pt x="164" y="0"/>
                </a:lnTo>
                <a:close/>
              </a:path>
            </a:pathLst>
          </a:custGeom>
          <a:solidFill>
            <a:srgbClr val="F7EA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8" name="Google Shape;3518;p38"/>
          <p:cNvSpPr/>
          <p:nvPr/>
        </p:nvSpPr>
        <p:spPr>
          <a:xfrm>
            <a:off x="7824643" y="2105623"/>
            <a:ext cx="24" cy="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DCDA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9" name="Google Shape;3519;p38"/>
          <p:cNvSpPr/>
          <p:nvPr/>
        </p:nvSpPr>
        <p:spPr>
          <a:xfrm>
            <a:off x="7685473" y="2711314"/>
            <a:ext cx="143122" cy="109793"/>
          </a:xfrm>
          <a:custGeom>
            <a:avLst/>
            <a:gdLst/>
            <a:ahLst/>
            <a:cxnLst/>
            <a:rect l="l" t="t" r="r" b="b"/>
            <a:pathLst>
              <a:path w="5969" h="4579" extrusionOk="0">
                <a:moveTo>
                  <a:pt x="4783" y="0"/>
                </a:moveTo>
                <a:cubicBezTo>
                  <a:pt x="3066" y="1186"/>
                  <a:pt x="1554" y="2535"/>
                  <a:pt x="1" y="3720"/>
                </a:cubicBezTo>
                <a:cubicBezTo>
                  <a:pt x="328" y="4088"/>
                  <a:pt x="859" y="4251"/>
                  <a:pt x="1186" y="4578"/>
                </a:cubicBezTo>
                <a:cubicBezTo>
                  <a:pt x="2739" y="3393"/>
                  <a:pt x="4415" y="2044"/>
                  <a:pt x="5968" y="818"/>
                </a:cubicBezTo>
                <a:cubicBezTo>
                  <a:pt x="5968" y="491"/>
                  <a:pt x="5968" y="327"/>
                  <a:pt x="5805" y="164"/>
                </a:cubicBezTo>
                <a:cubicBezTo>
                  <a:pt x="5641" y="0"/>
                  <a:pt x="5437" y="0"/>
                  <a:pt x="5273" y="0"/>
                </a:cubicBezTo>
                <a:close/>
              </a:path>
            </a:pathLst>
          </a:custGeom>
          <a:solidFill>
            <a:srgbClr val="B8D8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0" name="Google Shape;3520;p38"/>
          <p:cNvSpPr/>
          <p:nvPr/>
        </p:nvSpPr>
        <p:spPr>
          <a:xfrm>
            <a:off x="7415956" y="3009269"/>
            <a:ext cx="12756" cy="45102"/>
          </a:xfrm>
          <a:custGeom>
            <a:avLst/>
            <a:gdLst/>
            <a:ahLst/>
            <a:cxnLst/>
            <a:rect l="l" t="t" r="r" b="b"/>
            <a:pathLst>
              <a:path w="532" h="1881" extrusionOk="0">
                <a:moveTo>
                  <a:pt x="327" y="164"/>
                </a:moveTo>
                <a:cubicBezTo>
                  <a:pt x="532" y="491"/>
                  <a:pt x="164" y="1185"/>
                  <a:pt x="0" y="1880"/>
                </a:cubicBezTo>
                <a:lnTo>
                  <a:pt x="0" y="1880"/>
                </a:lnTo>
                <a:cubicBezTo>
                  <a:pt x="164" y="1185"/>
                  <a:pt x="532" y="491"/>
                  <a:pt x="327" y="164"/>
                </a:cubicBezTo>
                <a:close/>
                <a:moveTo>
                  <a:pt x="327" y="0"/>
                </a:moveTo>
                <a:lnTo>
                  <a:pt x="327" y="164"/>
                </a:lnTo>
                <a:lnTo>
                  <a:pt x="327" y="0"/>
                </a:lnTo>
                <a:close/>
                <a:moveTo>
                  <a:pt x="327" y="0"/>
                </a:moveTo>
                <a:lnTo>
                  <a:pt x="327" y="0"/>
                </a:lnTo>
                <a:lnTo>
                  <a:pt x="327" y="0"/>
                </a:lnTo>
                <a:close/>
                <a:moveTo>
                  <a:pt x="327" y="0"/>
                </a:moveTo>
                <a:lnTo>
                  <a:pt x="327" y="0"/>
                </a:lnTo>
                <a:lnTo>
                  <a:pt x="327" y="0"/>
                </a:lnTo>
                <a:close/>
                <a:moveTo>
                  <a:pt x="327" y="0"/>
                </a:moveTo>
                <a:lnTo>
                  <a:pt x="327" y="0"/>
                </a:lnTo>
                <a:lnTo>
                  <a:pt x="327" y="0"/>
                </a:lnTo>
                <a:close/>
                <a:moveTo>
                  <a:pt x="327" y="0"/>
                </a:moveTo>
                <a:lnTo>
                  <a:pt x="327" y="0"/>
                </a:lnTo>
                <a:lnTo>
                  <a:pt x="327" y="0"/>
                </a:lnTo>
                <a:close/>
                <a:moveTo>
                  <a:pt x="327" y="0"/>
                </a:moveTo>
                <a:lnTo>
                  <a:pt x="327" y="0"/>
                </a:lnTo>
                <a:lnTo>
                  <a:pt x="327" y="0"/>
                </a:lnTo>
                <a:close/>
                <a:moveTo>
                  <a:pt x="327" y="0"/>
                </a:moveTo>
                <a:lnTo>
                  <a:pt x="327" y="0"/>
                </a:lnTo>
                <a:lnTo>
                  <a:pt x="327" y="0"/>
                </a:lnTo>
                <a:close/>
                <a:moveTo>
                  <a:pt x="327" y="0"/>
                </a:moveTo>
                <a:lnTo>
                  <a:pt x="327" y="0"/>
                </a:lnTo>
                <a:lnTo>
                  <a:pt x="327" y="0"/>
                </a:lnTo>
                <a:close/>
                <a:moveTo>
                  <a:pt x="327" y="0"/>
                </a:moveTo>
                <a:lnTo>
                  <a:pt x="327" y="0"/>
                </a:lnTo>
                <a:lnTo>
                  <a:pt x="32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1" name="Google Shape;3521;p38"/>
          <p:cNvSpPr/>
          <p:nvPr/>
        </p:nvSpPr>
        <p:spPr>
          <a:xfrm>
            <a:off x="7415956" y="2992604"/>
            <a:ext cx="41169" cy="61766"/>
          </a:xfrm>
          <a:custGeom>
            <a:avLst/>
            <a:gdLst/>
            <a:ahLst/>
            <a:cxnLst/>
            <a:rect l="l" t="t" r="r" b="b"/>
            <a:pathLst>
              <a:path w="1717" h="2576" extrusionOk="0">
                <a:moveTo>
                  <a:pt x="1186" y="0"/>
                </a:moveTo>
                <a:cubicBezTo>
                  <a:pt x="859" y="164"/>
                  <a:pt x="532" y="327"/>
                  <a:pt x="327" y="695"/>
                </a:cubicBezTo>
                <a:lnTo>
                  <a:pt x="327" y="859"/>
                </a:lnTo>
                <a:cubicBezTo>
                  <a:pt x="532" y="1186"/>
                  <a:pt x="164" y="1880"/>
                  <a:pt x="0" y="2575"/>
                </a:cubicBezTo>
                <a:cubicBezTo>
                  <a:pt x="532" y="2044"/>
                  <a:pt x="1022" y="1717"/>
                  <a:pt x="1717" y="1186"/>
                </a:cubicBezTo>
                <a:cubicBezTo>
                  <a:pt x="1349" y="859"/>
                  <a:pt x="1186" y="327"/>
                  <a:pt x="1186" y="0"/>
                </a:cubicBezTo>
                <a:close/>
              </a:path>
            </a:pathLst>
          </a:custGeom>
          <a:solidFill>
            <a:srgbClr val="B8D8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2" name="Google Shape;3522;p38"/>
          <p:cNvSpPr/>
          <p:nvPr/>
        </p:nvSpPr>
        <p:spPr>
          <a:xfrm>
            <a:off x="7791313" y="2866166"/>
            <a:ext cx="24529" cy="16688"/>
          </a:xfrm>
          <a:custGeom>
            <a:avLst/>
            <a:gdLst/>
            <a:ahLst/>
            <a:cxnLst/>
            <a:rect l="l" t="t" r="r" b="b"/>
            <a:pathLst>
              <a:path w="1023" h="696" extrusionOk="0">
                <a:moveTo>
                  <a:pt x="1" y="0"/>
                </a:moveTo>
                <a:lnTo>
                  <a:pt x="1" y="0"/>
                </a:lnTo>
                <a:cubicBezTo>
                  <a:pt x="205" y="327"/>
                  <a:pt x="532" y="491"/>
                  <a:pt x="1023" y="695"/>
                </a:cubicBezTo>
                <a:lnTo>
                  <a:pt x="1023" y="491"/>
                </a:lnTo>
                <a:cubicBezTo>
                  <a:pt x="532" y="491"/>
                  <a:pt x="369" y="327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3" name="Google Shape;3523;p38"/>
          <p:cNvSpPr/>
          <p:nvPr/>
        </p:nvSpPr>
        <p:spPr>
          <a:xfrm>
            <a:off x="7477700" y="3115110"/>
            <a:ext cx="32370" cy="12756"/>
          </a:xfrm>
          <a:custGeom>
            <a:avLst/>
            <a:gdLst/>
            <a:ahLst/>
            <a:cxnLst/>
            <a:rect l="l" t="t" r="r" b="b"/>
            <a:pathLst>
              <a:path w="1350" h="532" extrusionOk="0">
                <a:moveTo>
                  <a:pt x="1349" y="0"/>
                </a:moveTo>
                <a:cubicBezTo>
                  <a:pt x="1022" y="0"/>
                  <a:pt x="491" y="164"/>
                  <a:pt x="0" y="532"/>
                </a:cubicBezTo>
                <a:lnTo>
                  <a:pt x="0" y="532"/>
                </a:lnTo>
                <a:cubicBezTo>
                  <a:pt x="491" y="164"/>
                  <a:pt x="1022" y="0"/>
                  <a:pt x="13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4" name="Google Shape;3524;p38"/>
          <p:cNvSpPr/>
          <p:nvPr/>
        </p:nvSpPr>
        <p:spPr>
          <a:xfrm>
            <a:off x="7510047" y="3115110"/>
            <a:ext cx="24" cy="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EE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5" name="Google Shape;3525;p38"/>
          <p:cNvSpPr/>
          <p:nvPr/>
        </p:nvSpPr>
        <p:spPr>
          <a:xfrm>
            <a:off x="7510047" y="3111177"/>
            <a:ext cx="20597" cy="3956"/>
          </a:xfrm>
          <a:custGeom>
            <a:avLst/>
            <a:gdLst/>
            <a:ahLst/>
            <a:cxnLst/>
            <a:rect l="l" t="t" r="r" b="b"/>
            <a:pathLst>
              <a:path w="859" h="165" extrusionOk="0">
                <a:moveTo>
                  <a:pt x="858" y="164"/>
                </a:moveTo>
                <a:lnTo>
                  <a:pt x="858" y="164"/>
                </a:lnTo>
                <a:lnTo>
                  <a:pt x="858" y="164"/>
                </a:lnTo>
                <a:lnTo>
                  <a:pt x="858" y="164"/>
                </a:lnTo>
                <a:close/>
                <a:moveTo>
                  <a:pt x="491" y="1"/>
                </a:moveTo>
                <a:cubicBezTo>
                  <a:pt x="327" y="1"/>
                  <a:pt x="164" y="164"/>
                  <a:pt x="0" y="164"/>
                </a:cubicBezTo>
                <a:lnTo>
                  <a:pt x="0" y="164"/>
                </a:lnTo>
                <a:cubicBezTo>
                  <a:pt x="164" y="164"/>
                  <a:pt x="327" y="1"/>
                  <a:pt x="491" y="1"/>
                </a:cubicBezTo>
                <a:cubicBezTo>
                  <a:pt x="491" y="1"/>
                  <a:pt x="695" y="164"/>
                  <a:pt x="858" y="164"/>
                </a:cubicBezTo>
                <a:cubicBezTo>
                  <a:pt x="695" y="164"/>
                  <a:pt x="491" y="1"/>
                  <a:pt x="491" y="1"/>
                </a:cubicBezTo>
                <a:close/>
              </a:path>
            </a:pathLst>
          </a:custGeom>
          <a:solidFill>
            <a:srgbClr val="FAE4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6" name="Google Shape;3526;p38"/>
          <p:cNvSpPr/>
          <p:nvPr/>
        </p:nvSpPr>
        <p:spPr>
          <a:xfrm>
            <a:off x="7477700" y="3090604"/>
            <a:ext cx="68624" cy="37261"/>
          </a:xfrm>
          <a:custGeom>
            <a:avLst/>
            <a:gdLst/>
            <a:ahLst/>
            <a:cxnLst/>
            <a:rect l="l" t="t" r="r" b="b"/>
            <a:pathLst>
              <a:path w="2862" h="1554" extrusionOk="0">
                <a:moveTo>
                  <a:pt x="1676" y="1"/>
                </a:moveTo>
                <a:cubicBezTo>
                  <a:pt x="1186" y="532"/>
                  <a:pt x="491" y="1022"/>
                  <a:pt x="0" y="1554"/>
                </a:cubicBezTo>
                <a:cubicBezTo>
                  <a:pt x="491" y="1186"/>
                  <a:pt x="1022" y="1022"/>
                  <a:pt x="1349" y="1022"/>
                </a:cubicBezTo>
                <a:cubicBezTo>
                  <a:pt x="1513" y="1022"/>
                  <a:pt x="1676" y="859"/>
                  <a:pt x="1840" y="859"/>
                </a:cubicBezTo>
                <a:cubicBezTo>
                  <a:pt x="1840" y="859"/>
                  <a:pt x="2044" y="1022"/>
                  <a:pt x="2207" y="1022"/>
                </a:cubicBezTo>
                <a:cubicBezTo>
                  <a:pt x="2534" y="859"/>
                  <a:pt x="2698" y="695"/>
                  <a:pt x="2861" y="532"/>
                </a:cubicBezTo>
                <a:cubicBezTo>
                  <a:pt x="2371" y="328"/>
                  <a:pt x="2044" y="164"/>
                  <a:pt x="1676" y="1"/>
                </a:cubicBezTo>
                <a:close/>
              </a:path>
            </a:pathLst>
          </a:custGeom>
          <a:solidFill>
            <a:srgbClr val="B8D8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7" name="Google Shape;3527;p38"/>
          <p:cNvSpPr/>
          <p:nvPr/>
        </p:nvSpPr>
        <p:spPr>
          <a:xfrm>
            <a:off x="7604138" y="3241547"/>
            <a:ext cx="7865" cy="3932"/>
          </a:xfrm>
          <a:custGeom>
            <a:avLst/>
            <a:gdLst/>
            <a:ahLst/>
            <a:cxnLst/>
            <a:rect l="l" t="t" r="r" b="b"/>
            <a:pathLst>
              <a:path w="328" h="164" extrusionOk="0">
                <a:moveTo>
                  <a:pt x="0" y="164"/>
                </a:moveTo>
                <a:lnTo>
                  <a:pt x="0" y="164"/>
                </a:lnTo>
                <a:lnTo>
                  <a:pt x="0" y="164"/>
                </a:lnTo>
                <a:close/>
                <a:moveTo>
                  <a:pt x="0" y="164"/>
                </a:moveTo>
                <a:lnTo>
                  <a:pt x="0" y="164"/>
                </a:lnTo>
                <a:lnTo>
                  <a:pt x="0" y="164"/>
                </a:lnTo>
                <a:close/>
                <a:moveTo>
                  <a:pt x="0" y="164"/>
                </a:moveTo>
                <a:lnTo>
                  <a:pt x="0" y="164"/>
                </a:lnTo>
                <a:lnTo>
                  <a:pt x="0" y="164"/>
                </a:lnTo>
                <a:close/>
                <a:moveTo>
                  <a:pt x="0" y="164"/>
                </a:moveTo>
                <a:lnTo>
                  <a:pt x="0" y="164"/>
                </a:lnTo>
                <a:lnTo>
                  <a:pt x="0" y="164"/>
                </a:lnTo>
                <a:close/>
                <a:moveTo>
                  <a:pt x="0" y="164"/>
                </a:moveTo>
                <a:lnTo>
                  <a:pt x="0" y="164"/>
                </a:lnTo>
                <a:lnTo>
                  <a:pt x="0" y="164"/>
                </a:lnTo>
                <a:close/>
                <a:moveTo>
                  <a:pt x="0" y="164"/>
                </a:moveTo>
                <a:lnTo>
                  <a:pt x="0" y="164"/>
                </a:lnTo>
                <a:lnTo>
                  <a:pt x="0" y="164"/>
                </a:lnTo>
                <a:close/>
                <a:moveTo>
                  <a:pt x="0" y="164"/>
                </a:moveTo>
                <a:lnTo>
                  <a:pt x="0" y="164"/>
                </a:lnTo>
                <a:lnTo>
                  <a:pt x="0" y="164"/>
                </a:lnTo>
                <a:close/>
                <a:moveTo>
                  <a:pt x="0" y="164"/>
                </a:moveTo>
                <a:lnTo>
                  <a:pt x="0" y="164"/>
                </a:lnTo>
                <a:lnTo>
                  <a:pt x="0" y="164"/>
                </a:lnTo>
                <a:close/>
                <a:moveTo>
                  <a:pt x="0" y="164"/>
                </a:moveTo>
                <a:lnTo>
                  <a:pt x="0" y="164"/>
                </a:lnTo>
                <a:lnTo>
                  <a:pt x="0" y="164"/>
                </a:lnTo>
                <a:close/>
                <a:moveTo>
                  <a:pt x="0" y="164"/>
                </a:moveTo>
                <a:lnTo>
                  <a:pt x="0" y="164"/>
                </a:lnTo>
                <a:lnTo>
                  <a:pt x="0" y="164"/>
                </a:lnTo>
                <a:close/>
                <a:moveTo>
                  <a:pt x="0" y="164"/>
                </a:moveTo>
                <a:lnTo>
                  <a:pt x="0" y="164"/>
                </a:lnTo>
                <a:lnTo>
                  <a:pt x="0" y="164"/>
                </a:lnTo>
                <a:close/>
                <a:moveTo>
                  <a:pt x="0" y="164"/>
                </a:moveTo>
                <a:lnTo>
                  <a:pt x="0" y="164"/>
                </a:lnTo>
                <a:lnTo>
                  <a:pt x="0" y="164"/>
                </a:lnTo>
                <a:close/>
                <a:moveTo>
                  <a:pt x="164" y="164"/>
                </a:moveTo>
                <a:lnTo>
                  <a:pt x="164" y="164"/>
                </a:lnTo>
                <a:lnTo>
                  <a:pt x="164" y="164"/>
                </a:lnTo>
                <a:close/>
                <a:moveTo>
                  <a:pt x="164" y="164"/>
                </a:moveTo>
                <a:lnTo>
                  <a:pt x="164" y="164"/>
                </a:lnTo>
                <a:lnTo>
                  <a:pt x="164" y="164"/>
                </a:lnTo>
                <a:close/>
                <a:moveTo>
                  <a:pt x="164" y="164"/>
                </a:moveTo>
                <a:lnTo>
                  <a:pt x="164" y="164"/>
                </a:lnTo>
                <a:lnTo>
                  <a:pt x="164" y="164"/>
                </a:lnTo>
                <a:close/>
                <a:moveTo>
                  <a:pt x="164" y="164"/>
                </a:moveTo>
                <a:lnTo>
                  <a:pt x="164" y="164"/>
                </a:lnTo>
                <a:lnTo>
                  <a:pt x="164" y="164"/>
                </a:lnTo>
                <a:close/>
                <a:moveTo>
                  <a:pt x="164" y="164"/>
                </a:moveTo>
                <a:lnTo>
                  <a:pt x="164" y="164"/>
                </a:lnTo>
                <a:lnTo>
                  <a:pt x="164" y="164"/>
                </a:lnTo>
                <a:close/>
                <a:moveTo>
                  <a:pt x="164" y="164"/>
                </a:moveTo>
                <a:lnTo>
                  <a:pt x="164" y="164"/>
                </a:lnTo>
                <a:lnTo>
                  <a:pt x="164" y="164"/>
                </a:lnTo>
                <a:close/>
                <a:moveTo>
                  <a:pt x="164" y="164"/>
                </a:moveTo>
                <a:lnTo>
                  <a:pt x="164" y="164"/>
                </a:lnTo>
                <a:lnTo>
                  <a:pt x="164" y="164"/>
                </a:lnTo>
                <a:close/>
                <a:moveTo>
                  <a:pt x="164" y="164"/>
                </a:moveTo>
                <a:lnTo>
                  <a:pt x="164" y="164"/>
                </a:lnTo>
                <a:lnTo>
                  <a:pt x="164" y="164"/>
                </a:lnTo>
                <a:close/>
                <a:moveTo>
                  <a:pt x="164" y="164"/>
                </a:moveTo>
                <a:lnTo>
                  <a:pt x="164" y="164"/>
                </a:lnTo>
                <a:lnTo>
                  <a:pt x="164" y="164"/>
                </a:lnTo>
                <a:close/>
                <a:moveTo>
                  <a:pt x="164" y="164"/>
                </a:moveTo>
                <a:lnTo>
                  <a:pt x="164" y="164"/>
                </a:lnTo>
                <a:lnTo>
                  <a:pt x="164" y="164"/>
                </a:lnTo>
                <a:close/>
                <a:moveTo>
                  <a:pt x="164" y="164"/>
                </a:moveTo>
                <a:lnTo>
                  <a:pt x="164" y="164"/>
                </a:lnTo>
                <a:lnTo>
                  <a:pt x="164" y="164"/>
                </a:lnTo>
                <a:close/>
                <a:moveTo>
                  <a:pt x="164" y="164"/>
                </a:moveTo>
                <a:lnTo>
                  <a:pt x="164" y="164"/>
                </a:lnTo>
                <a:lnTo>
                  <a:pt x="164" y="164"/>
                </a:lnTo>
                <a:close/>
                <a:moveTo>
                  <a:pt x="164" y="164"/>
                </a:moveTo>
                <a:lnTo>
                  <a:pt x="164" y="164"/>
                </a:lnTo>
                <a:lnTo>
                  <a:pt x="164" y="164"/>
                </a:lnTo>
                <a:close/>
                <a:moveTo>
                  <a:pt x="164" y="164"/>
                </a:moveTo>
                <a:lnTo>
                  <a:pt x="164" y="164"/>
                </a:lnTo>
                <a:lnTo>
                  <a:pt x="164" y="164"/>
                </a:lnTo>
                <a:close/>
                <a:moveTo>
                  <a:pt x="164" y="164"/>
                </a:moveTo>
                <a:lnTo>
                  <a:pt x="164" y="164"/>
                </a:lnTo>
                <a:lnTo>
                  <a:pt x="164" y="164"/>
                </a:lnTo>
                <a:close/>
                <a:moveTo>
                  <a:pt x="164" y="164"/>
                </a:moveTo>
                <a:lnTo>
                  <a:pt x="164" y="164"/>
                </a:lnTo>
                <a:lnTo>
                  <a:pt x="164" y="164"/>
                </a:lnTo>
                <a:close/>
                <a:moveTo>
                  <a:pt x="164" y="164"/>
                </a:moveTo>
                <a:lnTo>
                  <a:pt x="164" y="164"/>
                </a:lnTo>
                <a:lnTo>
                  <a:pt x="164" y="164"/>
                </a:lnTo>
                <a:close/>
                <a:moveTo>
                  <a:pt x="164" y="164"/>
                </a:moveTo>
                <a:lnTo>
                  <a:pt x="164" y="164"/>
                </a:lnTo>
                <a:lnTo>
                  <a:pt x="164" y="164"/>
                </a:lnTo>
                <a:close/>
                <a:moveTo>
                  <a:pt x="164" y="164"/>
                </a:moveTo>
                <a:lnTo>
                  <a:pt x="164" y="164"/>
                </a:lnTo>
                <a:lnTo>
                  <a:pt x="164" y="164"/>
                </a:lnTo>
                <a:close/>
                <a:moveTo>
                  <a:pt x="164" y="164"/>
                </a:moveTo>
                <a:lnTo>
                  <a:pt x="164" y="164"/>
                </a:lnTo>
                <a:lnTo>
                  <a:pt x="164" y="164"/>
                </a:lnTo>
                <a:close/>
                <a:moveTo>
                  <a:pt x="164" y="0"/>
                </a:moveTo>
                <a:lnTo>
                  <a:pt x="164" y="0"/>
                </a:lnTo>
                <a:lnTo>
                  <a:pt x="164" y="0"/>
                </a:lnTo>
                <a:close/>
                <a:moveTo>
                  <a:pt x="164" y="0"/>
                </a:moveTo>
                <a:lnTo>
                  <a:pt x="164" y="0"/>
                </a:lnTo>
                <a:lnTo>
                  <a:pt x="164" y="0"/>
                </a:lnTo>
                <a:close/>
                <a:moveTo>
                  <a:pt x="164" y="0"/>
                </a:moveTo>
                <a:lnTo>
                  <a:pt x="164" y="0"/>
                </a:lnTo>
                <a:lnTo>
                  <a:pt x="164" y="0"/>
                </a:lnTo>
                <a:close/>
                <a:moveTo>
                  <a:pt x="327" y="0"/>
                </a:moveTo>
                <a:lnTo>
                  <a:pt x="327" y="0"/>
                </a:lnTo>
                <a:lnTo>
                  <a:pt x="327" y="0"/>
                </a:lnTo>
                <a:close/>
                <a:moveTo>
                  <a:pt x="327" y="0"/>
                </a:moveTo>
                <a:lnTo>
                  <a:pt x="327" y="0"/>
                </a:lnTo>
                <a:lnTo>
                  <a:pt x="327" y="0"/>
                </a:lnTo>
                <a:close/>
                <a:moveTo>
                  <a:pt x="327" y="0"/>
                </a:moveTo>
                <a:lnTo>
                  <a:pt x="327" y="0"/>
                </a:lnTo>
                <a:lnTo>
                  <a:pt x="327" y="0"/>
                </a:lnTo>
                <a:close/>
                <a:moveTo>
                  <a:pt x="327" y="0"/>
                </a:moveTo>
                <a:lnTo>
                  <a:pt x="327" y="0"/>
                </a:lnTo>
                <a:lnTo>
                  <a:pt x="327" y="0"/>
                </a:lnTo>
                <a:close/>
                <a:moveTo>
                  <a:pt x="327" y="0"/>
                </a:moveTo>
                <a:lnTo>
                  <a:pt x="327" y="0"/>
                </a:lnTo>
                <a:lnTo>
                  <a:pt x="327" y="0"/>
                </a:lnTo>
                <a:close/>
                <a:moveTo>
                  <a:pt x="327" y="0"/>
                </a:moveTo>
                <a:lnTo>
                  <a:pt x="327" y="0"/>
                </a:lnTo>
                <a:lnTo>
                  <a:pt x="327" y="0"/>
                </a:lnTo>
                <a:close/>
                <a:moveTo>
                  <a:pt x="327" y="0"/>
                </a:moveTo>
                <a:lnTo>
                  <a:pt x="327" y="0"/>
                </a:lnTo>
                <a:lnTo>
                  <a:pt x="327" y="0"/>
                </a:lnTo>
                <a:close/>
                <a:moveTo>
                  <a:pt x="327" y="0"/>
                </a:moveTo>
                <a:lnTo>
                  <a:pt x="327" y="0"/>
                </a:lnTo>
                <a:lnTo>
                  <a:pt x="327" y="0"/>
                </a:lnTo>
                <a:close/>
                <a:moveTo>
                  <a:pt x="327" y="0"/>
                </a:moveTo>
                <a:lnTo>
                  <a:pt x="327" y="0"/>
                </a:lnTo>
                <a:close/>
              </a:path>
            </a:pathLst>
          </a:custGeom>
          <a:solidFill>
            <a:srgbClr val="FAE4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8" name="Google Shape;3528;p38"/>
          <p:cNvSpPr/>
          <p:nvPr/>
        </p:nvSpPr>
        <p:spPr>
          <a:xfrm>
            <a:off x="7726643" y="3122950"/>
            <a:ext cx="24" cy="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AF3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9" name="Google Shape;3529;p38"/>
          <p:cNvSpPr/>
          <p:nvPr/>
        </p:nvSpPr>
        <p:spPr>
          <a:xfrm>
            <a:off x="7726643" y="3122950"/>
            <a:ext cx="24" cy="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AE4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30" name="Google Shape;3530;p38"/>
          <p:cNvGrpSpPr/>
          <p:nvPr/>
        </p:nvGrpSpPr>
        <p:grpSpPr>
          <a:xfrm>
            <a:off x="3056020" y="4025474"/>
            <a:ext cx="6289057" cy="539063"/>
            <a:chOff x="3457434" y="4469778"/>
            <a:chExt cx="6350017" cy="544288"/>
          </a:xfrm>
        </p:grpSpPr>
        <p:sp>
          <p:nvSpPr>
            <p:cNvPr id="3531" name="Google Shape;3531;p38"/>
            <p:cNvSpPr/>
            <p:nvPr/>
          </p:nvSpPr>
          <p:spPr>
            <a:xfrm>
              <a:off x="3457434" y="4667694"/>
              <a:ext cx="1467538" cy="346372"/>
            </a:xfrm>
            <a:custGeom>
              <a:avLst/>
              <a:gdLst/>
              <a:ahLst/>
              <a:cxnLst/>
              <a:rect l="l" t="t" r="r" b="b"/>
              <a:pathLst>
                <a:path w="60617" h="14307" extrusionOk="0">
                  <a:moveTo>
                    <a:pt x="7848" y="0"/>
                  </a:moveTo>
                  <a:cubicBezTo>
                    <a:pt x="3393" y="0"/>
                    <a:pt x="1" y="3229"/>
                    <a:pt x="1" y="7153"/>
                  </a:cubicBezTo>
                  <a:cubicBezTo>
                    <a:pt x="1" y="11077"/>
                    <a:pt x="3393" y="14306"/>
                    <a:pt x="7848" y="14306"/>
                  </a:cubicBezTo>
                  <a:lnTo>
                    <a:pt x="60617" y="14306"/>
                  </a:lnTo>
                  <a:lnTo>
                    <a:pt x="60617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38"/>
            <p:cNvSpPr/>
            <p:nvPr/>
          </p:nvSpPr>
          <p:spPr>
            <a:xfrm>
              <a:off x="3531662" y="4713209"/>
              <a:ext cx="1393310" cy="255319"/>
            </a:xfrm>
            <a:custGeom>
              <a:avLst/>
              <a:gdLst/>
              <a:ahLst/>
              <a:cxnLst/>
              <a:rect l="l" t="t" r="r" b="b"/>
              <a:pathLst>
                <a:path w="57551" h="10546" extrusionOk="0">
                  <a:moveTo>
                    <a:pt x="7480" y="0"/>
                  </a:moveTo>
                  <a:cubicBezTo>
                    <a:pt x="3393" y="0"/>
                    <a:pt x="0" y="2371"/>
                    <a:pt x="0" y="5273"/>
                  </a:cubicBezTo>
                  <a:cubicBezTo>
                    <a:pt x="0" y="8175"/>
                    <a:pt x="3393" y="10546"/>
                    <a:pt x="7480" y="10546"/>
                  </a:cubicBezTo>
                  <a:lnTo>
                    <a:pt x="57551" y="10546"/>
                  </a:lnTo>
                  <a:lnTo>
                    <a:pt x="575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38"/>
            <p:cNvSpPr/>
            <p:nvPr/>
          </p:nvSpPr>
          <p:spPr>
            <a:xfrm>
              <a:off x="3531662" y="4750807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38"/>
            <p:cNvSpPr/>
            <p:nvPr/>
          </p:nvSpPr>
          <p:spPr>
            <a:xfrm>
              <a:off x="3598337" y="4741898"/>
              <a:ext cx="1422023" cy="16850"/>
            </a:xfrm>
            <a:custGeom>
              <a:avLst/>
              <a:gdLst/>
              <a:ahLst/>
              <a:cxnLst/>
              <a:rect l="l" t="t" r="r" b="b"/>
              <a:pathLst>
                <a:path w="58737" h="696" extrusionOk="0">
                  <a:moveTo>
                    <a:pt x="0" y="1"/>
                  </a:moveTo>
                  <a:lnTo>
                    <a:pt x="0" y="696"/>
                  </a:lnTo>
                  <a:lnTo>
                    <a:pt x="58736" y="696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38"/>
            <p:cNvSpPr/>
            <p:nvPr/>
          </p:nvSpPr>
          <p:spPr>
            <a:xfrm>
              <a:off x="3531662" y="4812156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38"/>
            <p:cNvSpPr/>
            <p:nvPr/>
          </p:nvSpPr>
          <p:spPr>
            <a:xfrm>
              <a:off x="3531662" y="4804239"/>
              <a:ext cx="1422023" cy="15858"/>
            </a:xfrm>
            <a:custGeom>
              <a:avLst/>
              <a:gdLst/>
              <a:ahLst/>
              <a:cxnLst/>
              <a:rect l="l" t="t" r="r" b="b"/>
              <a:pathLst>
                <a:path w="58737" h="655" extrusionOk="0">
                  <a:moveTo>
                    <a:pt x="0" y="1"/>
                  </a:moveTo>
                  <a:lnTo>
                    <a:pt x="0" y="655"/>
                  </a:lnTo>
                  <a:lnTo>
                    <a:pt x="58736" y="655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38"/>
            <p:cNvSpPr/>
            <p:nvPr/>
          </p:nvSpPr>
          <p:spPr>
            <a:xfrm>
              <a:off x="3531662" y="4869557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0"/>
                  </a:moveTo>
                  <a:lnTo>
                    <a:pt x="587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38"/>
            <p:cNvSpPr/>
            <p:nvPr/>
          </p:nvSpPr>
          <p:spPr>
            <a:xfrm>
              <a:off x="3531662" y="4861641"/>
              <a:ext cx="1422023" cy="16850"/>
            </a:xfrm>
            <a:custGeom>
              <a:avLst/>
              <a:gdLst/>
              <a:ahLst/>
              <a:cxnLst/>
              <a:rect l="l" t="t" r="r" b="b"/>
              <a:pathLst>
                <a:path w="58737" h="696" extrusionOk="0">
                  <a:moveTo>
                    <a:pt x="0" y="0"/>
                  </a:moveTo>
                  <a:lnTo>
                    <a:pt x="0" y="695"/>
                  </a:lnTo>
                  <a:lnTo>
                    <a:pt x="58736" y="695"/>
                  </a:lnTo>
                  <a:lnTo>
                    <a:pt x="587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38"/>
            <p:cNvSpPr/>
            <p:nvPr/>
          </p:nvSpPr>
          <p:spPr>
            <a:xfrm>
              <a:off x="3531662" y="4931898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0"/>
                  </a:moveTo>
                  <a:lnTo>
                    <a:pt x="587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38"/>
            <p:cNvSpPr/>
            <p:nvPr/>
          </p:nvSpPr>
          <p:spPr>
            <a:xfrm>
              <a:off x="3607862" y="4923982"/>
              <a:ext cx="1422023" cy="15858"/>
            </a:xfrm>
            <a:custGeom>
              <a:avLst/>
              <a:gdLst/>
              <a:ahLst/>
              <a:cxnLst/>
              <a:rect l="l" t="t" r="r" b="b"/>
              <a:pathLst>
                <a:path w="58737" h="655" extrusionOk="0">
                  <a:moveTo>
                    <a:pt x="0" y="0"/>
                  </a:moveTo>
                  <a:lnTo>
                    <a:pt x="0" y="654"/>
                  </a:lnTo>
                  <a:lnTo>
                    <a:pt x="58736" y="654"/>
                  </a:lnTo>
                  <a:lnTo>
                    <a:pt x="587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38"/>
            <p:cNvSpPr/>
            <p:nvPr/>
          </p:nvSpPr>
          <p:spPr>
            <a:xfrm>
              <a:off x="3457434" y="4469778"/>
              <a:ext cx="1467538" cy="197941"/>
            </a:xfrm>
            <a:custGeom>
              <a:avLst/>
              <a:gdLst/>
              <a:ahLst/>
              <a:cxnLst/>
              <a:rect l="l" t="t" r="r" b="b"/>
              <a:pathLst>
                <a:path w="60617" h="8176" extrusionOk="0">
                  <a:moveTo>
                    <a:pt x="7848" y="0"/>
                  </a:moveTo>
                  <a:cubicBezTo>
                    <a:pt x="3393" y="0"/>
                    <a:pt x="1" y="1881"/>
                    <a:pt x="1" y="4088"/>
                  </a:cubicBezTo>
                  <a:cubicBezTo>
                    <a:pt x="1" y="6295"/>
                    <a:pt x="3393" y="8175"/>
                    <a:pt x="7848" y="8175"/>
                  </a:cubicBezTo>
                  <a:lnTo>
                    <a:pt x="60617" y="8175"/>
                  </a:lnTo>
                  <a:lnTo>
                    <a:pt x="60617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38"/>
            <p:cNvSpPr/>
            <p:nvPr/>
          </p:nvSpPr>
          <p:spPr>
            <a:xfrm>
              <a:off x="3531662" y="4494520"/>
              <a:ext cx="1393310" cy="144485"/>
            </a:xfrm>
            <a:custGeom>
              <a:avLst/>
              <a:gdLst/>
              <a:ahLst/>
              <a:cxnLst/>
              <a:rect l="l" t="t" r="r" b="b"/>
              <a:pathLst>
                <a:path w="57551" h="5968" extrusionOk="0">
                  <a:moveTo>
                    <a:pt x="7480" y="0"/>
                  </a:moveTo>
                  <a:cubicBezTo>
                    <a:pt x="3393" y="0"/>
                    <a:pt x="0" y="1390"/>
                    <a:pt x="0" y="3066"/>
                  </a:cubicBezTo>
                  <a:cubicBezTo>
                    <a:pt x="0" y="4782"/>
                    <a:pt x="3393" y="5968"/>
                    <a:pt x="7480" y="5968"/>
                  </a:cubicBezTo>
                  <a:lnTo>
                    <a:pt x="57551" y="5968"/>
                  </a:lnTo>
                  <a:lnTo>
                    <a:pt x="575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38"/>
            <p:cNvSpPr/>
            <p:nvPr/>
          </p:nvSpPr>
          <p:spPr>
            <a:xfrm>
              <a:off x="3531662" y="4515293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38"/>
            <p:cNvSpPr/>
            <p:nvPr/>
          </p:nvSpPr>
          <p:spPr>
            <a:xfrm>
              <a:off x="3607862" y="4507376"/>
              <a:ext cx="1422023" cy="15858"/>
            </a:xfrm>
            <a:custGeom>
              <a:avLst/>
              <a:gdLst/>
              <a:ahLst/>
              <a:cxnLst/>
              <a:rect l="l" t="t" r="r" b="b"/>
              <a:pathLst>
                <a:path w="58737" h="655" extrusionOk="0">
                  <a:moveTo>
                    <a:pt x="0" y="1"/>
                  </a:moveTo>
                  <a:lnTo>
                    <a:pt x="0" y="655"/>
                  </a:lnTo>
                  <a:lnTo>
                    <a:pt x="58736" y="655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38"/>
            <p:cNvSpPr/>
            <p:nvPr/>
          </p:nvSpPr>
          <p:spPr>
            <a:xfrm>
              <a:off x="3531662" y="4552891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38"/>
            <p:cNvSpPr/>
            <p:nvPr/>
          </p:nvSpPr>
          <p:spPr>
            <a:xfrm>
              <a:off x="3541187" y="4543981"/>
              <a:ext cx="1422023" cy="16850"/>
            </a:xfrm>
            <a:custGeom>
              <a:avLst/>
              <a:gdLst/>
              <a:ahLst/>
              <a:cxnLst/>
              <a:rect l="l" t="t" r="r" b="b"/>
              <a:pathLst>
                <a:path w="58737" h="696" extrusionOk="0">
                  <a:moveTo>
                    <a:pt x="0" y="1"/>
                  </a:moveTo>
                  <a:lnTo>
                    <a:pt x="0" y="696"/>
                  </a:lnTo>
                  <a:lnTo>
                    <a:pt x="58736" y="696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38"/>
            <p:cNvSpPr/>
            <p:nvPr/>
          </p:nvSpPr>
          <p:spPr>
            <a:xfrm>
              <a:off x="3531662" y="4585550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38"/>
            <p:cNvSpPr/>
            <p:nvPr/>
          </p:nvSpPr>
          <p:spPr>
            <a:xfrm>
              <a:off x="3531662" y="4618209"/>
              <a:ext cx="1422023" cy="24"/>
            </a:xfrm>
            <a:custGeom>
              <a:avLst/>
              <a:gdLst/>
              <a:ahLst/>
              <a:cxnLst/>
              <a:rect l="l" t="t" r="r" b="b"/>
              <a:pathLst>
                <a:path w="58737" h="1" extrusionOk="0">
                  <a:moveTo>
                    <a:pt x="0" y="0"/>
                  </a:moveTo>
                  <a:lnTo>
                    <a:pt x="587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38"/>
            <p:cNvSpPr/>
            <p:nvPr/>
          </p:nvSpPr>
          <p:spPr>
            <a:xfrm>
              <a:off x="3607862" y="4610293"/>
              <a:ext cx="1422023" cy="16850"/>
            </a:xfrm>
            <a:custGeom>
              <a:avLst/>
              <a:gdLst/>
              <a:ahLst/>
              <a:cxnLst/>
              <a:rect l="l" t="t" r="r" b="b"/>
              <a:pathLst>
                <a:path w="58737" h="696" extrusionOk="0">
                  <a:moveTo>
                    <a:pt x="0" y="0"/>
                  </a:moveTo>
                  <a:lnTo>
                    <a:pt x="0" y="695"/>
                  </a:lnTo>
                  <a:lnTo>
                    <a:pt x="58736" y="695"/>
                  </a:lnTo>
                  <a:lnTo>
                    <a:pt x="587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38"/>
            <p:cNvSpPr/>
            <p:nvPr/>
          </p:nvSpPr>
          <p:spPr>
            <a:xfrm>
              <a:off x="3541187" y="4577633"/>
              <a:ext cx="1422023" cy="15858"/>
            </a:xfrm>
            <a:custGeom>
              <a:avLst/>
              <a:gdLst/>
              <a:ahLst/>
              <a:cxnLst/>
              <a:rect l="l" t="t" r="r" b="b"/>
              <a:pathLst>
                <a:path w="58737" h="655" extrusionOk="0">
                  <a:moveTo>
                    <a:pt x="0" y="1"/>
                  </a:moveTo>
                  <a:lnTo>
                    <a:pt x="0" y="655"/>
                  </a:lnTo>
                  <a:lnTo>
                    <a:pt x="58736" y="655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1" name="Google Shape;3551;p38"/>
            <p:cNvSpPr/>
            <p:nvPr/>
          </p:nvSpPr>
          <p:spPr>
            <a:xfrm>
              <a:off x="3494040" y="4494520"/>
              <a:ext cx="6313411" cy="12880"/>
            </a:xfrm>
            <a:custGeom>
              <a:avLst/>
              <a:gdLst/>
              <a:ahLst/>
              <a:cxnLst/>
              <a:rect l="l" t="t" r="r" b="b"/>
              <a:pathLst>
                <a:path w="260777" h="532" extrusionOk="0">
                  <a:moveTo>
                    <a:pt x="1" y="0"/>
                  </a:moveTo>
                  <a:lnTo>
                    <a:pt x="1" y="532"/>
                  </a:lnTo>
                  <a:cubicBezTo>
                    <a:pt x="369" y="368"/>
                    <a:pt x="696" y="164"/>
                    <a:pt x="1227" y="0"/>
                  </a:cubicBezTo>
                  <a:close/>
                  <a:moveTo>
                    <a:pt x="217491" y="0"/>
                  </a:moveTo>
                  <a:lnTo>
                    <a:pt x="218350" y="532"/>
                  </a:lnTo>
                  <a:lnTo>
                    <a:pt x="224317" y="532"/>
                  </a:lnTo>
                  <a:lnTo>
                    <a:pt x="224154" y="0"/>
                  </a:lnTo>
                  <a:close/>
                  <a:moveTo>
                    <a:pt x="255463" y="0"/>
                  </a:moveTo>
                  <a:lnTo>
                    <a:pt x="255463" y="532"/>
                  </a:lnTo>
                  <a:lnTo>
                    <a:pt x="260777" y="532"/>
                  </a:lnTo>
                  <a:lnTo>
                    <a:pt x="2607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52" name="Google Shape;3552;p38"/>
          <p:cNvSpPr/>
          <p:nvPr/>
        </p:nvSpPr>
        <p:spPr>
          <a:xfrm>
            <a:off x="3656024" y="1658927"/>
            <a:ext cx="5113942" cy="3032359"/>
          </a:xfrm>
          <a:custGeom>
            <a:avLst/>
            <a:gdLst/>
            <a:ahLst/>
            <a:cxnLst/>
            <a:rect l="l" t="t" r="r" b="b"/>
            <a:pathLst>
              <a:path w="225135" h="134190" extrusionOk="0">
                <a:moveTo>
                  <a:pt x="41896" y="1"/>
                </a:moveTo>
                <a:cubicBezTo>
                  <a:pt x="37114" y="1"/>
                  <a:pt x="33190" y="3924"/>
                  <a:pt x="33190" y="8707"/>
                </a:cubicBezTo>
                <a:lnTo>
                  <a:pt x="33190" y="102349"/>
                </a:lnTo>
                <a:lnTo>
                  <a:pt x="1676" y="125197"/>
                </a:lnTo>
                <a:lnTo>
                  <a:pt x="2044" y="125197"/>
                </a:lnTo>
                <a:cubicBezTo>
                  <a:pt x="859" y="126015"/>
                  <a:pt x="0" y="127568"/>
                  <a:pt x="0" y="129081"/>
                </a:cubicBezTo>
                <a:cubicBezTo>
                  <a:pt x="0" y="131819"/>
                  <a:pt x="2371" y="134190"/>
                  <a:pt x="5109" y="134190"/>
                </a:cubicBezTo>
                <a:lnTo>
                  <a:pt x="220188" y="134190"/>
                </a:lnTo>
                <a:cubicBezTo>
                  <a:pt x="222927" y="134190"/>
                  <a:pt x="225134" y="131819"/>
                  <a:pt x="225134" y="129081"/>
                </a:cubicBezTo>
                <a:cubicBezTo>
                  <a:pt x="225134" y="127732"/>
                  <a:pt x="224644" y="126383"/>
                  <a:pt x="223622" y="125524"/>
                </a:cubicBezTo>
                <a:lnTo>
                  <a:pt x="223785" y="125524"/>
                </a:lnTo>
                <a:lnTo>
                  <a:pt x="192762" y="102349"/>
                </a:lnTo>
                <a:lnTo>
                  <a:pt x="192762" y="8707"/>
                </a:lnTo>
                <a:cubicBezTo>
                  <a:pt x="192762" y="3924"/>
                  <a:pt x="188879" y="1"/>
                  <a:pt x="1840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3" name="Google Shape;3553;p38"/>
          <p:cNvSpPr/>
          <p:nvPr/>
        </p:nvSpPr>
        <p:spPr>
          <a:xfrm>
            <a:off x="3640615" y="1663884"/>
            <a:ext cx="5145401" cy="3032255"/>
          </a:xfrm>
          <a:custGeom>
            <a:avLst/>
            <a:gdLst/>
            <a:ahLst/>
            <a:cxnLst/>
            <a:rect l="l" t="t" r="r" b="b"/>
            <a:pathLst>
              <a:path w="225626" h="134722" extrusionOk="0">
                <a:moveTo>
                  <a:pt x="184261" y="491"/>
                </a:moveTo>
                <a:cubicBezTo>
                  <a:pt x="186468" y="491"/>
                  <a:pt x="188675" y="1513"/>
                  <a:pt x="190228" y="3066"/>
                </a:cubicBezTo>
                <a:cubicBezTo>
                  <a:pt x="191577" y="4578"/>
                  <a:pt x="192599" y="6622"/>
                  <a:pt x="192599" y="9034"/>
                </a:cubicBezTo>
                <a:lnTo>
                  <a:pt x="192599" y="102839"/>
                </a:lnTo>
                <a:lnTo>
                  <a:pt x="223381" y="125714"/>
                </a:lnTo>
                <a:lnTo>
                  <a:pt x="223581" y="126015"/>
                </a:lnTo>
                <a:cubicBezTo>
                  <a:pt x="224440" y="126873"/>
                  <a:pt x="225135" y="128059"/>
                  <a:pt x="225135" y="129408"/>
                </a:cubicBezTo>
                <a:cubicBezTo>
                  <a:pt x="225135" y="130797"/>
                  <a:pt x="224603" y="131983"/>
                  <a:pt x="223581" y="132841"/>
                </a:cubicBezTo>
                <a:cubicBezTo>
                  <a:pt x="222764" y="133699"/>
                  <a:pt x="221538" y="134190"/>
                  <a:pt x="220352" y="134190"/>
                </a:cubicBezTo>
                <a:lnTo>
                  <a:pt x="5273" y="134190"/>
                </a:lnTo>
                <a:cubicBezTo>
                  <a:pt x="3884" y="134190"/>
                  <a:pt x="2698" y="133699"/>
                  <a:pt x="1840" y="132841"/>
                </a:cubicBezTo>
                <a:cubicBezTo>
                  <a:pt x="1023" y="131983"/>
                  <a:pt x="491" y="130797"/>
                  <a:pt x="491" y="129408"/>
                </a:cubicBezTo>
                <a:cubicBezTo>
                  <a:pt x="491" y="127895"/>
                  <a:pt x="1186" y="126546"/>
                  <a:pt x="2371" y="125688"/>
                </a:cubicBezTo>
                <a:lnTo>
                  <a:pt x="2862" y="125157"/>
                </a:lnTo>
                <a:lnTo>
                  <a:pt x="2698" y="125157"/>
                </a:lnTo>
                <a:lnTo>
                  <a:pt x="33722" y="102839"/>
                </a:lnTo>
                <a:lnTo>
                  <a:pt x="33722" y="9034"/>
                </a:lnTo>
                <a:cubicBezTo>
                  <a:pt x="33722" y="6622"/>
                  <a:pt x="34539" y="4578"/>
                  <a:pt x="36092" y="3066"/>
                </a:cubicBezTo>
                <a:cubicBezTo>
                  <a:pt x="37605" y="1513"/>
                  <a:pt x="39853" y="491"/>
                  <a:pt x="42060" y="491"/>
                </a:cubicBezTo>
                <a:close/>
                <a:moveTo>
                  <a:pt x="42060" y="1"/>
                </a:moveTo>
                <a:cubicBezTo>
                  <a:pt x="37114" y="1"/>
                  <a:pt x="33190" y="4088"/>
                  <a:pt x="33190" y="9034"/>
                </a:cubicBezTo>
                <a:lnTo>
                  <a:pt x="33190" y="102676"/>
                </a:lnTo>
                <a:lnTo>
                  <a:pt x="1023" y="125688"/>
                </a:lnTo>
                <a:lnTo>
                  <a:pt x="1589" y="125688"/>
                </a:lnTo>
                <a:cubicBezTo>
                  <a:pt x="620" y="126584"/>
                  <a:pt x="1" y="127949"/>
                  <a:pt x="1" y="129408"/>
                </a:cubicBezTo>
                <a:cubicBezTo>
                  <a:pt x="1" y="132310"/>
                  <a:pt x="2371" y="134721"/>
                  <a:pt x="5273" y="134721"/>
                </a:cubicBezTo>
                <a:lnTo>
                  <a:pt x="220352" y="134721"/>
                </a:lnTo>
                <a:cubicBezTo>
                  <a:pt x="223254" y="134721"/>
                  <a:pt x="225625" y="132310"/>
                  <a:pt x="225625" y="129408"/>
                </a:cubicBezTo>
                <a:cubicBezTo>
                  <a:pt x="225625" y="128054"/>
                  <a:pt x="225101" y="126962"/>
                  <a:pt x="224258" y="126015"/>
                </a:cubicBezTo>
                <a:lnTo>
                  <a:pt x="224603" y="126015"/>
                </a:lnTo>
                <a:lnTo>
                  <a:pt x="223949" y="125530"/>
                </a:lnTo>
                <a:lnTo>
                  <a:pt x="223949" y="125530"/>
                </a:lnTo>
                <a:lnTo>
                  <a:pt x="223949" y="125524"/>
                </a:lnTo>
                <a:lnTo>
                  <a:pt x="223942" y="125524"/>
                </a:lnTo>
                <a:lnTo>
                  <a:pt x="193130" y="102676"/>
                </a:lnTo>
                <a:lnTo>
                  <a:pt x="193130" y="9034"/>
                </a:lnTo>
                <a:cubicBezTo>
                  <a:pt x="193130" y="4088"/>
                  <a:pt x="189043" y="1"/>
                  <a:pt x="184261" y="1"/>
                </a:cubicBezTo>
                <a:close/>
              </a:path>
            </a:pathLst>
          </a:custGeom>
          <a:solidFill>
            <a:srgbClr val="006FE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4" name="Google Shape;3554;p38"/>
          <p:cNvSpPr/>
          <p:nvPr/>
        </p:nvSpPr>
        <p:spPr>
          <a:xfrm>
            <a:off x="3727125" y="4503022"/>
            <a:ext cx="5013370" cy="10623"/>
          </a:xfrm>
          <a:custGeom>
            <a:avLst/>
            <a:gdLst/>
            <a:ahLst/>
            <a:cxnLst/>
            <a:rect l="l" t="t" r="r" b="b"/>
            <a:pathLst>
              <a:path w="219044" h="696" extrusionOk="0">
                <a:moveTo>
                  <a:pt x="0" y="1"/>
                </a:moveTo>
                <a:lnTo>
                  <a:pt x="0" y="695"/>
                </a:lnTo>
                <a:lnTo>
                  <a:pt x="219044" y="695"/>
                </a:lnTo>
                <a:lnTo>
                  <a:pt x="219044" y="1"/>
                </a:ln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5" name="Google Shape;3555;p38"/>
          <p:cNvSpPr/>
          <p:nvPr/>
        </p:nvSpPr>
        <p:spPr>
          <a:xfrm>
            <a:off x="4028402" y="4028807"/>
            <a:ext cx="4422237" cy="367551"/>
          </a:xfrm>
          <a:custGeom>
            <a:avLst/>
            <a:gdLst/>
            <a:ahLst/>
            <a:cxnLst/>
            <a:rect l="l" t="t" r="r" b="b"/>
            <a:pathLst>
              <a:path w="192313" h="15329" extrusionOk="0">
                <a:moveTo>
                  <a:pt x="20806" y="164"/>
                </a:moveTo>
                <a:lnTo>
                  <a:pt x="44043" y="327"/>
                </a:lnTo>
                <a:lnTo>
                  <a:pt x="43777" y="327"/>
                </a:lnTo>
                <a:lnTo>
                  <a:pt x="42428" y="1840"/>
                </a:lnTo>
                <a:lnTo>
                  <a:pt x="30329" y="1676"/>
                </a:lnTo>
                <a:lnTo>
                  <a:pt x="32046" y="327"/>
                </a:lnTo>
                <a:lnTo>
                  <a:pt x="31188" y="327"/>
                </a:lnTo>
                <a:lnTo>
                  <a:pt x="29471" y="1676"/>
                </a:lnTo>
                <a:lnTo>
                  <a:pt x="18925" y="1676"/>
                </a:lnTo>
                <a:lnTo>
                  <a:pt x="20806" y="164"/>
                </a:lnTo>
                <a:close/>
                <a:moveTo>
                  <a:pt x="44632" y="332"/>
                </a:moveTo>
                <a:lnTo>
                  <a:pt x="67279" y="491"/>
                </a:lnTo>
                <a:lnTo>
                  <a:pt x="66625" y="2044"/>
                </a:lnTo>
                <a:lnTo>
                  <a:pt x="55876" y="2044"/>
                </a:lnTo>
                <a:lnTo>
                  <a:pt x="56897" y="491"/>
                </a:lnTo>
                <a:lnTo>
                  <a:pt x="56039" y="491"/>
                </a:lnTo>
                <a:lnTo>
                  <a:pt x="55017" y="1840"/>
                </a:lnTo>
                <a:lnTo>
                  <a:pt x="43286" y="1840"/>
                </a:lnTo>
                <a:lnTo>
                  <a:pt x="44632" y="332"/>
                </a:lnTo>
                <a:close/>
                <a:moveTo>
                  <a:pt x="68138" y="491"/>
                </a:moveTo>
                <a:lnTo>
                  <a:pt x="80073" y="654"/>
                </a:lnTo>
                <a:lnTo>
                  <a:pt x="79542" y="2208"/>
                </a:lnTo>
                <a:lnTo>
                  <a:pt x="67443" y="2044"/>
                </a:lnTo>
                <a:lnTo>
                  <a:pt x="68138" y="491"/>
                </a:lnTo>
                <a:close/>
                <a:moveTo>
                  <a:pt x="80727" y="654"/>
                </a:moveTo>
                <a:lnTo>
                  <a:pt x="92335" y="818"/>
                </a:lnTo>
                <a:lnTo>
                  <a:pt x="92335" y="2208"/>
                </a:lnTo>
                <a:lnTo>
                  <a:pt x="80400" y="2208"/>
                </a:lnTo>
                <a:lnTo>
                  <a:pt x="80727" y="654"/>
                </a:lnTo>
                <a:close/>
                <a:moveTo>
                  <a:pt x="104597" y="818"/>
                </a:moveTo>
                <a:lnTo>
                  <a:pt x="104761" y="2371"/>
                </a:lnTo>
                <a:lnTo>
                  <a:pt x="93194" y="2208"/>
                </a:lnTo>
                <a:lnTo>
                  <a:pt x="93194" y="818"/>
                </a:lnTo>
                <a:close/>
                <a:moveTo>
                  <a:pt x="105456" y="818"/>
                </a:moveTo>
                <a:lnTo>
                  <a:pt x="116492" y="1022"/>
                </a:lnTo>
                <a:lnTo>
                  <a:pt x="116860" y="2371"/>
                </a:lnTo>
                <a:lnTo>
                  <a:pt x="105619" y="2371"/>
                </a:lnTo>
                <a:lnTo>
                  <a:pt x="105456" y="818"/>
                </a:lnTo>
                <a:close/>
                <a:moveTo>
                  <a:pt x="128100" y="1022"/>
                </a:moveTo>
                <a:lnTo>
                  <a:pt x="128754" y="2535"/>
                </a:lnTo>
                <a:lnTo>
                  <a:pt x="117718" y="2371"/>
                </a:lnTo>
                <a:lnTo>
                  <a:pt x="117187" y="1022"/>
                </a:lnTo>
                <a:close/>
                <a:moveTo>
                  <a:pt x="128958" y="1022"/>
                </a:moveTo>
                <a:lnTo>
                  <a:pt x="139504" y="1186"/>
                </a:lnTo>
                <a:lnTo>
                  <a:pt x="140526" y="2535"/>
                </a:lnTo>
                <a:lnTo>
                  <a:pt x="129612" y="2535"/>
                </a:lnTo>
                <a:lnTo>
                  <a:pt x="128958" y="1022"/>
                </a:lnTo>
                <a:close/>
                <a:moveTo>
                  <a:pt x="150744" y="1186"/>
                </a:moveTo>
                <a:lnTo>
                  <a:pt x="151929" y="2698"/>
                </a:lnTo>
                <a:lnTo>
                  <a:pt x="141220" y="2535"/>
                </a:lnTo>
                <a:lnTo>
                  <a:pt x="140362" y="1186"/>
                </a:lnTo>
                <a:close/>
                <a:moveTo>
                  <a:pt x="151439" y="1186"/>
                </a:moveTo>
                <a:lnTo>
                  <a:pt x="162843" y="1349"/>
                </a:lnTo>
                <a:lnTo>
                  <a:pt x="164355" y="2698"/>
                </a:lnTo>
                <a:lnTo>
                  <a:pt x="152624" y="2698"/>
                </a:lnTo>
                <a:lnTo>
                  <a:pt x="151439" y="1186"/>
                </a:lnTo>
                <a:close/>
                <a:moveTo>
                  <a:pt x="163701" y="1349"/>
                </a:moveTo>
                <a:lnTo>
                  <a:pt x="174574" y="1513"/>
                </a:lnTo>
                <a:lnTo>
                  <a:pt x="176290" y="2862"/>
                </a:lnTo>
                <a:lnTo>
                  <a:pt x="165050" y="2698"/>
                </a:lnTo>
                <a:lnTo>
                  <a:pt x="163701" y="1349"/>
                </a:lnTo>
                <a:close/>
                <a:moveTo>
                  <a:pt x="18598" y="1840"/>
                </a:moveTo>
                <a:lnTo>
                  <a:pt x="29307" y="2044"/>
                </a:lnTo>
                <a:lnTo>
                  <a:pt x="27427" y="3556"/>
                </a:lnTo>
                <a:lnTo>
                  <a:pt x="16350" y="3556"/>
                </a:lnTo>
                <a:lnTo>
                  <a:pt x="18598" y="1840"/>
                </a:lnTo>
                <a:close/>
                <a:moveTo>
                  <a:pt x="42265" y="2044"/>
                </a:moveTo>
                <a:lnTo>
                  <a:pt x="40711" y="3720"/>
                </a:lnTo>
                <a:lnTo>
                  <a:pt x="28286" y="3556"/>
                </a:lnTo>
                <a:lnTo>
                  <a:pt x="30166" y="2044"/>
                </a:lnTo>
                <a:close/>
                <a:moveTo>
                  <a:pt x="43123" y="2044"/>
                </a:moveTo>
                <a:lnTo>
                  <a:pt x="54854" y="2208"/>
                </a:lnTo>
                <a:lnTo>
                  <a:pt x="53832" y="3720"/>
                </a:lnTo>
                <a:lnTo>
                  <a:pt x="41733" y="3720"/>
                </a:lnTo>
                <a:lnTo>
                  <a:pt x="43123" y="2044"/>
                </a:lnTo>
                <a:close/>
                <a:moveTo>
                  <a:pt x="66421" y="2208"/>
                </a:moveTo>
                <a:lnTo>
                  <a:pt x="65604" y="3883"/>
                </a:lnTo>
                <a:lnTo>
                  <a:pt x="54690" y="3720"/>
                </a:lnTo>
                <a:lnTo>
                  <a:pt x="55876" y="2208"/>
                </a:lnTo>
                <a:close/>
                <a:moveTo>
                  <a:pt x="67279" y="2208"/>
                </a:moveTo>
                <a:lnTo>
                  <a:pt x="79542" y="2371"/>
                </a:lnTo>
                <a:lnTo>
                  <a:pt x="79051" y="3883"/>
                </a:lnTo>
                <a:lnTo>
                  <a:pt x="66625" y="3883"/>
                </a:lnTo>
                <a:lnTo>
                  <a:pt x="67279" y="2208"/>
                </a:lnTo>
                <a:close/>
                <a:moveTo>
                  <a:pt x="92335" y="2371"/>
                </a:moveTo>
                <a:lnTo>
                  <a:pt x="92172" y="4088"/>
                </a:lnTo>
                <a:lnTo>
                  <a:pt x="79909" y="3883"/>
                </a:lnTo>
                <a:lnTo>
                  <a:pt x="80400" y="2371"/>
                </a:lnTo>
                <a:close/>
                <a:moveTo>
                  <a:pt x="93194" y="2371"/>
                </a:moveTo>
                <a:lnTo>
                  <a:pt x="104761" y="2535"/>
                </a:lnTo>
                <a:lnTo>
                  <a:pt x="104924" y="4088"/>
                </a:lnTo>
                <a:lnTo>
                  <a:pt x="92989" y="4088"/>
                </a:lnTo>
                <a:lnTo>
                  <a:pt x="93194" y="2371"/>
                </a:lnTo>
                <a:close/>
                <a:moveTo>
                  <a:pt x="117023" y="2535"/>
                </a:moveTo>
                <a:lnTo>
                  <a:pt x="117514" y="4088"/>
                </a:lnTo>
                <a:lnTo>
                  <a:pt x="105783" y="4088"/>
                </a:lnTo>
                <a:lnTo>
                  <a:pt x="105619" y="2535"/>
                </a:lnTo>
                <a:close/>
                <a:moveTo>
                  <a:pt x="117718" y="2535"/>
                </a:moveTo>
                <a:lnTo>
                  <a:pt x="128958" y="2698"/>
                </a:lnTo>
                <a:lnTo>
                  <a:pt x="129776" y="4251"/>
                </a:lnTo>
                <a:lnTo>
                  <a:pt x="118372" y="4088"/>
                </a:lnTo>
                <a:lnTo>
                  <a:pt x="117718" y="2535"/>
                </a:lnTo>
                <a:close/>
                <a:moveTo>
                  <a:pt x="140689" y="2698"/>
                </a:moveTo>
                <a:lnTo>
                  <a:pt x="141711" y="4251"/>
                </a:lnTo>
                <a:lnTo>
                  <a:pt x="130471" y="4251"/>
                </a:lnTo>
                <a:lnTo>
                  <a:pt x="129776" y="2698"/>
                </a:lnTo>
                <a:close/>
                <a:moveTo>
                  <a:pt x="141384" y="2698"/>
                </a:moveTo>
                <a:lnTo>
                  <a:pt x="152093" y="2862"/>
                </a:lnTo>
                <a:lnTo>
                  <a:pt x="153483" y="4415"/>
                </a:lnTo>
                <a:lnTo>
                  <a:pt x="153483" y="4415"/>
                </a:lnTo>
                <a:lnTo>
                  <a:pt x="142569" y="4251"/>
                </a:lnTo>
                <a:lnTo>
                  <a:pt x="141384" y="2698"/>
                </a:lnTo>
                <a:close/>
                <a:moveTo>
                  <a:pt x="164519" y="2862"/>
                </a:moveTo>
                <a:lnTo>
                  <a:pt x="166235" y="4415"/>
                </a:lnTo>
                <a:lnTo>
                  <a:pt x="154137" y="4415"/>
                </a:lnTo>
                <a:lnTo>
                  <a:pt x="152788" y="2862"/>
                </a:lnTo>
                <a:close/>
                <a:moveTo>
                  <a:pt x="165377" y="2862"/>
                </a:moveTo>
                <a:lnTo>
                  <a:pt x="176617" y="3066"/>
                </a:lnTo>
                <a:lnTo>
                  <a:pt x="178498" y="4415"/>
                </a:lnTo>
                <a:lnTo>
                  <a:pt x="166930" y="4415"/>
                </a:lnTo>
                <a:lnTo>
                  <a:pt x="165377" y="2862"/>
                </a:lnTo>
                <a:close/>
                <a:moveTo>
                  <a:pt x="16187" y="3720"/>
                </a:moveTo>
                <a:lnTo>
                  <a:pt x="27100" y="3883"/>
                </a:lnTo>
                <a:lnTo>
                  <a:pt x="25220" y="5600"/>
                </a:lnTo>
                <a:lnTo>
                  <a:pt x="13816" y="5600"/>
                </a:lnTo>
                <a:lnTo>
                  <a:pt x="16187" y="3720"/>
                </a:lnTo>
                <a:close/>
                <a:moveTo>
                  <a:pt x="40548" y="3883"/>
                </a:moveTo>
                <a:lnTo>
                  <a:pt x="39035" y="5600"/>
                </a:lnTo>
                <a:lnTo>
                  <a:pt x="26242" y="5600"/>
                </a:lnTo>
                <a:lnTo>
                  <a:pt x="28122" y="3883"/>
                </a:lnTo>
                <a:close/>
                <a:moveTo>
                  <a:pt x="53668" y="3883"/>
                </a:moveTo>
                <a:lnTo>
                  <a:pt x="52483" y="5764"/>
                </a:lnTo>
                <a:lnTo>
                  <a:pt x="40057" y="5600"/>
                </a:lnTo>
                <a:lnTo>
                  <a:pt x="41570" y="3883"/>
                </a:lnTo>
                <a:close/>
                <a:moveTo>
                  <a:pt x="54527" y="3883"/>
                </a:moveTo>
                <a:lnTo>
                  <a:pt x="65604" y="4088"/>
                </a:lnTo>
                <a:lnTo>
                  <a:pt x="64745" y="5764"/>
                </a:lnTo>
                <a:lnTo>
                  <a:pt x="53341" y="5764"/>
                </a:lnTo>
                <a:lnTo>
                  <a:pt x="54527" y="3883"/>
                </a:lnTo>
                <a:close/>
                <a:moveTo>
                  <a:pt x="79051" y="4088"/>
                </a:moveTo>
                <a:lnTo>
                  <a:pt x="78520" y="5764"/>
                </a:lnTo>
                <a:lnTo>
                  <a:pt x="65604" y="5764"/>
                </a:lnTo>
                <a:lnTo>
                  <a:pt x="66421" y="4088"/>
                </a:lnTo>
                <a:close/>
                <a:moveTo>
                  <a:pt x="79909" y="4088"/>
                </a:moveTo>
                <a:lnTo>
                  <a:pt x="92172" y="4251"/>
                </a:lnTo>
                <a:lnTo>
                  <a:pt x="91967" y="5927"/>
                </a:lnTo>
                <a:lnTo>
                  <a:pt x="79378" y="5764"/>
                </a:lnTo>
                <a:lnTo>
                  <a:pt x="79909" y="4088"/>
                </a:lnTo>
                <a:close/>
                <a:moveTo>
                  <a:pt x="104924" y="4251"/>
                </a:moveTo>
                <a:lnTo>
                  <a:pt x="105088" y="5927"/>
                </a:lnTo>
                <a:lnTo>
                  <a:pt x="92826" y="5927"/>
                </a:lnTo>
                <a:lnTo>
                  <a:pt x="92989" y="4251"/>
                </a:lnTo>
                <a:close/>
                <a:moveTo>
                  <a:pt x="105783" y="4251"/>
                </a:moveTo>
                <a:lnTo>
                  <a:pt x="117514" y="4415"/>
                </a:lnTo>
                <a:lnTo>
                  <a:pt x="118045" y="5927"/>
                </a:lnTo>
                <a:lnTo>
                  <a:pt x="106110" y="5927"/>
                </a:lnTo>
                <a:lnTo>
                  <a:pt x="105783" y="4251"/>
                </a:lnTo>
                <a:close/>
                <a:moveTo>
                  <a:pt x="129776" y="4415"/>
                </a:moveTo>
                <a:lnTo>
                  <a:pt x="130634" y="5927"/>
                </a:lnTo>
                <a:lnTo>
                  <a:pt x="118903" y="5927"/>
                </a:lnTo>
                <a:lnTo>
                  <a:pt x="118372" y="4415"/>
                </a:lnTo>
                <a:close/>
                <a:moveTo>
                  <a:pt x="141874" y="4415"/>
                </a:moveTo>
                <a:lnTo>
                  <a:pt x="142896" y="6131"/>
                </a:lnTo>
                <a:lnTo>
                  <a:pt x="131492" y="6131"/>
                </a:lnTo>
                <a:lnTo>
                  <a:pt x="130634" y="4415"/>
                </a:lnTo>
                <a:close/>
                <a:moveTo>
                  <a:pt x="142569" y="4415"/>
                </a:moveTo>
                <a:lnTo>
                  <a:pt x="153646" y="4578"/>
                </a:lnTo>
                <a:lnTo>
                  <a:pt x="154995" y="6131"/>
                </a:lnTo>
                <a:lnTo>
                  <a:pt x="143755" y="6131"/>
                </a:lnTo>
                <a:lnTo>
                  <a:pt x="142569" y="4415"/>
                </a:lnTo>
                <a:close/>
                <a:moveTo>
                  <a:pt x="166399" y="4578"/>
                </a:moveTo>
                <a:lnTo>
                  <a:pt x="168116" y="6131"/>
                </a:lnTo>
                <a:lnTo>
                  <a:pt x="155853" y="6131"/>
                </a:lnTo>
                <a:lnTo>
                  <a:pt x="154300" y="4578"/>
                </a:lnTo>
                <a:close/>
                <a:moveTo>
                  <a:pt x="167094" y="4578"/>
                </a:moveTo>
                <a:lnTo>
                  <a:pt x="178661" y="4742"/>
                </a:lnTo>
                <a:lnTo>
                  <a:pt x="180705" y="6295"/>
                </a:lnTo>
                <a:lnTo>
                  <a:pt x="168974" y="6131"/>
                </a:lnTo>
                <a:lnTo>
                  <a:pt x="167094" y="4578"/>
                </a:lnTo>
                <a:close/>
                <a:moveTo>
                  <a:pt x="24893" y="5764"/>
                </a:moveTo>
                <a:lnTo>
                  <a:pt x="22849" y="7644"/>
                </a:lnTo>
                <a:lnTo>
                  <a:pt x="11078" y="7644"/>
                </a:lnTo>
                <a:lnTo>
                  <a:pt x="13653" y="5764"/>
                </a:lnTo>
                <a:close/>
                <a:moveTo>
                  <a:pt x="25915" y="5764"/>
                </a:moveTo>
                <a:lnTo>
                  <a:pt x="38831" y="5927"/>
                </a:lnTo>
                <a:lnTo>
                  <a:pt x="37155" y="7807"/>
                </a:lnTo>
                <a:lnTo>
                  <a:pt x="23871" y="7644"/>
                </a:lnTo>
                <a:lnTo>
                  <a:pt x="25915" y="5764"/>
                </a:lnTo>
                <a:close/>
                <a:moveTo>
                  <a:pt x="52320" y="5927"/>
                </a:moveTo>
                <a:lnTo>
                  <a:pt x="51093" y="7807"/>
                </a:lnTo>
                <a:lnTo>
                  <a:pt x="38177" y="7807"/>
                </a:lnTo>
                <a:lnTo>
                  <a:pt x="39689" y="5927"/>
                </a:lnTo>
                <a:close/>
                <a:moveTo>
                  <a:pt x="64582" y="5927"/>
                </a:moveTo>
                <a:lnTo>
                  <a:pt x="63723" y="7807"/>
                </a:lnTo>
                <a:lnTo>
                  <a:pt x="51952" y="7807"/>
                </a:lnTo>
                <a:lnTo>
                  <a:pt x="53341" y="5927"/>
                </a:lnTo>
                <a:close/>
                <a:moveTo>
                  <a:pt x="65604" y="5927"/>
                </a:moveTo>
                <a:lnTo>
                  <a:pt x="78356" y="6131"/>
                </a:lnTo>
                <a:lnTo>
                  <a:pt x="77866" y="7807"/>
                </a:lnTo>
                <a:lnTo>
                  <a:pt x="64582" y="7807"/>
                </a:lnTo>
                <a:lnTo>
                  <a:pt x="65604" y="5927"/>
                </a:lnTo>
                <a:close/>
                <a:moveTo>
                  <a:pt x="91967" y="6131"/>
                </a:moveTo>
                <a:lnTo>
                  <a:pt x="91804" y="7807"/>
                </a:lnTo>
                <a:lnTo>
                  <a:pt x="78888" y="7807"/>
                </a:lnTo>
                <a:lnTo>
                  <a:pt x="79378" y="6131"/>
                </a:lnTo>
                <a:close/>
                <a:moveTo>
                  <a:pt x="105251" y="6131"/>
                </a:moveTo>
                <a:lnTo>
                  <a:pt x="105456" y="7971"/>
                </a:lnTo>
                <a:lnTo>
                  <a:pt x="105456" y="7971"/>
                </a:lnTo>
                <a:lnTo>
                  <a:pt x="92826" y="7807"/>
                </a:lnTo>
                <a:lnTo>
                  <a:pt x="92826" y="6131"/>
                </a:lnTo>
                <a:close/>
                <a:moveTo>
                  <a:pt x="118208" y="6131"/>
                </a:moveTo>
                <a:lnTo>
                  <a:pt x="118740" y="7971"/>
                </a:lnTo>
                <a:lnTo>
                  <a:pt x="106273" y="7971"/>
                </a:lnTo>
                <a:lnTo>
                  <a:pt x="106110" y="6131"/>
                </a:lnTo>
                <a:close/>
                <a:moveTo>
                  <a:pt x="119067" y="6131"/>
                </a:moveTo>
                <a:lnTo>
                  <a:pt x="130798" y="6295"/>
                </a:lnTo>
                <a:lnTo>
                  <a:pt x="131656" y="7971"/>
                </a:lnTo>
                <a:lnTo>
                  <a:pt x="119557" y="7971"/>
                </a:lnTo>
                <a:lnTo>
                  <a:pt x="119067" y="6131"/>
                </a:lnTo>
                <a:close/>
                <a:moveTo>
                  <a:pt x="143060" y="6295"/>
                </a:moveTo>
                <a:lnTo>
                  <a:pt x="144286" y="7971"/>
                </a:lnTo>
                <a:lnTo>
                  <a:pt x="132514" y="7971"/>
                </a:lnTo>
                <a:lnTo>
                  <a:pt x="131656" y="6295"/>
                </a:lnTo>
                <a:close/>
                <a:moveTo>
                  <a:pt x="155158" y="6295"/>
                </a:moveTo>
                <a:lnTo>
                  <a:pt x="156712" y="7971"/>
                </a:lnTo>
                <a:lnTo>
                  <a:pt x="145103" y="7971"/>
                </a:lnTo>
                <a:lnTo>
                  <a:pt x="143918" y="6295"/>
                </a:lnTo>
                <a:close/>
                <a:moveTo>
                  <a:pt x="156017" y="6295"/>
                </a:moveTo>
                <a:lnTo>
                  <a:pt x="168279" y="6458"/>
                </a:lnTo>
                <a:lnTo>
                  <a:pt x="170159" y="7971"/>
                </a:lnTo>
                <a:lnTo>
                  <a:pt x="157570" y="7971"/>
                </a:lnTo>
                <a:lnTo>
                  <a:pt x="156017" y="6295"/>
                </a:lnTo>
                <a:close/>
                <a:moveTo>
                  <a:pt x="180868" y="6458"/>
                </a:moveTo>
                <a:lnTo>
                  <a:pt x="183116" y="8175"/>
                </a:lnTo>
                <a:lnTo>
                  <a:pt x="171018" y="7971"/>
                </a:lnTo>
                <a:lnTo>
                  <a:pt x="169137" y="6458"/>
                </a:lnTo>
                <a:close/>
                <a:moveTo>
                  <a:pt x="22686" y="7971"/>
                </a:moveTo>
                <a:lnTo>
                  <a:pt x="20274" y="10014"/>
                </a:lnTo>
                <a:lnTo>
                  <a:pt x="8176" y="10014"/>
                </a:lnTo>
                <a:lnTo>
                  <a:pt x="10751" y="7971"/>
                </a:lnTo>
                <a:close/>
                <a:moveTo>
                  <a:pt x="36992" y="7971"/>
                </a:moveTo>
                <a:lnTo>
                  <a:pt x="35112" y="10014"/>
                </a:lnTo>
                <a:lnTo>
                  <a:pt x="21460" y="10014"/>
                </a:lnTo>
                <a:lnTo>
                  <a:pt x="23708" y="7971"/>
                </a:lnTo>
                <a:close/>
                <a:moveTo>
                  <a:pt x="50930" y="7971"/>
                </a:moveTo>
                <a:lnTo>
                  <a:pt x="49581" y="10014"/>
                </a:lnTo>
                <a:lnTo>
                  <a:pt x="36133" y="10014"/>
                </a:lnTo>
                <a:lnTo>
                  <a:pt x="37809" y="7971"/>
                </a:lnTo>
                <a:close/>
                <a:moveTo>
                  <a:pt x="63560" y="7971"/>
                </a:moveTo>
                <a:lnTo>
                  <a:pt x="62538" y="10014"/>
                </a:lnTo>
                <a:lnTo>
                  <a:pt x="50603" y="10014"/>
                </a:lnTo>
                <a:lnTo>
                  <a:pt x="51788" y="7971"/>
                </a:lnTo>
                <a:close/>
                <a:moveTo>
                  <a:pt x="64582" y="7971"/>
                </a:moveTo>
                <a:lnTo>
                  <a:pt x="77866" y="8175"/>
                </a:lnTo>
                <a:lnTo>
                  <a:pt x="77334" y="10014"/>
                </a:lnTo>
                <a:lnTo>
                  <a:pt x="63560" y="10014"/>
                </a:lnTo>
                <a:lnTo>
                  <a:pt x="64582" y="7971"/>
                </a:lnTo>
                <a:close/>
                <a:moveTo>
                  <a:pt x="91804" y="8175"/>
                </a:moveTo>
                <a:lnTo>
                  <a:pt x="91640" y="10014"/>
                </a:lnTo>
                <a:lnTo>
                  <a:pt x="78356" y="10014"/>
                </a:lnTo>
                <a:lnTo>
                  <a:pt x="78888" y="8175"/>
                </a:lnTo>
                <a:close/>
                <a:moveTo>
                  <a:pt x="105456" y="8175"/>
                </a:moveTo>
                <a:lnTo>
                  <a:pt x="105619" y="10014"/>
                </a:lnTo>
                <a:lnTo>
                  <a:pt x="92662" y="10014"/>
                </a:lnTo>
                <a:lnTo>
                  <a:pt x="92662" y="8175"/>
                </a:lnTo>
                <a:close/>
                <a:moveTo>
                  <a:pt x="118740" y="8175"/>
                </a:moveTo>
                <a:lnTo>
                  <a:pt x="119394" y="10014"/>
                </a:lnTo>
                <a:lnTo>
                  <a:pt x="106641" y="10014"/>
                </a:lnTo>
                <a:lnTo>
                  <a:pt x="106273" y="8175"/>
                </a:lnTo>
                <a:close/>
                <a:moveTo>
                  <a:pt x="131819" y="8175"/>
                </a:moveTo>
                <a:lnTo>
                  <a:pt x="132678" y="10014"/>
                </a:lnTo>
                <a:lnTo>
                  <a:pt x="120252" y="10014"/>
                </a:lnTo>
                <a:lnTo>
                  <a:pt x="119557" y="8175"/>
                </a:lnTo>
                <a:close/>
                <a:moveTo>
                  <a:pt x="144449" y="8175"/>
                </a:moveTo>
                <a:lnTo>
                  <a:pt x="145798" y="10014"/>
                </a:lnTo>
                <a:lnTo>
                  <a:pt x="133536" y="10014"/>
                </a:lnTo>
                <a:lnTo>
                  <a:pt x="132678" y="8175"/>
                </a:lnTo>
                <a:close/>
                <a:moveTo>
                  <a:pt x="156875" y="8175"/>
                </a:moveTo>
                <a:lnTo>
                  <a:pt x="158388" y="10014"/>
                </a:lnTo>
                <a:lnTo>
                  <a:pt x="146657" y="10014"/>
                </a:lnTo>
                <a:lnTo>
                  <a:pt x="145308" y="8175"/>
                </a:lnTo>
                <a:close/>
                <a:moveTo>
                  <a:pt x="157734" y="8175"/>
                </a:moveTo>
                <a:lnTo>
                  <a:pt x="170323" y="8339"/>
                </a:lnTo>
                <a:lnTo>
                  <a:pt x="172366" y="10014"/>
                </a:lnTo>
                <a:lnTo>
                  <a:pt x="159246" y="10014"/>
                </a:lnTo>
                <a:lnTo>
                  <a:pt x="157734" y="8175"/>
                </a:lnTo>
                <a:close/>
                <a:moveTo>
                  <a:pt x="183280" y="8339"/>
                </a:moveTo>
                <a:lnTo>
                  <a:pt x="185487" y="10014"/>
                </a:lnTo>
                <a:lnTo>
                  <a:pt x="173061" y="10014"/>
                </a:lnTo>
                <a:lnTo>
                  <a:pt x="171181" y="8339"/>
                </a:lnTo>
                <a:close/>
                <a:moveTo>
                  <a:pt x="172530" y="10219"/>
                </a:moveTo>
                <a:lnTo>
                  <a:pt x="174574" y="12058"/>
                </a:lnTo>
                <a:lnTo>
                  <a:pt x="161126" y="12058"/>
                </a:lnTo>
                <a:lnTo>
                  <a:pt x="159409" y="10219"/>
                </a:lnTo>
                <a:close/>
                <a:moveTo>
                  <a:pt x="185814" y="10219"/>
                </a:moveTo>
                <a:lnTo>
                  <a:pt x="188226" y="12058"/>
                </a:lnTo>
                <a:lnTo>
                  <a:pt x="175432" y="12058"/>
                </a:lnTo>
                <a:lnTo>
                  <a:pt x="173388" y="10219"/>
                </a:lnTo>
                <a:close/>
                <a:moveTo>
                  <a:pt x="77171" y="10219"/>
                </a:moveTo>
                <a:lnTo>
                  <a:pt x="76640" y="12263"/>
                </a:lnTo>
                <a:lnTo>
                  <a:pt x="62538" y="12263"/>
                </a:lnTo>
                <a:lnTo>
                  <a:pt x="63355" y="10219"/>
                </a:lnTo>
                <a:close/>
                <a:moveTo>
                  <a:pt x="91640" y="10219"/>
                </a:moveTo>
                <a:lnTo>
                  <a:pt x="91477" y="12263"/>
                </a:lnTo>
                <a:lnTo>
                  <a:pt x="77661" y="12263"/>
                </a:lnTo>
                <a:lnTo>
                  <a:pt x="78193" y="10219"/>
                </a:lnTo>
                <a:close/>
                <a:moveTo>
                  <a:pt x="105783" y="10219"/>
                </a:moveTo>
                <a:lnTo>
                  <a:pt x="105946" y="12263"/>
                </a:lnTo>
                <a:lnTo>
                  <a:pt x="92499" y="12263"/>
                </a:lnTo>
                <a:lnTo>
                  <a:pt x="92662" y="10219"/>
                </a:lnTo>
                <a:close/>
                <a:moveTo>
                  <a:pt x="119394" y="10219"/>
                </a:moveTo>
                <a:lnTo>
                  <a:pt x="120089" y="12263"/>
                </a:lnTo>
                <a:lnTo>
                  <a:pt x="106968" y="12263"/>
                </a:lnTo>
                <a:lnTo>
                  <a:pt x="106641" y="10219"/>
                </a:lnTo>
                <a:close/>
                <a:moveTo>
                  <a:pt x="132841" y="10219"/>
                </a:moveTo>
                <a:lnTo>
                  <a:pt x="133863" y="12263"/>
                </a:lnTo>
                <a:lnTo>
                  <a:pt x="120947" y="12263"/>
                </a:lnTo>
                <a:lnTo>
                  <a:pt x="120252" y="10219"/>
                </a:lnTo>
                <a:close/>
                <a:moveTo>
                  <a:pt x="145962" y="10219"/>
                </a:moveTo>
                <a:lnTo>
                  <a:pt x="147147" y="12263"/>
                </a:lnTo>
                <a:lnTo>
                  <a:pt x="134721" y="12263"/>
                </a:lnTo>
                <a:lnTo>
                  <a:pt x="133700" y="10219"/>
                </a:lnTo>
                <a:close/>
                <a:moveTo>
                  <a:pt x="158755" y="10219"/>
                </a:moveTo>
                <a:lnTo>
                  <a:pt x="160268" y="12058"/>
                </a:lnTo>
                <a:lnTo>
                  <a:pt x="148169" y="12263"/>
                </a:lnTo>
                <a:lnTo>
                  <a:pt x="146820" y="10219"/>
                </a:lnTo>
                <a:close/>
                <a:moveTo>
                  <a:pt x="20111" y="10219"/>
                </a:moveTo>
                <a:lnTo>
                  <a:pt x="17740" y="12426"/>
                </a:lnTo>
                <a:lnTo>
                  <a:pt x="5110" y="12426"/>
                </a:lnTo>
                <a:lnTo>
                  <a:pt x="7849" y="10219"/>
                </a:lnTo>
                <a:close/>
                <a:moveTo>
                  <a:pt x="34948" y="10219"/>
                </a:moveTo>
                <a:lnTo>
                  <a:pt x="33068" y="12426"/>
                </a:lnTo>
                <a:lnTo>
                  <a:pt x="18762" y="12426"/>
                </a:lnTo>
                <a:lnTo>
                  <a:pt x="21133" y="10219"/>
                </a:lnTo>
                <a:close/>
                <a:moveTo>
                  <a:pt x="49417" y="10219"/>
                </a:moveTo>
                <a:lnTo>
                  <a:pt x="47864" y="12426"/>
                </a:lnTo>
                <a:lnTo>
                  <a:pt x="34090" y="12426"/>
                </a:lnTo>
                <a:lnTo>
                  <a:pt x="35970" y="10219"/>
                </a:lnTo>
                <a:close/>
                <a:moveTo>
                  <a:pt x="62538" y="10219"/>
                </a:moveTo>
                <a:lnTo>
                  <a:pt x="61516" y="12263"/>
                </a:lnTo>
                <a:lnTo>
                  <a:pt x="48886" y="12426"/>
                </a:lnTo>
                <a:lnTo>
                  <a:pt x="50439" y="10219"/>
                </a:lnTo>
                <a:close/>
                <a:moveTo>
                  <a:pt x="174737" y="12426"/>
                </a:moveTo>
                <a:lnTo>
                  <a:pt x="177149" y="14470"/>
                </a:lnTo>
                <a:lnTo>
                  <a:pt x="163333" y="14470"/>
                </a:lnTo>
                <a:lnTo>
                  <a:pt x="161453" y="12426"/>
                </a:lnTo>
                <a:close/>
                <a:moveTo>
                  <a:pt x="188553" y="12426"/>
                </a:moveTo>
                <a:lnTo>
                  <a:pt x="191087" y="14470"/>
                </a:lnTo>
                <a:lnTo>
                  <a:pt x="178007" y="14470"/>
                </a:lnTo>
                <a:lnTo>
                  <a:pt x="175595" y="12426"/>
                </a:lnTo>
                <a:close/>
                <a:moveTo>
                  <a:pt x="32700" y="12590"/>
                </a:moveTo>
                <a:lnTo>
                  <a:pt x="30656" y="14960"/>
                </a:lnTo>
                <a:lnTo>
                  <a:pt x="15860" y="14960"/>
                </a:lnTo>
                <a:lnTo>
                  <a:pt x="18394" y="12590"/>
                </a:lnTo>
                <a:close/>
                <a:moveTo>
                  <a:pt x="47701" y="12590"/>
                </a:moveTo>
                <a:lnTo>
                  <a:pt x="46188" y="14960"/>
                </a:lnTo>
                <a:lnTo>
                  <a:pt x="31678" y="14960"/>
                </a:lnTo>
                <a:lnTo>
                  <a:pt x="33722" y="12590"/>
                </a:lnTo>
                <a:close/>
                <a:moveTo>
                  <a:pt x="160636" y="12426"/>
                </a:moveTo>
                <a:lnTo>
                  <a:pt x="162311" y="14470"/>
                </a:lnTo>
                <a:lnTo>
                  <a:pt x="47210" y="14960"/>
                </a:lnTo>
                <a:lnTo>
                  <a:pt x="48723" y="12590"/>
                </a:lnTo>
                <a:lnTo>
                  <a:pt x="106968" y="12590"/>
                </a:lnTo>
                <a:lnTo>
                  <a:pt x="106968" y="12426"/>
                </a:lnTo>
                <a:lnTo>
                  <a:pt x="120089" y="12426"/>
                </a:lnTo>
                <a:lnTo>
                  <a:pt x="120089" y="12590"/>
                </a:lnTo>
                <a:lnTo>
                  <a:pt x="121110" y="12590"/>
                </a:lnTo>
                <a:lnTo>
                  <a:pt x="121110" y="12426"/>
                </a:lnTo>
                <a:lnTo>
                  <a:pt x="133863" y="12426"/>
                </a:lnTo>
                <a:lnTo>
                  <a:pt x="134067" y="12590"/>
                </a:lnTo>
                <a:lnTo>
                  <a:pt x="134885" y="12590"/>
                </a:lnTo>
                <a:lnTo>
                  <a:pt x="134885" y="12426"/>
                </a:lnTo>
                <a:lnTo>
                  <a:pt x="147352" y="12426"/>
                </a:lnTo>
                <a:lnTo>
                  <a:pt x="147515" y="12590"/>
                </a:lnTo>
                <a:lnTo>
                  <a:pt x="148373" y="12590"/>
                </a:lnTo>
                <a:lnTo>
                  <a:pt x="148373" y="12426"/>
                </a:lnTo>
                <a:close/>
                <a:moveTo>
                  <a:pt x="17372" y="12590"/>
                </a:moveTo>
                <a:lnTo>
                  <a:pt x="14675" y="14960"/>
                </a:lnTo>
                <a:lnTo>
                  <a:pt x="1554" y="15124"/>
                </a:lnTo>
                <a:lnTo>
                  <a:pt x="4783" y="12753"/>
                </a:lnTo>
                <a:lnTo>
                  <a:pt x="17372" y="12590"/>
                </a:lnTo>
                <a:close/>
                <a:moveTo>
                  <a:pt x="20111" y="0"/>
                </a:moveTo>
                <a:lnTo>
                  <a:pt x="1" y="15328"/>
                </a:lnTo>
                <a:lnTo>
                  <a:pt x="31515" y="15328"/>
                </a:lnTo>
                <a:lnTo>
                  <a:pt x="45984" y="15124"/>
                </a:lnTo>
                <a:lnTo>
                  <a:pt x="45821" y="15328"/>
                </a:lnTo>
                <a:lnTo>
                  <a:pt x="47006" y="15328"/>
                </a:lnTo>
                <a:lnTo>
                  <a:pt x="47006" y="15124"/>
                </a:lnTo>
                <a:lnTo>
                  <a:pt x="192313" y="14633"/>
                </a:lnTo>
                <a:lnTo>
                  <a:pt x="175105" y="1349"/>
                </a:lnTo>
                <a:lnTo>
                  <a:pt x="163333" y="1186"/>
                </a:lnTo>
                <a:lnTo>
                  <a:pt x="162679" y="1186"/>
                </a:lnTo>
                <a:lnTo>
                  <a:pt x="151235" y="1022"/>
                </a:lnTo>
                <a:lnTo>
                  <a:pt x="139340" y="1022"/>
                </a:lnTo>
                <a:lnTo>
                  <a:pt x="128754" y="818"/>
                </a:lnTo>
                <a:lnTo>
                  <a:pt x="116328" y="818"/>
                </a:lnTo>
                <a:lnTo>
                  <a:pt x="105251" y="654"/>
                </a:lnTo>
                <a:lnTo>
                  <a:pt x="104597" y="654"/>
                </a:lnTo>
                <a:lnTo>
                  <a:pt x="93194" y="491"/>
                </a:lnTo>
                <a:lnTo>
                  <a:pt x="80073" y="491"/>
                </a:lnTo>
                <a:lnTo>
                  <a:pt x="68301" y="327"/>
                </a:lnTo>
                <a:lnTo>
                  <a:pt x="67443" y="327"/>
                </a:lnTo>
                <a:lnTo>
                  <a:pt x="2011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6" name="Google Shape;3556;p38"/>
          <p:cNvSpPr/>
          <p:nvPr/>
        </p:nvSpPr>
        <p:spPr>
          <a:xfrm>
            <a:off x="3907827" y="4568581"/>
            <a:ext cx="49034" cy="53925"/>
          </a:xfrm>
          <a:custGeom>
            <a:avLst/>
            <a:gdLst/>
            <a:ahLst/>
            <a:cxnLst/>
            <a:rect l="l" t="t" r="r" b="b"/>
            <a:pathLst>
              <a:path w="2045" h="2249" extrusionOk="0">
                <a:moveTo>
                  <a:pt x="1023" y="1"/>
                </a:moveTo>
                <a:cubicBezTo>
                  <a:pt x="328" y="1"/>
                  <a:pt x="1" y="532"/>
                  <a:pt x="1" y="1022"/>
                </a:cubicBezTo>
                <a:cubicBezTo>
                  <a:pt x="1" y="1717"/>
                  <a:pt x="328" y="2249"/>
                  <a:pt x="1023" y="2249"/>
                </a:cubicBezTo>
                <a:cubicBezTo>
                  <a:pt x="1513" y="2249"/>
                  <a:pt x="2044" y="1717"/>
                  <a:pt x="2044" y="1022"/>
                </a:cubicBezTo>
                <a:cubicBezTo>
                  <a:pt x="2044" y="532"/>
                  <a:pt x="1513" y="1"/>
                  <a:pt x="102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7" name="Google Shape;3557;p38"/>
          <p:cNvSpPr/>
          <p:nvPr/>
        </p:nvSpPr>
        <p:spPr>
          <a:xfrm>
            <a:off x="4015510" y="4568581"/>
            <a:ext cx="49034" cy="53925"/>
          </a:xfrm>
          <a:custGeom>
            <a:avLst/>
            <a:gdLst/>
            <a:ahLst/>
            <a:cxnLst/>
            <a:rect l="l" t="t" r="r" b="b"/>
            <a:pathLst>
              <a:path w="2045" h="2249" extrusionOk="0">
                <a:moveTo>
                  <a:pt x="1023" y="1"/>
                </a:moveTo>
                <a:cubicBezTo>
                  <a:pt x="491" y="1"/>
                  <a:pt x="1" y="532"/>
                  <a:pt x="1" y="1022"/>
                </a:cubicBezTo>
                <a:cubicBezTo>
                  <a:pt x="1" y="1717"/>
                  <a:pt x="491" y="2249"/>
                  <a:pt x="1023" y="2249"/>
                </a:cubicBezTo>
                <a:cubicBezTo>
                  <a:pt x="1718" y="2249"/>
                  <a:pt x="2045" y="1717"/>
                  <a:pt x="2045" y="1022"/>
                </a:cubicBezTo>
                <a:cubicBezTo>
                  <a:pt x="2045" y="532"/>
                  <a:pt x="1718" y="1"/>
                  <a:pt x="102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8" name="Google Shape;3558;p38"/>
          <p:cNvSpPr/>
          <p:nvPr/>
        </p:nvSpPr>
        <p:spPr>
          <a:xfrm>
            <a:off x="4142061" y="4568581"/>
            <a:ext cx="52966" cy="53925"/>
          </a:xfrm>
          <a:custGeom>
            <a:avLst/>
            <a:gdLst/>
            <a:ahLst/>
            <a:cxnLst/>
            <a:rect l="l" t="t" r="r" b="b"/>
            <a:pathLst>
              <a:path w="2209" h="2249" extrusionOk="0">
                <a:moveTo>
                  <a:pt x="1023" y="1"/>
                </a:moveTo>
                <a:cubicBezTo>
                  <a:pt x="532" y="1"/>
                  <a:pt x="1" y="532"/>
                  <a:pt x="1" y="1022"/>
                </a:cubicBezTo>
                <a:cubicBezTo>
                  <a:pt x="1" y="1717"/>
                  <a:pt x="532" y="2249"/>
                  <a:pt x="1023" y="2249"/>
                </a:cubicBezTo>
                <a:cubicBezTo>
                  <a:pt x="1718" y="2249"/>
                  <a:pt x="2208" y="1717"/>
                  <a:pt x="2208" y="1022"/>
                </a:cubicBezTo>
                <a:cubicBezTo>
                  <a:pt x="2208" y="532"/>
                  <a:pt x="1718" y="1"/>
                  <a:pt x="102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59" name="Google Shape;3559;p38"/>
          <p:cNvGrpSpPr/>
          <p:nvPr/>
        </p:nvGrpSpPr>
        <p:grpSpPr>
          <a:xfrm>
            <a:off x="4554538" y="1855639"/>
            <a:ext cx="3344958" cy="2009200"/>
            <a:chOff x="4894275" y="1974100"/>
            <a:chExt cx="3377380" cy="2028675"/>
          </a:xfrm>
        </p:grpSpPr>
        <p:sp>
          <p:nvSpPr>
            <p:cNvPr id="3560" name="Google Shape;3560;p38"/>
            <p:cNvSpPr/>
            <p:nvPr/>
          </p:nvSpPr>
          <p:spPr>
            <a:xfrm>
              <a:off x="4894275" y="1974100"/>
              <a:ext cx="3377276" cy="2028675"/>
            </a:xfrm>
            <a:custGeom>
              <a:avLst/>
              <a:gdLst/>
              <a:ahLst/>
              <a:cxnLst/>
              <a:rect l="l" t="t" r="r" b="b"/>
              <a:pathLst>
                <a:path w="145635" h="87717" extrusionOk="0">
                  <a:moveTo>
                    <a:pt x="8543" y="1"/>
                  </a:moveTo>
                  <a:cubicBezTo>
                    <a:pt x="3761" y="1"/>
                    <a:pt x="0" y="3924"/>
                    <a:pt x="0" y="8666"/>
                  </a:cubicBezTo>
                  <a:lnTo>
                    <a:pt x="0" y="79010"/>
                  </a:lnTo>
                  <a:cubicBezTo>
                    <a:pt x="0" y="83792"/>
                    <a:pt x="3761" y="87716"/>
                    <a:pt x="8543" y="87716"/>
                  </a:cubicBezTo>
                  <a:lnTo>
                    <a:pt x="137133" y="87716"/>
                  </a:lnTo>
                  <a:cubicBezTo>
                    <a:pt x="141874" y="87716"/>
                    <a:pt x="145634" y="83792"/>
                    <a:pt x="145634" y="79010"/>
                  </a:cubicBezTo>
                  <a:lnTo>
                    <a:pt x="145634" y="8666"/>
                  </a:lnTo>
                  <a:cubicBezTo>
                    <a:pt x="145634" y="3924"/>
                    <a:pt x="141874" y="1"/>
                    <a:pt x="1371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38"/>
            <p:cNvSpPr/>
            <p:nvPr/>
          </p:nvSpPr>
          <p:spPr>
            <a:xfrm>
              <a:off x="5010071" y="2039400"/>
              <a:ext cx="3141877" cy="1887989"/>
            </a:xfrm>
            <a:custGeom>
              <a:avLst/>
              <a:gdLst/>
              <a:ahLst/>
              <a:cxnLst/>
              <a:rect l="l" t="t" r="r" b="b"/>
              <a:pathLst>
                <a:path w="129776" h="77171" extrusionOk="0">
                  <a:moveTo>
                    <a:pt x="121232" y="696"/>
                  </a:moveTo>
                  <a:cubicBezTo>
                    <a:pt x="123480" y="696"/>
                    <a:pt x="125320" y="1554"/>
                    <a:pt x="126873" y="3066"/>
                  </a:cubicBezTo>
                  <a:cubicBezTo>
                    <a:pt x="128222" y="4456"/>
                    <a:pt x="129080" y="6500"/>
                    <a:pt x="129080" y="8543"/>
                  </a:cubicBezTo>
                  <a:lnTo>
                    <a:pt x="129080" y="68465"/>
                  </a:lnTo>
                  <a:cubicBezTo>
                    <a:pt x="129080" y="70672"/>
                    <a:pt x="128222" y="72716"/>
                    <a:pt x="126873" y="74105"/>
                  </a:cubicBezTo>
                  <a:cubicBezTo>
                    <a:pt x="125320" y="75454"/>
                    <a:pt x="123480" y="76476"/>
                    <a:pt x="121232" y="76476"/>
                  </a:cubicBezTo>
                  <a:lnTo>
                    <a:pt x="8665" y="76476"/>
                  </a:lnTo>
                  <a:cubicBezTo>
                    <a:pt x="6458" y="76476"/>
                    <a:pt x="4415" y="75454"/>
                    <a:pt x="3066" y="74105"/>
                  </a:cubicBezTo>
                  <a:cubicBezTo>
                    <a:pt x="1676" y="72716"/>
                    <a:pt x="654" y="70672"/>
                    <a:pt x="654" y="68465"/>
                  </a:cubicBezTo>
                  <a:lnTo>
                    <a:pt x="654" y="8543"/>
                  </a:lnTo>
                  <a:cubicBezTo>
                    <a:pt x="654" y="6500"/>
                    <a:pt x="1676" y="4456"/>
                    <a:pt x="3066" y="3066"/>
                  </a:cubicBezTo>
                  <a:cubicBezTo>
                    <a:pt x="4415" y="1554"/>
                    <a:pt x="6458" y="696"/>
                    <a:pt x="8665" y="696"/>
                  </a:cubicBezTo>
                  <a:close/>
                  <a:moveTo>
                    <a:pt x="8665" y="1"/>
                  </a:moveTo>
                  <a:cubicBezTo>
                    <a:pt x="3924" y="1"/>
                    <a:pt x="0" y="3925"/>
                    <a:pt x="0" y="8543"/>
                  </a:cubicBezTo>
                  <a:lnTo>
                    <a:pt x="0" y="68465"/>
                  </a:lnTo>
                  <a:cubicBezTo>
                    <a:pt x="0" y="73247"/>
                    <a:pt x="3924" y="77171"/>
                    <a:pt x="8665" y="77171"/>
                  </a:cubicBezTo>
                  <a:lnTo>
                    <a:pt x="121232" y="77171"/>
                  </a:lnTo>
                  <a:cubicBezTo>
                    <a:pt x="126015" y="77171"/>
                    <a:pt x="129775" y="73247"/>
                    <a:pt x="129775" y="68465"/>
                  </a:cubicBezTo>
                  <a:lnTo>
                    <a:pt x="129775" y="8543"/>
                  </a:lnTo>
                  <a:cubicBezTo>
                    <a:pt x="129775" y="3925"/>
                    <a:pt x="126015" y="1"/>
                    <a:pt x="121232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38"/>
            <p:cNvSpPr/>
            <p:nvPr/>
          </p:nvSpPr>
          <p:spPr>
            <a:xfrm>
              <a:off x="4894275" y="2927384"/>
              <a:ext cx="593774" cy="650011"/>
            </a:xfrm>
            <a:custGeom>
              <a:avLst/>
              <a:gdLst/>
              <a:ahLst/>
              <a:cxnLst/>
              <a:rect l="l" t="t" r="r" b="b"/>
              <a:pathLst>
                <a:path w="24526" h="26569" extrusionOk="0">
                  <a:moveTo>
                    <a:pt x="1" y="1"/>
                  </a:moveTo>
                  <a:lnTo>
                    <a:pt x="1" y="4252"/>
                  </a:lnTo>
                  <a:lnTo>
                    <a:pt x="4783" y="9034"/>
                  </a:lnTo>
                  <a:lnTo>
                    <a:pt x="4783" y="4947"/>
                  </a:lnTo>
                  <a:lnTo>
                    <a:pt x="1" y="1"/>
                  </a:lnTo>
                  <a:close/>
                  <a:moveTo>
                    <a:pt x="5437" y="5601"/>
                  </a:moveTo>
                  <a:lnTo>
                    <a:pt x="5437" y="9688"/>
                  </a:lnTo>
                  <a:lnTo>
                    <a:pt x="21787" y="26038"/>
                  </a:lnTo>
                  <a:cubicBezTo>
                    <a:pt x="22155" y="26405"/>
                    <a:pt x="22482" y="26569"/>
                    <a:pt x="22809" y="26569"/>
                  </a:cubicBezTo>
                  <a:cubicBezTo>
                    <a:pt x="23340" y="26569"/>
                    <a:pt x="23667" y="26405"/>
                    <a:pt x="24035" y="26038"/>
                  </a:cubicBezTo>
                  <a:cubicBezTo>
                    <a:pt x="24525" y="25547"/>
                    <a:pt x="24525" y="24525"/>
                    <a:pt x="24035" y="23994"/>
                  </a:cubicBezTo>
                  <a:lnTo>
                    <a:pt x="5437" y="5601"/>
                  </a:lnTo>
                  <a:close/>
                </a:path>
              </a:pathLst>
            </a:custGeom>
            <a:solidFill>
              <a:schemeClr val="accent1">
                <a:alpha val="1058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38"/>
            <p:cNvSpPr/>
            <p:nvPr/>
          </p:nvSpPr>
          <p:spPr>
            <a:xfrm>
              <a:off x="4894275" y="2748398"/>
              <a:ext cx="412684" cy="466009"/>
            </a:xfrm>
            <a:custGeom>
              <a:avLst/>
              <a:gdLst/>
              <a:ahLst/>
              <a:cxnLst/>
              <a:rect l="l" t="t" r="r" b="b"/>
              <a:pathLst>
                <a:path w="17046" h="19048" extrusionOk="0">
                  <a:moveTo>
                    <a:pt x="1" y="0"/>
                  </a:moveTo>
                  <a:lnTo>
                    <a:pt x="1" y="4088"/>
                  </a:lnTo>
                  <a:lnTo>
                    <a:pt x="4783" y="8993"/>
                  </a:lnTo>
                  <a:lnTo>
                    <a:pt x="4783" y="4742"/>
                  </a:lnTo>
                  <a:lnTo>
                    <a:pt x="1" y="0"/>
                  </a:lnTo>
                  <a:close/>
                  <a:moveTo>
                    <a:pt x="5437" y="5437"/>
                  </a:moveTo>
                  <a:lnTo>
                    <a:pt x="5437" y="9688"/>
                  </a:lnTo>
                  <a:lnTo>
                    <a:pt x="14470" y="18557"/>
                  </a:lnTo>
                  <a:cubicBezTo>
                    <a:pt x="14634" y="18884"/>
                    <a:pt x="15165" y="19048"/>
                    <a:pt x="15492" y="19048"/>
                  </a:cubicBezTo>
                  <a:cubicBezTo>
                    <a:pt x="15860" y="19048"/>
                    <a:pt x="16187" y="18884"/>
                    <a:pt x="16514" y="18557"/>
                  </a:cubicBezTo>
                  <a:cubicBezTo>
                    <a:pt x="17045" y="18026"/>
                    <a:pt x="17045" y="17004"/>
                    <a:pt x="16514" y="16514"/>
                  </a:cubicBezTo>
                  <a:lnTo>
                    <a:pt x="5437" y="5437"/>
                  </a:lnTo>
                  <a:close/>
                </a:path>
              </a:pathLst>
            </a:custGeom>
            <a:solidFill>
              <a:schemeClr val="accent1">
                <a:alpha val="1058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38"/>
            <p:cNvSpPr/>
            <p:nvPr/>
          </p:nvSpPr>
          <p:spPr>
            <a:xfrm>
              <a:off x="7166298" y="1974105"/>
              <a:ext cx="481948" cy="382978"/>
            </a:xfrm>
            <a:custGeom>
              <a:avLst/>
              <a:gdLst/>
              <a:ahLst/>
              <a:cxnLst/>
              <a:rect l="l" t="t" r="r" b="b"/>
              <a:pathLst>
                <a:path w="19907" h="15819" extrusionOk="0">
                  <a:moveTo>
                    <a:pt x="1" y="0"/>
                  </a:moveTo>
                  <a:lnTo>
                    <a:pt x="3066" y="2698"/>
                  </a:lnTo>
                  <a:lnTo>
                    <a:pt x="7481" y="2698"/>
                  </a:lnTo>
                  <a:lnTo>
                    <a:pt x="4415" y="0"/>
                  </a:lnTo>
                  <a:close/>
                  <a:moveTo>
                    <a:pt x="3924" y="3393"/>
                  </a:moveTo>
                  <a:lnTo>
                    <a:pt x="17209" y="15491"/>
                  </a:lnTo>
                  <a:cubicBezTo>
                    <a:pt x="17536" y="15655"/>
                    <a:pt x="17863" y="15818"/>
                    <a:pt x="18230" y="15818"/>
                  </a:cubicBezTo>
                  <a:cubicBezTo>
                    <a:pt x="18557" y="15818"/>
                    <a:pt x="19089" y="15655"/>
                    <a:pt x="19252" y="15328"/>
                  </a:cubicBezTo>
                  <a:cubicBezTo>
                    <a:pt x="19906" y="14633"/>
                    <a:pt x="19743" y="13775"/>
                    <a:pt x="19252" y="13284"/>
                  </a:cubicBezTo>
                  <a:lnTo>
                    <a:pt x="8339" y="3393"/>
                  </a:lnTo>
                  <a:close/>
                </a:path>
              </a:pathLst>
            </a:custGeom>
            <a:solidFill>
              <a:schemeClr val="accent1">
                <a:alpha val="1058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38"/>
            <p:cNvSpPr/>
            <p:nvPr/>
          </p:nvSpPr>
          <p:spPr>
            <a:xfrm>
              <a:off x="5554307" y="3643378"/>
              <a:ext cx="436434" cy="350021"/>
            </a:xfrm>
            <a:custGeom>
              <a:avLst/>
              <a:gdLst/>
              <a:ahLst/>
              <a:cxnLst/>
              <a:rect l="l" t="t" r="r" b="b"/>
              <a:pathLst>
                <a:path w="18027" h="14307" extrusionOk="0">
                  <a:moveTo>
                    <a:pt x="1677" y="1"/>
                  </a:moveTo>
                  <a:cubicBezTo>
                    <a:pt x="1186" y="1"/>
                    <a:pt x="859" y="205"/>
                    <a:pt x="491" y="532"/>
                  </a:cubicBezTo>
                  <a:cubicBezTo>
                    <a:pt x="1" y="1227"/>
                    <a:pt x="1" y="2044"/>
                    <a:pt x="655" y="2576"/>
                  </a:cubicBezTo>
                  <a:lnTo>
                    <a:pt x="9688" y="10914"/>
                  </a:lnTo>
                  <a:lnTo>
                    <a:pt x="14143" y="10914"/>
                  </a:lnTo>
                  <a:lnTo>
                    <a:pt x="2535" y="368"/>
                  </a:lnTo>
                  <a:cubicBezTo>
                    <a:pt x="2372" y="205"/>
                    <a:pt x="2045" y="1"/>
                    <a:pt x="1677" y="1"/>
                  </a:cubicBezTo>
                  <a:close/>
                  <a:moveTo>
                    <a:pt x="10546" y="11609"/>
                  </a:moveTo>
                  <a:lnTo>
                    <a:pt x="13612" y="14307"/>
                  </a:lnTo>
                  <a:lnTo>
                    <a:pt x="18026" y="14307"/>
                  </a:lnTo>
                  <a:lnTo>
                    <a:pt x="14961" y="11609"/>
                  </a:lnTo>
                  <a:close/>
                </a:path>
              </a:pathLst>
            </a:custGeom>
            <a:solidFill>
              <a:schemeClr val="accent1">
                <a:alpha val="1058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38"/>
            <p:cNvSpPr/>
            <p:nvPr/>
          </p:nvSpPr>
          <p:spPr>
            <a:xfrm>
              <a:off x="5805654" y="3698376"/>
              <a:ext cx="375086" cy="295023"/>
            </a:xfrm>
            <a:custGeom>
              <a:avLst/>
              <a:gdLst/>
              <a:ahLst/>
              <a:cxnLst/>
              <a:rect l="l" t="t" r="r" b="b"/>
              <a:pathLst>
                <a:path w="15493" h="12059" extrusionOk="0">
                  <a:moveTo>
                    <a:pt x="1718" y="1"/>
                  </a:moveTo>
                  <a:cubicBezTo>
                    <a:pt x="1186" y="1"/>
                    <a:pt x="859" y="164"/>
                    <a:pt x="491" y="491"/>
                  </a:cubicBezTo>
                  <a:cubicBezTo>
                    <a:pt x="1" y="1186"/>
                    <a:pt x="1" y="2044"/>
                    <a:pt x="696" y="2535"/>
                  </a:cubicBezTo>
                  <a:lnTo>
                    <a:pt x="7317" y="8666"/>
                  </a:lnTo>
                  <a:lnTo>
                    <a:pt x="11732" y="8666"/>
                  </a:lnTo>
                  <a:lnTo>
                    <a:pt x="2535" y="328"/>
                  </a:lnTo>
                  <a:cubicBezTo>
                    <a:pt x="2372" y="164"/>
                    <a:pt x="2045" y="1"/>
                    <a:pt x="1718" y="1"/>
                  </a:cubicBezTo>
                  <a:close/>
                  <a:moveTo>
                    <a:pt x="8012" y="9361"/>
                  </a:moveTo>
                  <a:lnTo>
                    <a:pt x="11078" y="12059"/>
                  </a:lnTo>
                  <a:lnTo>
                    <a:pt x="15492" y="12059"/>
                  </a:lnTo>
                  <a:lnTo>
                    <a:pt x="12427" y="9361"/>
                  </a:lnTo>
                  <a:close/>
                </a:path>
              </a:pathLst>
            </a:custGeom>
            <a:solidFill>
              <a:schemeClr val="accent1">
                <a:alpha val="1058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38"/>
            <p:cNvSpPr/>
            <p:nvPr/>
          </p:nvSpPr>
          <p:spPr>
            <a:xfrm>
              <a:off x="6980269" y="1974105"/>
              <a:ext cx="380000" cy="291924"/>
            </a:xfrm>
            <a:custGeom>
              <a:avLst/>
              <a:gdLst/>
              <a:ahLst/>
              <a:cxnLst/>
              <a:rect l="l" t="t" r="r" b="b"/>
              <a:pathLst>
                <a:path w="15696" h="12058" extrusionOk="0">
                  <a:moveTo>
                    <a:pt x="0" y="0"/>
                  </a:moveTo>
                  <a:lnTo>
                    <a:pt x="3066" y="2698"/>
                  </a:lnTo>
                  <a:lnTo>
                    <a:pt x="7521" y="2698"/>
                  </a:lnTo>
                  <a:lnTo>
                    <a:pt x="4456" y="0"/>
                  </a:lnTo>
                  <a:close/>
                  <a:moveTo>
                    <a:pt x="3761" y="3393"/>
                  </a:moveTo>
                  <a:lnTo>
                    <a:pt x="12957" y="11731"/>
                  </a:lnTo>
                  <a:cubicBezTo>
                    <a:pt x="13284" y="11894"/>
                    <a:pt x="13652" y="12058"/>
                    <a:pt x="13979" y="12058"/>
                  </a:cubicBezTo>
                  <a:cubicBezTo>
                    <a:pt x="14511" y="12058"/>
                    <a:pt x="14838" y="11894"/>
                    <a:pt x="15165" y="11567"/>
                  </a:cubicBezTo>
                  <a:cubicBezTo>
                    <a:pt x="15696" y="11036"/>
                    <a:pt x="15696" y="10014"/>
                    <a:pt x="15001" y="9524"/>
                  </a:cubicBezTo>
                  <a:lnTo>
                    <a:pt x="8175" y="3393"/>
                  </a:lnTo>
                  <a:close/>
                </a:path>
              </a:pathLst>
            </a:custGeom>
            <a:solidFill>
              <a:schemeClr val="accent1">
                <a:alpha val="1058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38"/>
            <p:cNvSpPr/>
            <p:nvPr/>
          </p:nvSpPr>
          <p:spPr>
            <a:xfrm>
              <a:off x="7672965" y="2381801"/>
              <a:ext cx="598689" cy="585834"/>
            </a:xfrm>
            <a:custGeom>
              <a:avLst/>
              <a:gdLst/>
              <a:ahLst/>
              <a:cxnLst/>
              <a:rect l="l" t="t" r="r" b="b"/>
              <a:pathLst>
                <a:path w="24729" h="24198" extrusionOk="0">
                  <a:moveTo>
                    <a:pt x="1553" y="0"/>
                  </a:moveTo>
                  <a:cubicBezTo>
                    <a:pt x="1226" y="0"/>
                    <a:pt x="858" y="164"/>
                    <a:pt x="531" y="532"/>
                  </a:cubicBezTo>
                  <a:cubicBezTo>
                    <a:pt x="0" y="1022"/>
                    <a:pt x="0" y="2044"/>
                    <a:pt x="695" y="2575"/>
                  </a:cubicBezTo>
                  <a:lnTo>
                    <a:pt x="19088" y="19252"/>
                  </a:lnTo>
                  <a:lnTo>
                    <a:pt x="19088" y="15164"/>
                  </a:lnTo>
                  <a:lnTo>
                    <a:pt x="2575" y="327"/>
                  </a:lnTo>
                  <a:cubicBezTo>
                    <a:pt x="2412" y="0"/>
                    <a:pt x="1880" y="0"/>
                    <a:pt x="1553" y="0"/>
                  </a:cubicBezTo>
                  <a:close/>
                  <a:moveTo>
                    <a:pt x="19783" y="15859"/>
                  </a:moveTo>
                  <a:lnTo>
                    <a:pt x="19783" y="19742"/>
                  </a:lnTo>
                  <a:lnTo>
                    <a:pt x="24729" y="24198"/>
                  </a:lnTo>
                  <a:lnTo>
                    <a:pt x="24729" y="20274"/>
                  </a:lnTo>
                  <a:lnTo>
                    <a:pt x="19783" y="15859"/>
                  </a:lnTo>
                  <a:close/>
                </a:path>
              </a:pathLst>
            </a:custGeom>
            <a:solidFill>
              <a:schemeClr val="accent1">
                <a:alpha val="1058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38"/>
            <p:cNvSpPr/>
            <p:nvPr/>
          </p:nvSpPr>
          <p:spPr>
            <a:xfrm>
              <a:off x="7508676" y="1974105"/>
              <a:ext cx="552206" cy="445319"/>
            </a:xfrm>
            <a:custGeom>
              <a:avLst/>
              <a:gdLst/>
              <a:ahLst/>
              <a:cxnLst/>
              <a:rect l="l" t="t" r="r" b="b"/>
              <a:pathLst>
                <a:path w="22809" h="18394" extrusionOk="0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accent1">
                <a:alpha val="1058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38"/>
            <p:cNvSpPr/>
            <p:nvPr/>
          </p:nvSpPr>
          <p:spPr>
            <a:xfrm>
              <a:off x="7887684" y="2092855"/>
              <a:ext cx="383971" cy="391887"/>
            </a:xfrm>
            <a:custGeom>
              <a:avLst/>
              <a:gdLst/>
              <a:ahLst/>
              <a:cxnLst/>
              <a:rect l="l" t="t" r="r" b="b"/>
              <a:pathLst>
                <a:path w="15860" h="16187" extrusionOk="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accent1">
                <a:alpha val="1058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38"/>
            <p:cNvSpPr/>
            <p:nvPr/>
          </p:nvSpPr>
          <p:spPr>
            <a:xfrm>
              <a:off x="4894275" y="3443377"/>
              <a:ext cx="383995" cy="396015"/>
            </a:xfrm>
            <a:custGeom>
              <a:avLst/>
              <a:gdLst/>
              <a:ahLst/>
              <a:cxnLst/>
              <a:rect l="l" t="t" r="r" b="b"/>
              <a:pathLst>
                <a:path w="15861" h="16187" extrusionOk="0">
                  <a:moveTo>
                    <a:pt x="1" y="1"/>
                  </a:moveTo>
                  <a:lnTo>
                    <a:pt x="1" y="3925"/>
                  </a:lnTo>
                  <a:lnTo>
                    <a:pt x="13121" y="15860"/>
                  </a:lnTo>
                  <a:cubicBezTo>
                    <a:pt x="13448" y="16023"/>
                    <a:pt x="13816" y="16187"/>
                    <a:pt x="14143" y="16187"/>
                  </a:cubicBezTo>
                  <a:cubicBezTo>
                    <a:pt x="14470" y="16187"/>
                    <a:pt x="15002" y="16023"/>
                    <a:pt x="15165" y="15696"/>
                  </a:cubicBezTo>
                  <a:cubicBezTo>
                    <a:pt x="15860" y="15165"/>
                    <a:pt x="15656" y="14143"/>
                    <a:pt x="15165" y="1365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>
                <a:alpha val="1058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38"/>
            <p:cNvSpPr/>
            <p:nvPr/>
          </p:nvSpPr>
          <p:spPr>
            <a:xfrm>
              <a:off x="5105070" y="3510386"/>
              <a:ext cx="584841" cy="483012"/>
            </a:xfrm>
            <a:custGeom>
              <a:avLst/>
              <a:gdLst/>
              <a:ahLst/>
              <a:cxnLst/>
              <a:rect l="l" t="t" r="r" b="b"/>
              <a:pathLst>
                <a:path w="24157" h="19743" extrusionOk="0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accent1">
                <a:alpha val="1058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73" name="Google Shape;3573;p38"/>
          <p:cNvSpPr/>
          <p:nvPr/>
        </p:nvSpPr>
        <p:spPr>
          <a:xfrm>
            <a:off x="8290162" y="4552899"/>
            <a:ext cx="310724" cy="85288"/>
          </a:xfrm>
          <a:custGeom>
            <a:avLst/>
            <a:gdLst/>
            <a:ahLst/>
            <a:cxnLst/>
            <a:rect l="l" t="t" r="r" b="b"/>
            <a:pathLst>
              <a:path w="12959" h="3557" extrusionOk="0">
                <a:moveTo>
                  <a:pt x="1718" y="1"/>
                </a:moveTo>
                <a:cubicBezTo>
                  <a:pt x="859" y="1"/>
                  <a:pt x="1" y="859"/>
                  <a:pt x="1" y="1676"/>
                </a:cubicBezTo>
                <a:cubicBezTo>
                  <a:pt x="1" y="2698"/>
                  <a:pt x="859" y="3557"/>
                  <a:pt x="1718" y="3557"/>
                </a:cubicBezTo>
                <a:lnTo>
                  <a:pt x="11078" y="3557"/>
                </a:lnTo>
                <a:cubicBezTo>
                  <a:pt x="12100" y="3557"/>
                  <a:pt x="12958" y="2698"/>
                  <a:pt x="12958" y="1676"/>
                </a:cubicBezTo>
                <a:cubicBezTo>
                  <a:pt x="12958" y="859"/>
                  <a:pt x="12100" y="1"/>
                  <a:pt x="110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74" name="Google Shape;3574;p38"/>
          <p:cNvGrpSpPr/>
          <p:nvPr/>
        </p:nvGrpSpPr>
        <p:grpSpPr>
          <a:xfrm>
            <a:off x="4537938" y="3894077"/>
            <a:ext cx="1697226" cy="604018"/>
            <a:chOff x="-5302450" y="3084350"/>
            <a:chExt cx="1519450" cy="540750"/>
          </a:xfrm>
        </p:grpSpPr>
        <p:sp>
          <p:nvSpPr>
            <p:cNvPr id="3575" name="Google Shape;3575;p38"/>
            <p:cNvSpPr/>
            <p:nvPr/>
          </p:nvSpPr>
          <p:spPr>
            <a:xfrm>
              <a:off x="-4388300" y="3084350"/>
              <a:ext cx="584625" cy="269450"/>
            </a:xfrm>
            <a:custGeom>
              <a:avLst/>
              <a:gdLst/>
              <a:ahLst/>
              <a:cxnLst/>
              <a:rect l="l" t="t" r="r" b="b"/>
              <a:pathLst>
                <a:path w="23385" h="10778" extrusionOk="0">
                  <a:moveTo>
                    <a:pt x="4286" y="1"/>
                  </a:moveTo>
                  <a:cubicBezTo>
                    <a:pt x="3334" y="1"/>
                    <a:pt x="2281" y="326"/>
                    <a:pt x="1454" y="953"/>
                  </a:cubicBezTo>
                  <a:cubicBezTo>
                    <a:pt x="1028" y="1254"/>
                    <a:pt x="627" y="1680"/>
                    <a:pt x="402" y="2206"/>
                  </a:cubicBezTo>
                  <a:cubicBezTo>
                    <a:pt x="101" y="2732"/>
                    <a:pt x="1" y="3259"/>
                    <a:pt x="1" y="3885"/>
                  </a:cubicBezTo>
                  <a:cubicBezTo>
                    <a:pt x="1" y="4612"/>
                    <a:pt x="201" y="5339"/>
                    <a:pt x="527" y="6166"/>
                  </a:cubicBezTo>
                  <a:lnTo>
                    <a:pt x="2181" y="5339"/>
                  </a:lnTo>
                  <a:cubicBezTo>
                    <a:pt x="1981" y="4712"/>
                    <a:pt x="1880" y="4286"/>
                    <a:pt x="1880" y="3885"/>
                  </a:cubicBezTo>
                  <a:cubicBezTo>
                    <a:pt x="1880" y="3559"/>
                    <a:pt x="1880" y="3259"/>
                    <a:pt x="2081" y="3033"/>
                  </a:cubicBezTo>
                  <a:cubicBezTo>
                    <a:pt x="2181" y="2632"/>
                    <a:pt x="2507" y="2407"/>
                    <a:pt x="2908" y="2206"/>
                  </a:cubicBezTo>
                  <a:cubicBezTo>
                    <a:pt x="3334" y="1880"/>
                    <a:pt x="3860" y="1780"/>
                    <a:pt x="4286" y="1780"/>
                  </a:cubicBezTo>
                  <a:cubicBezTo>
                    <a:pt x="4788" y="1780"/>
                    <a:pt x="5214" y="1880"/>
                    <a:pt x="5540" y="2106"/>
                  </a:cubicBezTo>
                  <a:cubicBezTo>
                    <a:pt x="5640" y="2206"/>
                    <a:pt x="5740" y="2206"/>
                    <a:pt x="5941" y="2306"/>
                  </a:cubicBezTo>
                  <a:cubicBezTo>
                    <a:pt x="7194" y="2933"/>
                    <a:pt x="11379" y="5138"/>
                    <a:pt x="15139" y="7018"/>
                  </a:cubicBezTo>
                  <a:cubicBezTo>
                    <a:pt x="18998" y="8998"/>
                    <a:pt x="22557" y="10778"/>
                    <a:pt x="22557" y="10778"/>
                  </a:cubicBezTo>
                  <a:lnTo>
                    <a:pt x="23384" y="9098"/>
                  </a:lnTo>
                  <a:cubicBezTo>
                    <a:pt x="23384" y="9098"/>
                    <a:pt x="23184" y="8998"/>
                    <a:pt x="22758" y="8772"/>
                  </a:cubicBezTo>
                  <a:cubicBezTo>
                    <a:pt x="21078" y="7945"/>
                    <a:pt x="17119" y="5965"/>
                    <a:pt x="13459" y="4086"/>
                  </a:cubicBezTo>
                  <a:cubicBezTo>
                    <a:pt x="11680" y="3133"/>
                    <a:pt x="9926" y="2306"/>
                    <a:pt x="8672" y="1680"/>
                  </a:cubicBezTo>
                  <a:cubicBezTo>
                    <a:pt x="7920" y="1379"/>
                    <a:pt x="7419" y="1053"/>
                    <a:pt x="7093" y="853"/>
                  </a:cubicBezTo>
                  <a:cubicBezTo>
                    <a:pt x="6893" y="752"/>
                    <a:pt x="6667" y="627"/>
                    <a:pt x="6567" y="627"/>
                  </a:cubicBezTo>
                  <a:cubicBezTo>
                    <a:pt x="6567" y="527"/>
                    <a:pt x="6467" y="527"/>
                    <a:pt x="6467" y="527"/>
                  </a:cubicBezTo>
                  <a:cubicBezTo>
                    <a:pt x="5840" y="126"/>
                    <a:pt x="5013" y="1"/>
                    <a:pt x="4286" y="1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38"/>
            <p:cNvSpPr/>
            <p:nvPr/>
          </p:nvSpPr>
          <p:spPr>
            <a:xfrm>
              <a:off x="-5302450" y="3142000"/>
              <a:ext cx="509425" cy="211800"/>
            </a:xfrm>
            <a:custGeom>
              <a:avLst/>
              <a:gdLst/>
              <a:ahLst/>
              <a:cxnLst/>
              <a:rect l="l" t="t" r="r" b="b"/>
              <a:pathLst>
                <a:path w="20377" h="8472" extrusionOk="0">
                  <a:moveTo>
                    <a:pt x="4286" y="0"/>
                  </a:moveTo>
                  <a:cubicBezTo>
                    <a:pt x="3358" y="0"/>
                    <a:pt x="2306" y="326"/>
                    <a:pt x="1479" y="953"/>
                  </a:cubicBezTo>
                  <a:cubicBezTo>
                    <a:pt x="1053" y="1253"/>
                    <a:pt x="627" y="1679"/>
                    <a:pt x="426" y="2206"/>
                  </a:cubicBezTo>
                  <a:cubicBezTo>
                    <a:pt x="125" y="2707"/>
                    <a:pt x="0" y="3233"/>
                    <a:pt x="0" y="3860"/>
                  </a:cubicBezTo>
                  <a:cubicBezTo>
                    <a:pt x="0" y="4587"/>
                    <a:pt x="226" y="5339"/>
                    <a:pt x="526" y="6166"/>
                  </a:cubicBezTo>
                  <a:lnTo>
                    <a:pt x="2206" y="5339"/>
                  </a:lnTo>
                  <a:cubicBezTo>
                    <a:pt x="2005" y="4812"/>
                    <a:pt x="1880" y="4286"/>
                    <a:pt x="1880" y="3860"/>
                  </a:cubicBezTo>
                  <a:cubicBezTo>
                    <a:pt x="1880" y="3559"/>
                    <a:pt x="2005" y="3233"/>
                    <a:pt x="2105" y="3033"/>
                  </a:cubicBezTo>
                  <a:cubicBezTo>
                    <a:pt x="2206" y="2707"/>
                    <a:pt x="2506" y="2406"/>
                    <a:pt x="2932" y="2206"/>
                  </a:cubicBezTo>
                  <a:cubicBezTo>
                    <a:pt x="3358" y="1980"/>
                    <a:pt x="3885" y="1880"/>
                    <a:pt x="4286" y="1880"/>
                  </a:cubicBezTo>
                  <a:cubicBezTo>
                    <a:pt x="4812" y="1880"/>
                    <a:pt x="5238" y="1980"/>
                    <a:pt x="5539" y="2081"/>
                  </a:cubicBezTo>
                  <a:lnTo>
                    <a:pt x="5539" y="2206"/>
                  </a:lnTo>
                  <a:cubicBezTo>
                    <a:pt x="5639" y="2206"/>
                    <a:pt x="5764" y="2306"/>
                    <a:pt x="5865" y="2306"/>
                  </a:cubicBezTo>
                  <a:cubicBezTo>
                    <a:pt x="6491" y="2607"/>
                    <a:pt x="7519" y="3133"/>
                    <a:pt x="8897" y="3760"/>
                  </a:cubicBezTo>
                  <a:cubicBezTo>
                    <a:pt x="13058" y="5639"/>
                    <a:pt x="19649" y="8472"/>
                    <a:pt x="19649" y="8472"/>
                  </a:cubicBezTo>
                  <a:lnTo>
                    <a:pt x="20376" y="6792"/>
                  </a:lnTo>
                  <a:cubicBezTo>
                    <a:pt x="20376" y="6792"/>
                    <a:pt x="20176" y="6692"/>
                    <a:pt x="19750" y="6592"/>
                  </a:cubicBezTo>
                  <a:cubicBezTo>
                    <a:pt x="18496" y="5965"/>
                    <a:pt x="15163" y="4487"/>
                    <a:pt x="12231" y="3133"/>
                  </a:cubicBezTo>
                  <a:cubicBezTo>
                    <a:pt x="10777" y="2507"/>
                    <a:pt x="9298" y="1880"/>
                    <a:pt x="8271" y="1354"/>
                  </a:cubicBezTo>
                  <a:cubicBezTo>
                    <a:pt x="7744" y="1153"/>
                    <a:pt x="7218" y="953"/>
                    <a:pt x="6892" y="727"/>
                  </a:cubicBezTo>
                  <a:cubicBezTo>
                    <a:pt x="6792" y="727"/>
                    <a:pt x="6692" y="627"/>
                    <a:pt x="6592" y="627"/>
                  </a:cubicBezTo>
                  <a:lnTo>
                    <a:pt x="6491" y="527"/>
                  </a:lnTo>
                  <a:cubicBezTo>
                    <a:pt x="5865" y="101"/>
                    <a:pt x="5138" y="0"/>
                    <a:pt x="4286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38"/>
            <p:cNvSpPr/>
            <p:nvPr/>
          </p:nvSpPr>
          <p:spPr>
            <a:xfrm>
              <a:off x="-4832525" y="3193825"/>
              <a:ext cx="451775" cy="409275"/>
            </a:xfrm>
            <a:custGeom>
              <a:avLst/>
              <a:gdLst/>
              <a:ahLst/>
              <a:cxnLst/>
              <a:rect l="l" t="t" r="r" b="b"/>
              <a:pathLst>
                <a:path w="18071" h="16371" extrusionOk="0">
                  <a:moveTo>
                    <a:pt x="9043" y="0"/>
                  </a:moveTo>
                  <a:cubicBezTo>
                    <a:pt x="8405" y="0"/>
                    <a:pt x="7759" y="76"/>
                    <a:pt x="7118" y="233"/>
                  </a:cubicBezTo>
                  <a:cubicBezTo>
                    <a:pt x="2732" y="1386"/>
                    <a:pt x="0" y="5872"/>
                    <a:pt x="1153" y="10258"/>
                  </a:cubicBezTo>
                  <a:cubicBezTo>
                    <a:pt x="2121" y="13942"/>
                    <a:pt x="5371" y="16371"/>
                    <a:pt x="8985" y="16371"/>
                  </a:cubicBezTo>
                  <a:cubicBezTo>
                    <a:pt x="9674" y="16371"/>
                    <a:pt x="10376" y="16282"/>
                    <a:pt x="11078" y="16098"/>
                  </a:cubicBezTo>
                  <a:cubicBezTo>
                    <a:pt x="15464" y="14945"/>
                    <a:pt x="18070" y="10559"/>
                    <a:pt x="17043" y="6173"/>
                  </a:cubicBezTo>
                  <a:cubicBezTo>
                    <a:pt x="16062" y="2443"/>
                    <a:pt x="12671" y="0"/>
                    <a:pt x="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38"/>
            <p:cNvSpPr/>
            <p:nvPr/>
          </p:nvSpPr>
          <p:spPr>
            <a:xfrm>
              <a:off x="-4803700" y="3447750"/>
              <a:ext cx="25" cy="2550"/>
            </a:xfrm>
            <a:custGeom>
              <a:avLst/>
              <a:gdLst/>
              <a:ahLst/>
              <a:cxnLst/>
              <a:rect l="l" t="t" r="r" b="b"/>
              <a:pathLst>
                <a:path w="1" h="102" extrusionOk="0">
                  <a:moveTo>
                    <a:pt x="0" y="1"/>
                  </a:moveTo>
                  <a:lnTo>
                    <a:pt x="0" y="10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38"/>
            <p:cNvSpPr/>
            <p:nvPr/>
          </p:nvSpPr>
          <p:spPr>
            <a:xfrm>
              <a:off x="-4808725" y="3197125"/>
              <a:ext cx="287000" cy="284500"/>
            </a:xfrm>
            <a:custGeom>
              <a:avLst/>
              <a:gdLst/>
              <a:ahLst/>
              <a:cxnLst/>
              <a:rect l="l" t="t" r="r" b="b"/>
              <a:pathLst>
                <a:path w="11480" h="11380" extrusionOk="0">
                  <a:moveTo>
                    <a:pt x="9299" y="1"/>
                  </a:moveTo>
                  <a:lnTo>
                    <a:pt x="1" y="9274"/>
                  </a:lnTo>
                  <a:cubicBezTo>
                    <a:pt x="101" y="9500"/>
                    <a:pt x="101" y="9800"/>
                    <a:pt x="201" y="10026"/>
                  </a:cubicBezTo>
                  <a:lnTo>
                    <a:pt x="201" y="10126"/>
                  </a:lnTo>
                  <a:cubicBezTo>
                    <a:pt x="301" y="10527"/>
                    <a:pt x="527" y="10953"/>
                    <a:pt x="627" y="11379"/>
                  </a:cubicBezTo>
                  <a:cubicBezTo>
                    <a:pt x="4286" y="7720"/>
                    <a:pt x="7820" y="4161"/>
                    <a:pt x="11479" y="627"/>
                  </a:cubicBezTo>
                  <a:cubicBezTo>
                    <a:pt x="10752" y="302"/>
                    <a:pt x="10026" y="101"/>
                    <a:pt x="92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38"/>
            <p:cNvSpPr/>
            <p:nvPr/>
          </p:nvSpPr>
          <p:spPr>
            <a:xfrm>
              <a:off x="-4777400" y="3228450"/>
              <a:ext cx="352150" cy="349650"/>
            </a:xfrm>
            <a:custGeom>
              <a:avLst/>
              <a:gdLst/>
              <a:ahLst/>
              <a:cxnLst/>
              <a:rect l="l" t="t" r="r" b="b"/>
              <a:pathLst>
                <a:path w="14086" h="13986" extrusionOk="0">
                  <a:moveTo>
                    <a:pt x="11279" y="1"/>
                  </a:moveTo>
                  <a:lnTo>
                    <a:pt x="1" y="11279"/>
                  </a:lnTo>
                  <a:cubicBezTo>
                    <a:pt x="828" y="12407"/>
                    <a:pt x="1880" y="13359"/>
                    <a:pt x="3033" y="13986"/>
                  </a:cubicBezTo>
                  <a:lnTo>
                    <a:pt x="14086" y="3008"/>
                  </a:lnTo>
                  <a:cubicBezTo>
                    <a:pt x="13459" y="1755"/>
                    <a:pt x="12532" y="728"/>
                    <a:pt x="11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38"/>
            <p:cNvSpPr/>
            <p:nvPr/>
          </p:nvSpPr>
          <p:spPr>
            <a:xfrm>
              <a:off x="-4237300" y="3179650"/>
              <a:ext cx="451800" cy="409300"/>
            </a:xfrm>
            <a:custGeom>
              <a:avLst/>
              <a:gdLst/>
              <a:ahLst/>
              <a:cxnLst/>
              <a:rect l="l" t="t" r="r" b="b"/>
              <a:pathLst>
                <a:path w="18072" h="16372" extrusionOk="0">
                  <a:moveTo>
                    <a:pt x="9118" y="1"/>
                  </a:moveTo>
                  <a:cubicBezTo>
                    <a:pt x="8425" y="1"/>
                    <a:pt x="7720" y="89"/>
                    <a:pt x="7018" y="274"/>
                  </a:cubicBezTo>
                  <a:cubicBezTo>
                    <a:pt x="2632" y="1427"/>
                    <a:pt x="1" y="5813"/>
                    <a:pt x="1154" y="10199"/>
                  </a:cubicBezTo>
                  <a:cubicBezTo>
                    <a:pt x="2049" y="13929"/>
                    <a:pt x="5427" y="16372"/>
                    <a:pt x="9115" y="16372"/>
                  </a:cubicBezTo>
                  <a:cubicBezTo>
                    <a:pt x="9764" y="16372"/>
                    <a:pt x="10422" y="16296"/>
                    <a:pt x="11079" y="16138"/>
                  </a:cubicBezTo>
                  <a:cubicBezTo>
                    <a:pt x="15465" y="14986"/>
                    <a:pt x="18071" y="10499"/>
                    <a:pt x="16918" y="6113"/>
                  </a:cubicBezTo>
                  <a:cubicBezTo>
                    <a:pt x="16055" y="2430"/>
                    <a:pt x="12752" y="1"/>
                    <a:pt x="91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38"/>
            <p:cNvSpPr/>
            <p:nvPr/>
          </p:nvSpPr>
          <p:spPr>
            <a:xfrm>
              <a:off x="-4832525" y="3170825"/>
              <a:ext cx="454275" cy="454275"/>
            </a:xfrm>
            <a:custGeom>
              <a:avLst/>
              <a:gdLst/>
              <a:ahLst/>
              <a:cxnLst/>
              <a:rect l="l" t="t" r="r" b="b"/>
              <a:pathLst>
                <a:path w="18171" h="18171" extrusionOk="0">
                  <a:moveTo>
                    <a:pt x="9098" y="1880"/>
                  </a:moveTo>
                  <a:cubicBezTo>
                    <a:pt x="10652" y="1880"/>
                    <a:pt x="12231" y="2406"/>
                    <a:pt x="13484" y="3334"/>
                  </a:cubicBezTo>
                  <a:cubicBezTo>
                    <a:pt x="14737" y="4286"/>
                    <a:pt x="15664" y="5639"/>
                    <a:pt x="16090" y="7319"/>
                  </a:cubicBezTo>
                  <a:cubicBezTo>
                    <a:pt x="16291" y="7945"/>
                    <a:pt x="16291" y="8572"/>
                    <a:pt x="16291" y="9073"/>
                  </a:cubicBezTo>
                  <a:cubicBezTo>
                    <a:pt x="16291" y="10752"/>
                    <a:pt x="15790" y="12331"/>
                    <a:pt x="14837" y="13459"/>
                  </a:cubicBezTo>
                  <a:cubicBezTo>
                    <a:pt x="13910" y="14712"/>
                    <a:pt x="12532" y="15664"/>
                    <a:pt x="10877" y="16090"/>
                  </a:cubicBezTo>
                  <a:cubicBezTo>
                    <a:pt x="10251" y="16291"/>
                    <a:pt x="9724" y="16391"/>
                    <a:pt x="9098" y="16391"/>
                  </a:cubicBezTo>
                  <a:cubicBezTo>
                    <a:pt x="7419" y="16391"/>
                    <a:pt x="5965" y="15765"/>
                    <a:pt x="4712" y="14837"/>
                  </a:cubicBezTo>
                  <a:cubicBezTo>
                    <a:pt x="3459" y="13885"/>
                    <a:pt x="2506" y="12532"/>
                    <a:pt x="2105" y="10852"/>
                  </a:cubicBezTo>
                  <a:cubicBezTo>
                    <a:pt x="1880" y="10326"/>
                    <a:pt x="1880" y="9699"/>
                    <a:pt x="1880" y="9073"/>
                  </a:cubicBezTo>
                  <a:cubicBezTo>
                    <a:pt x="1880" y="7519"/>
                    <a:pt x="2406" y="5940"/>
                    <a:pt x="3359" y="4687"/>
                  </a:cubicBezTo>
                  <a:cubicBezTo>
                    <a:pt x="4286" y="3434"/>
                    <a:pt x="5639" y="2506"/>
                    <a:pt x="7318" y="2080"/>
                  </a:cubicBezTo>
                  <a:cubicBezTo>
                    <a:pt x="7945" y="1980"/>
                    <a:pt x="8471" y="1880"/>
                    <a:pt x="9098" y="1880"/>
                  </a:cubicBezTo>
                  <a:close/>
                  <a:moveTo>
                    <a:pt x="9098" y="0"/>
                  </a:moveTo>
                  <a:cubicBezTo>
                    <a:pt x="8371" y="0"/>
                    <a:pt x="7644" y="100"/>
                    <a:pt x="6792" y="301"/>
                  </a:cubicBezTo>
                  <a:cubicBezTo>
                    <a:pt x="4812" y="827"/>
                    <a:pt x="3033" y="1980"/>
                    <a:pt x="1880" y="3559"/>
                  </a:cubicBezTo>
                  <a:cubicBezTo>
                    <a:pt x="627" y="5113"/>
                    <a:pt x="0" y="7093"/>
                    <a:pt x="0" y="9073"/>
                  </a:cubicBezTo>
                  <a:cubicBezTo>
                    <a:pt x="0" y="9825"/>
                    <a:pt x="125" y="10652"/>
                    <a:pt x="326" y="11379"/>
                  </a:cubicBezTo>
                  <a:cubicBezTo>
                    <a:pt x="852" y="13359"/>
                    <a:pt x="2005" y="15138"/>
                    <a:pt x="3559" y="16291"/>
                  </a:cubicBezTo>
                  <a:cubicBezTo>
                    <a:pt x="5138" y="17544"/>
                    <a:pt x="7018" y="18171"/>
                    <a:pt x="9098" y="18171"/>
                  </a:cubicBezTo>
                  <a:cubicBezTo>
                    <a:pt x="9825" y="18171"/>
                    <a:pt x="10552" y="18070"/>
                    <a:pt x="11404" y="17970"/>
                  </a:cubicBezTo>
                  <a:cubicBezTo>
                    <a:pt x="13384" y="17444"/>
                    <a:pt x="15163" y="16191"/>
                    <a:pt x="16291" y="14612"/>
                  </a:cubicBezTo>
                  <a:cubicBezTo>
                    <a:pt x="17544" y="13058"/>
                    <a:pt x="18171" y="11178"/>
                    <a:pt x="18171" y="9073"/>
                  </a:cubicBezTo>
                  <a:cubicBezTo>
                    <a:pt x="18171" y="8346"/>
                    <a:pt x="18070" y="7619"/>
                    <a:pt x="17870" y="6892"/>
                  </a:cubicBezTo>
                  <a:cubicBezTo>
                    <a:pt x="17344" y="4812"/>
                    <a:pt x="16191" y="3133"/>
                    <a:pt x="14637" y="1880"/>
                  </a:cubicBezTo>
                  <a:cubicBezTo>
                    <a:pt x="13058" y="727"/>
                    <a:pt x="11078" y="0"/>
                    <a:pt x="9098" y="0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38"/>
            <p:cNvSpPr/>
            <p:nvPr/>
          </p:nvSpPr>
          <p:spPr>
            <a:xfrm>
              <a:off x="-4208475" y="3434600"/>
              <a:ext cx="5675" cy="18200"/>
            </a:xfrm>
            <a:custGeom>
              <a:avLst/>
              <a:gdLst/>
              <a:ahLst/>
              <a:cxnLst/>
              <a:rect l="l" t="t" r="r" b="b"/>
              <a:pathLst>
                <a:path w="227" h="728" extrusionOk="0">
                  <a:moveTo>
                    <a:pt x="226" y="727"/>
                  </a:moveTo>
                  <a:lnTo>
                    <a:pt x="226" y="727"/>
                  </a:lnTo>
                  <a:lnTo>
                    <a:pt x="226" y="727"/>
                  </a:lnTo>
                  <a:close/>
                  <a:moveTo>
                    <a:pt x="226" y="727"/>
                  </a:moveTo>
                  <a:lnTo>
                    <a:pt x="226" y="727"/>
                  </a:lnTo>
                  <a:lnTo>
                    <a:pt x="226" y="727"/>
                  </a:lnTo>
                  <a:close/>
                  <a:moveTo>
                    <a:pt x="226" y="727"/>
                  </a:moveTo>
                  <a:lnTo>
                    <a:pt x="226" y="727"/>
                  </a:lnTo>
                  <a:lnTo>
                    <a:pt x="226" y="727"/>
                  </a:lnTo>
                  <a:close/>
                  <a:moveTo>
                    <a:pt x="226" y="727"/>
                  </a:moveTo>
                  <a:lnTo>
                    <a:pt x="226" y="727"/>
                  </a:lnTo>
                  <a:lnTo>
                    <a:pt x="226" y="727"/>
                  </a:lnTo>
                  <a:close/>
                  <a:moveTo>
                    <a:pt x="226" y="627"/>
                  </a:moveTo>
                  <a:lnTo>
                    <a:pt x="226" y="627"/>
                  </a:lnTo>
                  <a:lnTo>
                    <a:pt x="226" y="627"/>
                  </a:lnTo>
                  <a:close/>
                  <a:moveTo>
                    <a:pt x="226" y="627"/>
                  </a:moveTo>
                  <a:lnTo>
                    <a:pt x="226" y="627"/>
                  </a:lnTo>
                  <a:lnTo>
                    <a:pt x="226" y="627"/>
                  </a:lnTo>
                  <a:close/>
                  <a:moveTo>
                    <a:pt x="226" y="627"/>
                  </a:moveTo>
                  <a:lnTo>
                    <a:pt x="226" y="627"/>
                  </a:lnTo>
                  <a:lnTo>
                    <a:pt x="226" y="627"/>
                  </a:lnTo>
                  <a:close/>
                  <a:moveTo>
                    <a:pt x="101" y="627"/>
                  </a:moveTo>
                  <a:lnTo>
                    <a:pt x="226" y="627"/>
                  </a:lnTo>
                  <a:lnTo>
                    <a:pt x="101" y="627"/>
                  </a:lnTo>
                  <a:close/>
                  <a:moveTo>
                    <a:pt x="101" y="627"/>
                  </a:moveTo>
                  <a:lnTo>
                    <a:pt x="101" y="627"/>
                  </a:lnTo>
                  <a:lnTo>
                    <a:pt x="101" y="627"/>
                  </a:lnTo>
                  <a:close/>
                  <a:moveTo>
                    <a:pt x="1" y="101"/>
                  </a:moveTo>
                  <a:cubicBezTo>
                    <a:pt x="1" y="301"/>
                    <a:pt x="101" y="402"/>
                    <a:pt x="101" y="627"/>
                  </a:cubicBezTo>
                  <a:cubicBezTo>
                    <a:pt x="101" y="402"/>
                    <a:pt x="1" y="301"/>
                    <a:pt x="1" y="101"/>
                  </a:cubicBezTo>
                  <a:close/>
                  <a:moveTo>
                    <a:pt x="1" y="101"/>
                  </a:moveTo>
                  <a:lnTo>
                    <a:pt x="1" y="101"/>
                  </a:lnTo>
                  <a:lnTo>
                    <a:pt x="1" y="101"/>
                  </a:lnTo>
                  <a:close/>
                  <a:moveTo>
                    <a:pt x="1" y="101"/>
                  </a:moveTo>
                  <a:lnTo>
                    <a:pt x="1" y="101"/>
                  </a:lnTo>
                  <a:lnTo>
                    <a:pt x="1" y="101"/>
                  </a:lnTo>
                  <a:close/>
                  <a:moveTo>
                    <a:pt x="1" y="101"/>
                  </a:moveTo>
                  <a:lnTo>
                    <a:pt x="1" y="101"/>
                  </a:lnTo>
                  <a:lnTo>
                    <a:pt x="1" y="10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38"/>
            <p:cNvSpPr/>
            <p:nvPr/>
          </p:nvSpPr>
          <p:spPr>
            <a:xfrm>
              <a:off x="-4210975" y="3183975"/>
              <a:ext cx="308300" cy="307675"/>
            </a:xfrm>
            <a:custGeom>
              <a:avLst/>
              <a:gdLst/>
              <a:ahLst/>
              <a:cxnLst/>
              <a:rect l="l" t="t" r="r" b="b"/>
              <a:pathLst>
                <a:path w="12332" h="12307" extrusionOk="0">
                  <a:moveTo>
                    <a:pt x="9499" y="0"/>
                  </a:moveTo>
                  <a:cubicBezTo>
                    <a:pt x="6266" y="3133"/>
                    <a:pt x="3133" y="6366"/>
                    <a:pt x="0" y="9499"/>
                  </a:cubicBezTo>
                  <a:cubicBezTo>
                    <a:pt x="0" y="9700"/>
                    <a:pt x="0" y="9800"/>
                    <a:pt x="101" y="10026"/>
                  </a:cubicBezTo>
                  <a:lnTo>
                    <a:pt x="101" y="10126"/>
                  </a:lnTo>
                  <a:cubicBezTo>
                    <a:pt x="101" y="10326"/>
                    <a:pt x="201" y="10427"/>
                    <a:pt x="201" y="10652"/>
                  </a:cubicBezTo>
                  <a:lnTo>
                    <a:pt x="326" y="10652"/>
                  </a:lnTo>
                  <a:lnTo>
                    <a:pt x="326" y="10752"/>
                  </a:lnTo>
                  <a:cubicBezTo>
                    <a:pt x="527" y="11279"/>
                    <a:pt x="727" y="11805"/>
                    <a:pt x="1053" y="12306"/>
                  </a:cubicBezTo>
                  <a:lnTo>
                    <a:pt x="12331" y="1028"/>
                  </a:lnTo>
                  <a:cubicBezTo>
                    <a:pt x="11379" y="527"/>
                    <a:pt x="10452" y="201"/>
                    <a:pt x="94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38"/>
            <p:cNvSpPr/>
            <p:nvPr/>
          </p:nvSpPr>
          <p:spPr>
            <a:xfrm>
              <a:off x="-4166500" y="3228450"/>
              <a:ext cx="331500" cy="331500"/>
            </a:xfrm>
            <a:custGeom>
              <a:avLst/>
              <a:gdLst/>
              <a:ahLst/>
              <a:cxnLst/>
              <a:rect l="l" t="t" r="r" b="b"/>
              <a:pathLst>
                <a:path w="13260" h="13260" extrusionOk="0">
                  <a:moveTo>
                    <a:pt x="11480" y="1"/>
                  </a:moveTo>
                  <a:lnTo>
                    <a:pt x="1" y="11480"/>
                  </a:lnTo>
                  <a:cubicBezTo>
                    <a:pt x="627" y="12207"/>
                    <a:pt x="1254" y="12733"/>
                    <a:pt x="1981" y="13259"/>
                  </a:cubicBezTo>
                  <a:lnTo>
                    <a:pt x="13259" y="1981"/>
                  </a:lnTo>
                  <a:cubicBezTo>
                    <a:pt x="12733" y="1254"/>
                    <a:pt x="12206" y="628"/>
                    <a:pt x="114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38"/>
            <p:cNvSpPr/>
            <p:nvPr/>
          </p:nvSpPr>
          <p:spPr>
            <a:xfrm>
              <a:off x="-4239800" y="3157650"/>
              <a:ext cx="456800" cy="454300"/>
            </a:xfrm>
            <a:custGeom>
              <a:avLst/>
              <a:gdLst/>
              <a:ahLst/>
              <a:cxnLst/>
              <a:rect l="l" t="t" r="r" b="b"/>
              <a:pathLst>
                <a:path w="18272" h="18172" extrusionOk="0">
                  <a:moveTo>
                    <a:pt x="9199" y="1780"/>
                  </a:moveTo>
                  <a:cubicBezTo>
                    <a:pt x="10752" y="1780"/>
                    <a:pt x="12331" y="2407"/>
                    <a:pt x="13585" y="3334"/>
                  </a:cubicBezTo>
                  <a:cubicBezTo>
                    <a:pt x="14838" y="4287"/>
                    <a:pt x="15765" y="5640"/>
                    <a:pt x="16191" y="7319"/>
                  </a:cubicBezTo>
                  <a:cubicBezTo>
                    <a:pt x="16291" y="7846"/>
                    <a:pt x="16392" y="8472"/>
                    <a:pt x="16392" y="9099"/>
                  </a:cubicBezTo>
                  <a:cubicBezTo>
                    <a:pt x="16392" y="10653"/>
                    <a:pt x="15890" y="12232"/>
                    <a:pt x="14938" y="13485"/>
                  </a:cubicBezTo>
                  <a:cubicBezTo>
                    <a:pt x="13885" y="14738"/>
                    <a:pt x="12532" y="15665"/>
                    <a:pt x="10978" y="16091"/>
                  </a:cubicBezTo>
                  <a:cubicBezTo>
                    <a:pt x="10351" y="16191"/>
                    <a:pt x="9725" y="16292"/>
                    <a:pt x="9199" y="16292"/>
                  </a:cubicBezTo>
                  <a:cubicBezTo>
                    <a:pt x="7519" y="16292"/>
                    <a:pt x="5965" y="15765"/>
                    <a:pt x="4712" y="14838"/>
                  </a:cubicBezTo>
                  <a:cubicBezTo>
                    <a:pt x="3459" y="13886"/>
                    <a:pt x="2507" y="12532"/>
                    <a:pt x="2106" y="10853"/>
                  </a:cubicBezTo>
                  <a:cubicBezTo>
                    <a:pt x="1980" y="10226"/>
                    <a:pt x="1880" y="9600"/>
                    <a:pt x="1880" y="9099"/>
                  </a:cubicBezTo>
                  <a:cubicBezTo>
                    <a:pt x="1880" y="7419"/>
                    <a:pt x="2407" y="5840"/>
                    <a:pt x="3459" y="4587"/>
                  </a:cubicBezTo>
                  <a:cubicBezTo>
                    <a:pt x="4387" y="3460"/>
                    <a:pt x="5740" y="2507"/>
                    <a:pt x="7319" y="1981"/>
                  </a:cubicBezTo>
                  <a:cubicBezTo>
                    <a:pt x="7945" y="1881"/>
                    <a:pt x="8572" y="1780"/>
                    <a:pt x="9199" y="1780"/>
                  </a:cubicBezTo>
                  <a:close/>
                  <a:moveTo>
                    <a:pt x="9199" y="1"/>
                  </a:moveTo>
                  <a:cubicBezTo>
                    <a:pt x="8372" y="1"/>
                    <a:pt x="7620" y="1"/>
                    <a:pt x="6893" y="201"/>
                  </a:cubicBezTo>
                  <a:cubicBezTo>
                    <a:pt x="4813" y="728"/>
                    <a:pt x="3133" y="1981"/>
                    <a:pt x="1880" y="3560"/>
                  </a:cubicBezTo>
                  <a:cubicBezTo>
                    <a:pt x="727" y="5114"/>
                    <a:pt x="1" y="6993"/>
                    <a:pt x="1" y="9099"/>
                  </a:cubicBezTo>
                  <a:cubicBezTo>
                    <a:pt x="1" y="9825"/>
                    <a:pt x="101" y="10552"/>
                    <a:pt x="326" y="11279"/>
                  </a:cubicBezTo>
                  <a:cubicBezTo>
                    <a:pt x="853" y="13359"/>
                    <a:pt x="2106" y="15039"/>
                    <a:pt x="3660" y="16292"/>
                  </a:cubicBezTo>
                  <a:cubicBezTo>
                    <a:pt x="5239" y="17445"/>
                    <a:pt x="7118" y="18171"/>
                    <a:pt x="9199" y="18171"/>
                  </a:cubicBezTo>
                  <a:cubicBezTo>
                    <a:pt x="9925" y="18171"/>
                    <a:pt x="10652" y="18071"/>
                    <a:pt x="11379" y="17871"/>
                  </a:cubicBezTo>
                  <a:cubicBezTo>
                    <a:pt x="13484" y="17344"/>
                    <a:pt x="15138" y="16191"/>
                    <a:pt x="16392" y="14612"/>
                  </a:cubicBezTo>
                  <a:cubicBezTo>
                    <a:pt x="17544" y="13059"/>
                    <a:pt x="18271" y="11079"/>
                    <a:pt x="18271" y="9099"/>
                  </a:cubicBezTo>
                  <a:cubicBezTo>
                    <a:pt x="18271" y="8347"/>
                    <a:pt x="18171" y="7520"/>
                    <a:pt x="17971" y="6793"/>
                  </a:cubicBezTo>
                  <a:cubicBezTo>
                    <a:pt x="17444" y="4713"/>
                    <a:pt x="16291" y="3033"/>
                    <a:pt x="14737" y="1881"/>
                  </a:cubicBezTo>
                  <a:cubicBezTo>
                    <a:pt x="13159" y="627"/>
                    <a:pt x="11179" y="1"/>
                    <a:pt x="9199" y="1"/>
                  </a:cubicBez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38"/>
            <p:cNvSpPr/>
            <p:nvPr/>
          </p:nvSpPr>
          <p:spPr>
            <a:xfrm>
              <a:off x="-4427775" y="3254150"/>
              <a:ext cx="237500" cy="112175"/>
            </a:xfrm>
            <a:custGeom>
              <a:avLst/>
              <a:gdLst/>
              <a:ahLst/>
              <a:cxnLst/>
              <a:rect l="l" t="t" r="r" b="b"/>
              <a:pathLst>
                <a:path w="9500" h="4487" extrusionOk="0">
                  <a:moveTo>
                    <a:pt x="4813" y="1"/>
                  </a:moveTo>
                  <a:cubicBezTo>
                    <a:pt x="4387" y="1"/>
                    <a:pt x="4086" y="1"/>
                    <a:pt x="3660" y="101"/>
                  </a:cubicBezTo>
                  <a:cubicBezTo>
                    <a:pt x="2607" y="427"/>
                    <a:pt x="1780" y="953"/>
                    <a:pt x="1154" y="1680"/>
                  </a:cubicBezTo>
                  <a:cubicBezTo>
                    <a:pt x="527" y="2407"/>
                    <a:pt x="101" y="3234"/>
                    <a:pt x="1" y="4286"/>
                  </a:cubicBezTo>
                  <a:lnTo>
                    <a:pt x="1880" y="4487"/>
                  </a:lnTo>
                  <a:cubicBezTo>
                    <a:pt x="1880" y="3860"/>
                    <a:pt x="2206" y="3359"/>
                    <a:pt x="2607" y="2933"/>
                  </a:cubicBezTo>
                  <a:cubicBezTo>
                    <a:pt x="2933" y="2407"/>
                    <a:pt x="3459" y="2106"/>
                    <a:pt x="4086" y="1980"/>
                  </a:cubicBezTo>
                  <a:cubicBezTo>
                    <a:pt x="4387" y="1880"/>
                    <a:pt x="4612" y="1880"/>
                    <a:pt x="4813" y="1880"/>
                  </a:cubicBezTo>
                  <a:cubicBezTo>
                    <a:pt x="5540" y="1880"/>
                    <a:pt x="6166" y="2106"/>
                    <a:pt x="6692" y="2507"/>
                  </a:cubicBezTo>
                  <a:cubicBezTo>
                    <a:pt x="7219" y="2833"/>
                    <a:pt x="7520" y="3459"/>
                    <a:pt x="7745" y="4086"/>
                  </a:cubicBezTo>
                  <a:lnTo>
                    <a:pt x="9499" y="3660"/>
                  </a:lnTo>
                  <a:cubicBezTo>
                    <a:pt x="9299" y="2507"/>
                    <a:pt x="8572" y="1680"/>
                    <a:pt x="7745" y="1053"/>
                  </a:cubicBezTo>
                  <a:cubicBezTo>
                    <a:pt x="6993" y="427"/>
                    <a:pt x="5966" y="1"/>
                    <a:pt x="4813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88" name="Google Shape;3588;p38"/>
          <p:cNvGrpSpPr/>
          <p:nvPr/>
        </p:nvGrpSpPr>
        <p:grpSpPr>
          <a:xfrm>
            <a:off x="3382656" y="3436003"/>
            <a:ext cx="929104" cy="584457"/>
            <a:chOff x="-2101325" y="2739725"/>
            <a:chExt cx="1315825" cy="827725"/>
          </a:xfrm>
        </p:grpSpPr>
        <p:sp>
          <p:nvSpPr>
            <p:cNvPr id="3589" name="Google Shape;3589;p38"/>
            <p:cNvSpPr/>
            <p:nvPr/>
          </p:nvSpPr>
          <p:spPr>
            <a:xfrm>
              <a:off x="-1699675" y="2857525"/>
              <a:ext cx="256275" cy="26350"/>
            </a:xfrm>
            <a:custGeom>
              <a:avLst/>
              <a:gdLst/>
              <a:ahLst/>
              <a:cxnLst/>
              <a:rect l="l" t="t" r="r" b="b"/>
              <a:pathLst>
                <a:path w="10251" h="1054" extrusionOk="0">
                  <a:moveTo>
                    <a:pt x="0" y="1"/>
                  </a:moveTo>
                  <a:lnTo>
                    <a:pt x="952" y="1053"/>
                  </a:lnTo>
                  <a:lnTo>
                    <a:pt x="10251" y="1053"/>
                  </a:lnTo>
                  <a:lnTo>
                    <a:pt x="9098" y="1"/>
                  </a:lnTo>
                  <a:close/>
                </a:path>
              </a:pathLst>
            </a:custGeom>
            <a:solidFill>
              <a:srgbClr val="143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38"/>
            <p:cNvSpPr/>
            <p:nvPr/>
          </p:nvSpPr>
          <p:spPr>
            <a:xfrm>
              <a:off x="-1668350" y="2891375"/>
              <a:ext cx="269450" cy="33850"/>
            </a:xfrm>
            <a:custGeom>
              <a:avLst/>
              <a:gdLst/>
              <a:ahLst/>
              <a:cxnLst/>
              <a:rect l="l" t="t" r="r" b="b"/>
              <a:pathLst>
                <a:path w="10778" h="1354" extrusionOk="0">
                  <a:moveTo>
                    <a:pt x="0" y="0"/>
                  </a:moveTo>
                  <a:lnTo>
                    <a:pt x="1253" y="1354"/>
                  </a:lnTo>
                  <a:lnTo>
                    <a:pt x="10777" y="1354"/>
                  </a:lnTo>
                  <a:lnTo>
                    <a:pt x="9399" y="0"/>
                  </a:lnTo>
                  <a:close/>
                </a:path>
              </a:pathLst>
            </a:custGeom>
            <a:solidFill>
              <a:srgbClr val="143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38"/>
            <p:cNvSpPr/>
            <p:nvPr/>
          </p:nvSpPr>
          <p:spPr>
            <a:xfrm>
              <a:off x="-1736025" y="2815550"/>
              <a:ext cx="255675" cy="31350"/>
            </a:xfrm>
            <a:custGeom>
              <a:avLst/>
              <a:gdLst/>
              <a:ahLst/>
              <a:cxnLst/>
              <a:rect l="l" t="t" r="r" b="b"/>
              <a:pathLst>
                <a:path w="10227" h="1254" extrusionOk="0">
                  <a:moveTo>
                    <a:pt x="0" y="1"/>
                  </a:moveTo>
                  <a:lnTo>
                    <a:pt x="1153" y="1254"/>
                  </a:lnTo>
                  <a:lnTo>
                    <a:pt x="10226" y="1254"/>
                  </a:lnTo>
                  <a:lnTo>
                    <a:pt x="8873" y="1"/>
                  </a:lnTo>
                  <a:close/>
                </a:path>
              </a:pathLst>
            </a:custGeom>
            <a:solidFill>
              <a:srgbClr val="143A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38"/>
            <p:cNvSpPr/>
            <p:nvPr/>
          </p:nvSpPr>
          <p:spPr>
            <a:xfrm>
              <a:off x="-2101325" y="2929450"/>
              <a:ext cx="477475" cy="463200"/>
            </a:xfrm>
            <a:custGeom>
              <a:avLst/>
              <a:gdLst/>
              <a:ahLst/>
              <a:cxnLst/>
              <a:rect l="l" t="t" r="r" b="b"/>
              <a:pathLst>
                <a:path w="19099" h="18528" extrusionOk="0">
                  <a:moveTo>
                    <a:pt x="10152" y="0"/>
                  </a:moveTo>
                  <a:cubicBezTo>
                    <a:pt x="9224" y="0"/>
                    <a:pt x="8063" y="140"/>
                    <a:pt x="6668" y="557"/>
                  </a:cubicBezTo>
                  <a:cubicBezTo>
                    <a:pt x="1881" y="2036"/>
                    <a:pt x="1" y="9229"/>
                    <a:pt x="6367" y="13615"/>
                  </a:cubicBezTo>
                  <a:cubicBezTo>
                    <a:pt x="12833" y="18001"/>
                    <a:pt x="19099" y="18527"/>
                    <a:pt x="19099" y="18527"/>
                  </a:cubicBezTo>
                  <a:lnTo>
                    <a:pt x="13886" y="11535"/>
                  </a:lnTo>
                  <a:cubicBezTo>
                    <a:pt x="13886" y="11535"/>
                    <a:pt x="10653" y="11535"/>
                    <a:pt x="8146" y="9229"/>
                  </a:cubicBezTo>
                  <a:cubicBezTo>
                    <a:pt x="5990" y="7267"/>
                    <a:pt x="5522" y="4043"/>
                    <a:pt x="7508" y="4043"/>
                  </a:cubicBezTo>
                  <a:cubicBezTo>
                    <a:pt x="7831" y="4043"/>
                    <a:pt x="8218" y="4128"/>
                    <a:pt x="8673" y="4317"/>
                  </a:cubicBezTo>
                  <a:cubicBezTo>
                    <a:pt x="11906" y="5570"/>
                    <a:pt x="14612" y="10282"/>
                    <a:pt x="14612" y="10282"/>
                  </a:cubicBezTo>
                  <a:lnTo>
                    <a:pt x="12933" y="557"/>
                  </a:lnTo>
                  <a:cubicBezTo>
                    <a:pt x="12933" y="557"/>
                    <a:pt x="12009" y="0"/>
                    <a:pt x="10152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38"/>
            <p:cNvSpPr/>
            <p:nvPr/>
          </p:nvSpPr>
          <p:spPr>
            <a:xfrm>
              <a:off x="-1819350" y="2865050"/>
              <a:ext cx="1033850" cy="702400"/>
            </a:xfrm>
            <a:custGeom>
              <a:avLst/>
              <a:gdLst/>
              <a:ahLst/>
              <a:cxnLst/>
              <a:rect l="l" t="t" r="r" b="b"/>
              <a:pathLst>
                <a:path w="41354" h="28096" extrusionOk="0">
                  <a:moveTo>
                    <a:pt x="0" y="1"/>
                  </a:moveTo>
                  <a:lnTo>
                    <a:pt x="1980" y="12657"/>
                  </a:lnTo>
                  <a:cubicBezTo>
                    <a:pt x="3434" y="21529"/>
                    <a:pt x="11178" y="28096"/>
                    <a:pt x="20151" y="28096"/>
                  </a:cubicBezTo>
                  <a:lnTo>
                    <a:pt x="21203" y="28096"/>
                  </a:lnTo>
                  <a:cubicBezTo>
                    <a:pt x="30276" y="28096"/>
                    <a:pt x="37895" y="21529"/>
                    <a:pt x="39374" y="12657"/>
                  </a:cubicBezTo>
                  <a:lnTo>
                    <a:pt x="41354" y="1"/>
                  </a:ln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38"/>
            <p:cNvSpPr/>
            <p:nvPr/>
          </p:nvSpPr>
          <p:spPr>
            <a:xfrm>
              <a:off x="-1819350" y="2739725"/>
              <a:ext cx="1033850" cy="250675"/>
            </a:xfrm>
            <a:custGeom>
              <a:avLst/>
              <a:gdLst/>
              <a:ahLst/>
              <a:cxnLst/>
              <a:rect l="l" t="t" r="r" b="b"/>
              <a:pathLst>
                <a:path w="41354" h="10027" extrusionOk="0">
                  <a:moveTo>
                    <a:pt x="20677" y="1"/>
                  </a:moveTo>
                  <a:cubicBezTo>
                    <a:pt x="9298" y="1"/>
                    <a:pt x="0" y="2207"/>
                    <a:pt x="0" y="5014"/>
                  </a:cubicBezTo>
                  <a:cubicBezTo>
                    <a:pt x="0" y="7846"/>
                    <a:pt x="9298" y="10026"/>
                    <a:pt x="20677" y="10026"/>
                  </a:cubicBezTo>
                  <a:cubicBezTo>
                    <a:pt x="32156" y="10026"/>
                    <a:pt x="41354" y="7846"/>
                    <a:pt x="41354" y="5014"/>
                  </a:cubicBezTo>
                  <a:cubicBezTo>
                    <a:pt x="41354" y="2207"/>
                    <a:pt x="32156" y="1"/>
                    <a:pt x="20677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38"/>
            <p:cNvSpPr/>
            <p:nvPr/>
          </p:nvSpPr>
          <p:spPr>
            <a:xfrm>
              <a:off x="-1769850" y="2758525"/>
              <a:ext cx="934850" cy="203675"/>
            </a:xfrm>
            <a:custGeom>
              <a:avLst/>
              <a:gdLst/>
              <a:ahLst/>
              <a:cxnLst/>
              <a:rect l="l" t="t" r="r" b="b"/>
              <a:pathLst>
                <a:path w="37394" h="8147" extrusionOk="0">
                  <a:moveTo>
                    <a:pt x="18697" y="1"/>
                  </a:moveTo>
                  <a:cubicBezTo>
                    <a:pt x="8346" y="1"/>
                    <a:pt x="0" y="1881"/>
                    <a:pt x="0" y="4061"/>
                  </a:cubicBezTo>
                  <a:cubicBezTo>
                    <a:pt x="0" y="6267"/>
                    <a:pt x="8346" y="8146"/>
                    <a:pt x="18697" y="8146"/>
                  </a:cubicBezTo>
                  <a:cubicBezTo>
                    <a:pt x="29023" y="8146"/>
                    <a:pt x="37394" y="6267"/>
                    <a:pt x="37394" y="4061"/>
                  </a:cubicBezTo>
                  <a:cubicBezTo>
                    <a:pt x="37394" y="1881"/>
                    <a:pt x="29023" y="1"/>
                    <a:pt x="18697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38"/>
            <p:cNvSpPr/>
            <p:nvPr/>
          </p:nvSpPr>
          <p:spPr>
            <a:xfrm>
              <a:off x="-1657700" y="2878200"/>
              <a:ext cx="709925" cy="84000"/>
            </a:xfrm>
            <a:custGeom>
              <a:avLst/>
              <a:gdLst/>
              <a:ahLst/>
              <a:cxnLst/>
              <a:rect l="l" t="t" r="r" b="b"/>
              <a:pathLst>
                <a:path w="28397" h="3360" extrusionOk="0">
                  <a:moveTo>
                    <a:pt x="14211" y="1"/>
                  </a:moveTo>
                  <a:cubicBezTo>
                    <a:pt x="8246" y="1"/>
                    <a:pt x="2933" y="728"/>
                    <a:pt x="0" y="1881"/>
                  </a:cubicBezTo>
                  <a:cubicBezTo>
                    <a:pt x="3459" y="2733"/>
                    <a:pt x="8572" y="3359"/>
                    <a:pt x="14211" y="3359"/>
                  </a:cubicBezTo>
                  <a:cubicBezTo>
                    <a:pt x="19850" y="3359"/>
                    <a:pt x="24963" y="2733"/>
                    <a:pt x="28396" y="1881"/>
                  </a:cubicBezTo>
                  <a:cubicBezTo>
                    <a:pt x="25489" y="728"/>
                    <a:pt x="20251" y="1"/>
                    <a:pt x="142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7" name="Google Shape;3597;p38"/>
            <p:cNvSpPr/>
            <p:nvPr/>
          </p:nvSpPr>
          <p:spPr>
            <a:xfrm>
              <a:off x="-1574375" y="2907025"/>
              <a:ext cx="52650" cy="20700"/>
            </a:xfrm>
            <a:custGeom>
              <a:avLst/>
              <a:gdLst/>
              <a:ahLst/>
              <a:cxnLst/>
              <a:rect l="l" t="t" r="r" b="b"/>
              <a:pathLst>
                <a:path w="2106" h="828" extrusionOk="0">
                  <a:moveTo>
                    <a:pt x="1053" y="1"/>
                  </a:moveTo>
                  <a:cubicBezTo>
                    <a:pt x="527" y="1"/>
                    <a:pt x="1" y="201"/>
                    <a:pt x="1" y="427"/>
                  </a:cubicBezTo>
                  <a:cubicBezTo>
                    <a:pt x="1" y="627"/>
                    <a:pt x="527" y="828"/>
                    <a:pt x="1053" y="828"/>
                  </a:cubicBezTo>
                  <a:cubicBezTo>
                    <a:pt x="1680" y="828"/>
                    <a:pt x="2106" y="627"/>
                    <a:pt x="2106" y="427"/>
                  </a:cubicBezTo>
                  <a:cubicBezTo>
                    <a:pt x="2106" y="201"/>
                    <a:pt x="1680" y="1"/>
                    <a:pt x="1053" y="1"/>
                  </a:cubicBezTo>
                  <a:close/>
                </a:path>
              </a:pathLst>
            </a:custGeom>
            <a:solidFill>
              <a:srgbClr val="A167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8" name="Google Shape;3598;p38"/>
            <p:cNvSpPr/>
            <p:nvPr/>
          </p:nvSpPr>
          <p:spPr>
            <a:xfrm>
              <a:off x="-1579375" y="2899500"/>
              <a:ext cx="60175" cy="28225"/>
            </a:xfrm>
            <a:custGeom>
              <a:avLst/>
              <a:gdLst/>
              <a:ahLst/>
              <a:cxnLst/>
              <a:rect l="l" t="t" r="r" b="b"/>
              <a:pathLst>
                <a:path w="2407" h="1129" extrusionOk="0">
                  <a:moveTo>
                    <a:pt x="1253" y="1"/>
                  </a:moveTo>
                  <a:cubicBezTo>
                    <a:pt x="526" y="1"/>
                    <a:pt x="201" y="402"/>
                    <a:pt x="100" y="728"/>
                  </a:cubicBezTo>
                  <a:cubicBezTo>
                    <a:pt x="100" y="728"/>
                    <a:pt x="0" y="1129"/>
                    <a:pt x="1153" y="1129"/>
                  </a:cubicBezTo>
                  <a:cubicBezTo>
                    <a:pt x="627" y="1129"/>
                    <a:pt x="201" y="928"/>
                    <a:pt x="201" y="728"/>
                  </a:cubicBezTo>
                  <a:cubicBezTo>
                    <a:pt x="201" y="628"/>
                    <a:pt x="426" y="502"/>
                    <a:pt x="727" y="402"/>
                  </a:cubicBezTo>
                  <a:lnTo>
                    <a:pt x="727" y="302"/>
                  </a:lnTo>
                  <a:cubicBezTo>
                    <a:pt x="727" y="302"/>
                    <a:pt x="827" y="201"/>
                    <a:pt x="953" y="201"/>
                  </a:cubicBezTo>
                  <a:cubicBezTo>
                    <a:pt x="1153" y="201"/>
                    <a:pt x="1253" y="302"/>
                    <a:pt x="1253" y="302"/>
                  </a:cubicBezTo>
                  <a:cubicBezTo>
                    <a:pt x="1880" y="302"/>
                    <a:pt x="2306" y="502"/>
                    <a:pt x="2306" y="728"/>
                  </a:cubicBezTo>
                  <a:cubicBezTo>
                    <a:pt x="2306" y="928"/>
                    <a:pt x="1880" y="1129"/>
                    <a:pt x="1253" y="1129"/>
                  </a:cubicBezTo>
                  <a:lnTo>
                    <a:pt x="1354" y="1129"/>
                  </a:lnTo>
                  <a:cubicBezTo>
                    <a:pt x="2406" y="1129"/>
                    <a:pt x="2406" y="728"/>
                    <a:pt x="2406" y="728"/>
                  </a:cubicBezTo>
                  <a:cubicBezTo>
                    <a:pt x="2406" y="728"/>
                    <a:pt x="2306" y="201"/>
                    <a:pt x="1454" y="101"/>
                  </a:cubicBezTo>
                  <a:cubicBezTo>
                    <a:pt x="1354" y="101"/>
                    <a:pt x="1253" y="1"/>
                    <a:pt x="1253" y="1"/>
                  </a:cubicBezTo>
                  <a:close/>
                </a:path>
              </a:pathLst>
            </a:custGeom>
            <a:solidFill>
              <a:schemeClr val="accent2">
                <a:alpha val="51764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38"/>
            <p:cNvSpPr/>
            <p:nvPr/>
          </p:nvSpPr>
          <p:spPr>
            <a:xfrm>
              <a:off x="-1574375" y="2907025"/>
              <a:ext cx="52650" cy="20700"/>
            </a:xfrm>
            <a:custGeom>
              <a:avLst/>
              <a:gdLst/>
              <a:ahLst/>
              <a:cxnLst/>
              <a:rect l="l" t="t" r="r" b="b"/>
              <a:pathLst>
                <a:path w="2106" h="828" extrusionOk="0">
                  <a:moveTo>
                    <a:pt x="1053" y="1"/>
                  </a:moveTo>
                  <a:cubicBezTo>
                    <a:pt x="1053" y="101"/>
                    <a:pt x="953" y="201"/>
                    <a:pt x="753" y="201"/>
                  </a:cubicBezTo>
                  <a:cubicBezTo>
                    <a:pt x="627" y="201"/>
                    <a:pt x="527" y="201"/>
                    <a:pt x="527" y="101"/>
                  </a:cubicBezTo>
                  <a:cubicBezTo>
                    <a:pt x="226" y="201"/>
                    <a:pt x="1" y="327"/>
                    <a:pt x="1" y="427"/>
                  </a:cubicBezTo>
                  <a:cubicBezTo>
                    <a:pt x="1" y="627"/>
                    <a:pt x="427" y="828"/>
                    <a:pt x="953" y="828"/>
                  </a:cubicBezTo>
                  <a:lnTo>
                    <a:pt x="1053" y="828"/>
                  </a:lnTo>
                  <a:cubicBezTo>
                    <a:pt x="1680" y="828"/>
                    <a:pt x="2106" y="627"/>
                    <a:pt x="2106" y="427"/>
                  </a:cubicBezTo>
                  <a:cubicBezTo>
                    <a:pt x="2106" y="201"/>
                    <a:pt x="1680" y="1"/>
                    <a:pt x="1053" y="1"/>
                  </a:cubicBezTo>
                  <a:close/>
                </a:path>
              </a:pathLst>
            </a:custGeom>
            <a:solidFill>
              <a:schemeClr val="dk2">
                <a:alpha val="1607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38"/>
            <p:cNvSpPr/>
            <p:nvPr/>
          </p:nvSpPr>
          <p:spPr>
            <a:xfrm>
              <a:off x="-1561225" y="2904525"/>
              <a:ext cx="13200" cy="5025"/>
            </a:xfrm>
            <a:custGeom>
              <a:avLst/>
              <a:gdLst/>
              <a:ahLst/>
              <a:cxnLst/>
              <a:rect l="l" t="t" r="r" b="b"/>
              <a:pathLst>
                <a:path w="528" h="201" extrusionOk="0">
                  <a:moveTo>
                    <a:pt x="227" y="0"/>
                  </a:moveTo>
                  <a:cubicBezTo>
                    <a:pt x="101" y="0"/>
                    <a:pt x="1" y="101"/>
                    <a:pt x="1" y="101"/>
                  </a:cubicBezTo>
                  <a:lnTo>
                    <a:pt x="1" y="201"/>
                  </a:lnTo>
                  <a:cubicBezTo>
                    <a:pt x="101" y="201"/>
                    <a:pt x="327" y="101"/>
                    <a:pt x="527" y="101"/>
                  </a:cubicBezTo>
                  <a:cubicBezTo>
                    <a:pt x="527" y="101"/>
                    <a:pt x="427" y="0"/>
                    <a:pt x="227" y="0"/>
                  </a:cubicBezTo>
                  <a:close/>
                </a:path>
              </a:pathLst>
            </a:custGeom>
            <a:solidFill>
              <a:srgbClr val="F0C8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38"/>
            <p:cNvSpPr/>
            <p:nvPr/>
          </p:nvSpPr>
          <p:spPr>
            <a:xfrm>
              <a:off x="-1561225" y="2907025"/>
              <a:ext cx="13200" cy="5050"/>
            </a:xfrm>
            <a:custGeom>
              <a:avLst/>
              <a:gdLst/>
              <a:ahLst/>
              <a:cxnLst/>
              <a:rect l="l" t="t" r="r" b="b"/>
              <a:pathLst>
                <a:path w="528" h="202" extrusionOk="0">
                  <a:moveTo>
                    <a:pt x="527" y="1"/>
                  </a:moveTo>
                  <a:cubicBezTo>
                    <a:pt x="327" y="1"/>
                    <a:pt x="101" y="101"/>
                    <a:pt x="1" y="101"/>
                  </a:cubicBezTo>
                  <a:cubicBezTo>
                    <a:pt x="1" y="201"/>
                    <a:pt x="101" y="201"/>
                    <a:pt x="227" y="201"/>
                  </a:cubicBezTo>
                  <a:cubicBezTo>
                    <a:pt x="427" y="201"/>
                    <a:pt x="527" y="101"/>
                    <a:pt x="527" y="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38"/>
            <p:cNvSpPr/>
            <p:nvPr/>
          </p:nvSpPr>
          <p:spPr>
            <a:xfrm>
              <a:off x="-1482900" y="2938350"/>
              <a:ext cx="33875" cy="10675"/>
            </a:xfrm>
            <a:custGeom>
              <a:avLst/>
              <a:gdLst/>
              <a:ahLst/>
              <a:cxnLst/>
              <a:rect l="l" t="t" r="r" b="b"/>
              <a:pathLst>
                <a:path w="1355" h="427" extrusionOk="0">
                  <a:moveTo>
                    <a:pt x="728" y="1"/>
                  </a:moveTo>
                  <a:cubicBezTo>
                    <a:pt x="327" y="1"/>
                    <a:pt x="1" y="101"/>
                    <a:pt x="1" y="201"/>
                  </a:cubicBezTo>
                  <a:cubicBezTo>
                    <a:pt x="1" y="327"/>
                    <a:pt x="327" y="427"/>
                    <a:pt x="728" y="427"/>
                  </a:cubicBezTo>
                  <a:cubicBezTo>
                    <a:pt x="1053" y="427"/>
                    <a:pt x="1354" y="327"/>
                    <a:pt x="1354" y="201"/>
                  </a:cubicBezTo>
                  <a:cubicBezTo>
                    <a:pt x="1354" y="101"/>
                    <a:pt x="1053" y="1"/>
                    <a:pt x="728" y="1"/>
                  </a:cubicBezTo>
                  <a:close/>
                </a:path>
              </a:pathLst>
            </a:custGeom>
            <a:solidFill>
              <a:srgbClr val="A167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38"/>
            <p:cNvSpPr/>
            <p:nvPr/>
          </p:nvSpPr>
          <p:spPr>
            <a:xfrm>
              <a:off x="-1485400" y="2933350"/>
              <a:ext cx="39500" cy="15675"/>
            </a:xfrm>
            <a:custGeom>
              <a:avLst/>
              <a:gdLst/>
              <a:ahLst/>
              <a:cxnLst/>
              <a:rect l="l" t="t" r="r" b="b"/>
              <a:pathLst>
                <a:path w="1580" h="627" extrusionOk="0">
                  <a:moveTo>
                    <a:pt x="101" y="401"/>
                  </a:moveTo>
                  <a:cubicBezTo>
                    <a:pt x="101" y="402"/>
                    <a:pt x="1" y="627"/>
                    <a:pt x="727" y="627"/>
                  </a:cubicBezTo>
                  <a:cubicBezTo>
                    <a:pt x="427" y="627"/>
                    <a:pt x="101" y="527"/>
                    <a:pt x="101" y="401"/>
                  </a:cubicBezTo>
                  <a:close/>
                  <a:moveTo>
                    <a:pt x="727" y="0"/>
                  </a:moveTo>
                  <a:cubicBezTo>
                    <a:pt x="326" y="0"/>
                    <a:pt x="101" y="201"/>
                    <a:pt x="101" y="401"/>
                  </a:cubicBezTo>
                  <a:cubicBezTo>
                    <a:pt x="101" y="301"/>
                    <a:pt x="201" y="201"/>
                    <a:pt x="427" y="201"/>
                  </a:cubicBezTo>
                  <a:cubicBezTo>
                    <a:pt x="427" y="101"/>
                    <a:pt x="527" y="101"/>
                    <a:pt x="627" y="101"/>
                  </a:cubicBezTo>
                  <a:cubicBezTo>
                    <a:pt x="727" y="101"/>
                    <a:pt x="828" y="101"/>
                    <a:pt x="828" y="201"/>
                  </a:cubicBezTo>
                  <a:cubicBezTo>
                    <a:pt x="1153" y="201"/>
                    <a:pt x="1454" y="301"/>
                    <a:pt x="1454" y="401"/>
                  </a:cubicBezTo>
                  <a:cubicBezTo>
                    <a:pt x="1454" y="527"/>
                    <a:pt x="1153" y="627"/>
                    <a:pt x="828" y="627"/>
                  </a:cubicBezTo>
                  <a:cubicBezTo>
                    <a:pt x="1580" y="627"/>
                    <a:pt x="1580" y="401"/>
                    <a:pt x="1580" y="401"/>
                  </a:cubicBezTo>
                  <a:cubicBezTo>
                    <a:pt x="1580" y="401"/>
                    <a:pt x="1454" y="101"/>
                    <a:pt x="953" y="0"/>
                  </a:cubicBezTo>
                  <a:close/>
                </a:path>
              </a:pathLst>
            </a:custGeom>
            <a:solidFill>
              <a:schemeClr val="accent2">
                <a:alpha val="51764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38"/>
            <p:cNvSpPr/>
            <p:nvPr/>
          </p:nvSpPr>
          <p:spPr>
            <a:xfrm>
              <a:off x="-1482900" y="2938350"/>
              <a:ext cx="33875" cy="10675"/>
            </a:xfrm>
            <a:custGeom>
              <a:avLst/>
              <a:gdLst/>
              <a:ahLst/>
              <a:cxnLst/>
              <a:rect l="l" t="t" r="r" b="b"/>
              <a:pathLst>
                <a:path w="1355" h="427" extrusionOk="0">
                  <a:moveTo>
                    <a:pt x="327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27"/>
                    <a:pt x="327" y="427"/>
                    <a:pt x="627" y="427"/>
                  </a:cubicBezTo>
                  <a:lnTo>
                    <a:pt x="728" y="427"/>
                  </a:lnTo>
                  <a:cubicBezTo>
                    <a:pt x="1053" y="427"/>
                    <a:pt x="1354" y="327"/>
                    <a:pt x="1354" y="201"/>
                  </a:cubicBezTo>
                  <a:cubicBezTo>
                    <a:pt x="1354" y="101"/>
                    <a:pt x="1053" y="1"/>
                    <a:pt x="728" y="1"/>
                  </a:cubicBezTo>
                  <a:close/>
                </a:path>
              </a:pathLst>
            </a:custGeom>
            <a:solidFill>
              <a:schemeClr val="dk2">
                <a:alpha val="1607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38"/>
            <p:cNvSpPr/>
            <p:nvPr/>
          </p:nvSpPr>
          <p:spPr>
            <a:xfrm>
              <a:off x="-1474750" y="2935850"/>
              <a:ext cx="10050" cy="2525"/>
            </a:xfrm>
            <a:custGeom>
              <a:avLst/>
              <a:gdLst/>
              <a:ahLst/>
              <a:cxnLst/>
              <a:rect l="l" t="t" r="r" b="b"/>
              <a:pathLst>
                <a:path w="402" h="101" extrusionOk="0">
                  <a:moveTo>
                    <a:pt x="201" y="1"/>
                  </a:moveTo>
                  <a:cubicBezTo>
                    <a:pt x="101" y="1"/>
                    <a:pt x="1" y="1"/>
                    <a:pt x="1" y="101"/>
                  </a:cubicBezTo>
                  <a:lnTo>
                    <a:pt x="402" y="101"/>
                  </a:lnTo>
                  <a:cubicBezTo>
                    <a:pt x="402" y="1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F0C8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38"/>
            <p:cNvSpPr/>
            <p:nvPr/>
          </p:nvSpPr>
          <p:spPr>
            <a:xfrm>
              <a:off x="-1474750" y="2938350"/>
              <a:ext cx="10050" cy="25"/>
            </a:xfrm>
            <a:custGeom>
              <a:avLst/>
              <a:gdLst/>
              <a:ahLst/>
              <a:cxnLst/>
              <a:rect l="l" t="t" r="r" b="b"/>
              <a:pathLst>
                <a:path w="402" h="1" extrusionOk="0">
                  <a:moveTo>
                    <a:pt x="402" y="1"/>
                  </a:moveTo>
                  <a:lnTo>
                    <a:pt x="1" y="1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38"/>
            <p:cNvSpPr/>
            <p:nvPr/>
          </p:nvSpPr>
          <p:spPr>
            <a:xfrm>
              <a:off x="-1383275" y="2896375"/>
              <a:ext cx="23225" cy="10675"/>
            </a:xfrm>
            <a:custGeom>
              <a:avLst/>
              <a:gdLst/>
              <a:ahLst/>
              <a:cxnLst/>
              <a:rect l="l" t="t" r="r" b="b"/>
              <a:pathLst>
                <a:path w="929" h="427" extrusionOk="0">
                  <a:moveTo>
                    <a:pt x="402" y="1"/>
                  </a:moveTo>
                  <a:cubicBezTo>
                    <a:pt x="201" y="1"/>
                    <a:pt x="1" y="126"/>
                    <a:pt x="1" y="226"/>
                  </a:cubicBezTo>
                  <a:cubicBezTo>
                    <a:pt x="1" y="326"/>
                    <a:pt x="201" y="427"/>
                    <a:pt x="402" y="427"/>
                  </a:cubicBezTo>
                  <a:cubicBezTo>
                    <a:pt x="728" y="427"/>
                    <a:pt x="928" y="326"/>
                    <a:pt x="928" y="226"/>
                  </a:cubicBezTo>
                  <a:cubicBezTo>
                    <a:pt x="928" y="126"/>
                    <a:pt x="728" y="1"/>
                    <a:pt x="402" y="1"/>
                  </a:cubicBezTo>
                  <a:close/>
                </a:path>
              </a:pathLst>
            </a:custGeom>
            <a:solidFill>
              <a:srgbClr val="A167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38"/>
            <p:cNvSpPr/>
            <p:nvPr/>
          </p:nvSpPr>
          <p:spPr>
            <a:xfrm>
              <a:off x="-1386400" y="2893875"/>
              <a:ext cx="26350" cy="13175"/>
            </a:xfrm>
            <a:custGeom>
              <a:avLst/>
              <a:gdLst/>
              <a:ahLst/>
              <a:cxnLst/>
              <a:rect l="l" t="t" r="r" b="b"/>
              <a:pathLst>
                <a:path w="1054" h="527" extrusionOk="0">
                  <a:moveTo>
                    <a:pt x="427" y="0"/>
                  </a:moveTo>
                  <a:cubicBezTo>
                    <a:pt x="390" y="0"/>
                    <a:pt x="366" y="14"/>
                    <a:pt x="351" y="31"/>
                  </a:cubicBezTo>
                  <a:lnTo>
                    <a:pt x="351" y="31"/>
                  </a:lnTo>
                  <a:cubicBezTo>
                    <a:pt x="383" y="19"/>
                    <a:pt x="419" y="9"/>
                    <a:pt x="459" y="5"/>
                  </a:cubicBezTo>
                  <a:lnTo>
                    <a:pt x="459" y="5"/>
                  </a:lnTo>
                  <a:cubicBezTo>
                    <a:pt x="449" y="2"/>
                    <a:pt x="439" y="0"/>
                    <a:pt x="427" y="0"/>
                  </a:cubicBezTo>
                  <a:close/>
                  <a:moveTo>
                    <a:pt x="527" y="0"/>
                  </a:moveTo>
                  <a:cubicBezTo>
                    <a:pt x="503" y="0"/>
                    <a:pt x="480" y="2"/>
                    <a:pt x="459" y="5"/>
                  </a:cubicBezTo>
                  <a:lnTo>
                    <a:pt x="459" y="5"/>
                  </a:lnTo>
                  <a:cubicBezTo>
                    <a:pt x="527" y="23"/>
                    <a:pt x="527" y="101"/>
                    <a:pt x="527" y="101"/>
                  </a:cubicBezTo>
                  <a:cubicBezTo>
                    <a:pt x="778" y="101"/>
                    <a:pt x="954" y="175"/>
                    <a:pt x="1022" y="255"/>
                  </a:cubicBezTo>
                  <a:lnTo>
                    <a:pt x="1022" y="255"/>
                  </a:lnTo>
                  <a:cubicBezTo>
                    <a:pt x="972" y="159"/>
                    <a:pt x="854" y="0"/>
                    <a:pt x="627" y="0"/>
                  </a:cubicBezTo>
                  <a:close/>
                  <a:moveTo>
                    <a:pt x="351" y="31"/>
                  </a:moveTo>
                  <a:lnTo>
                    <a:pt x="351" y="31"/>
                  </a:lnTo>
                  <a:cubicBezTo>
                    <a:pt x="186" y="97"/>
                    <a:pt x="126" y="249"/>
                    <a:pt x="126" y="326"/>
                  </a:cubicBezTo>
                  <a:cubicBezTo>
                    <a:pt x="126" y="326"/>
                    <a:pt x="226" y="226"/>
                    <a:pt x="326" y="101"/>
                  </a:cubicBezTo>
                  <a:cubicBezTo>
                    <a:pt x="326" y="101"/>
                    <a:pt x="326" y="61"/>
                    <a:pt x="351" y="31"/>
                  </a:cubicBezTo>
                  <a:close/>
                  <a:moveTo>
                    <a:pt x="1022" y="255"/>
                  </a:moveTo>
                  <a:cubicBezTo>
                    <a:pt x="1044" y="296"/>
                    <a:pt x="1053" y="326"/>
                    <a:pt x="1053" y="326"/>
                  </a:cubicBezTo>
                  <a:cubicBezTo>
                    <a:pt x="1053" y="303"/>
                    <a:pt x="1042" y="279"/>
                    <a:pt x="1022" y="255"/>
                  </a:cubicBezTo>
                  <a:close/>
                  <a:moveTo>
                    <a:pt x="1053" y="326"/>
                  </a:moveTo>
                  <a:cubicBezTo>
                    <a:pt x="1053" y="327"/>
                    <a:pt x="1053" y="360"/>
                    <a:pt x="1017" y="400"/>
                  </a:cubicBezTo>
                  <a:lnTo>
                    <a:pt x="1017" y="400"/>
                  </a:lnTo>
                  <a:cubicBezTo>
                    <a:pt x="1041" y="376"/>
                    <a:pt x="1053" y="351"/>
                    <a:pt x="1053" y="326"/>
                  </a:cubicBezTo>
                  <a:close/>
                  <a:moveTo>
                    <a:pt x="126" y="326"/>
                  </a:moveTo>
                  <a:cubicBezTo>
                    <a:pt x="126" y="326"/>
                    <a:pt x="1" y="527"/>
                    <a:pt x="527" y="527"/>
                  </a:cubicBezTo>
                  <a:cubicBezTo>
                    <a:pt x="326" y="527"/>
                    <a:pt x="126" y="426"/>
                    <a:pt x="126" y="326"/>
                  </a:cubicBezTo>
                  <a:close/>
                  <a:moveTo>
                    <a:pt x="1017" y="400"/>
                  </a:moveTo>
                  <a:cubicBezTo>
                    <a:pt x="945" y="470"/>
                    <a:pt x="771" y="527"/>
                    <a:pt x="527" y="527"/>
                  </a:cubicBezTo>
                  <a:cubicBezTo>
                    <a:pt x="837" y="527"/>
                    <a:pt x="965" y="457"/>
                    <a:pt x="1017" y="400"/>
                  </a:cubicBezTo>
                  <a:close/>
                </a:path>
              </a:pathLst>
            </a:custGeom>
            <a:solidFill>
              <a:schemeClr val="accent2">
                <a:alpha val="51764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38"/>
            <p:cNvSpPr/>
            <p:nvPr/>
          </p:nvSpPr>
          <p:spPr>
            <a:xfrm>
              <a:off x="-1383275" y="2896375"/>
              <a:ext cx="23225" cy="10675"/>
            </a:xfrm>
            <a:custGeom>
              <a:avLst/>
              <a:gdLst/>
              <a:ahLst/>
              <a:cxnLst/>
              <a:rect l="l" t="t" r="r" b="b"/>
              <a:pathLst>
                <a:path w="929" h="427" extrusionOk="0">
                  <a:moveTo>
                    <a:pt x="201" y="1"/>
                  </a:moveTo>
                  <a:cubicBezTo>
                    <a:pt x="101" y="126"/>
                    <a:pt x="1" y="226"/>
                    <a:pt x="1" y="226"/>
                  </a:cubicBezTo>
                  <a:cubicBezTo>
                    <a:pt x="1" y="326"/>
                    <a:pt x="201" y="427"/>
                    <a:pt x="402" y="427"/>
                  </a:cubicBezTo>
                  <a:cubicBezTo>
                    <a:pt x="728" y="427"/>
                    <a:pt x="928" y="326"/>
                    <a:pt x="928" y="226"/>
                  </a:cubicBezTo>
                  <a:cubicBezTo>
                    <a:pt x="928" y="126"/>
                    <a:pt x="728" y="1"/>
                    <a:pt x="402" y="1"/>
                  </a:cubicBezTo>
                  <a:cubicBezTo>
                    <a:pt x="402" y="126"/>
                    <a:pt x="402" y="126"/>
                    <a:pt x="302" y="126"/>
                  </a:cubicBezTo>
                  <a:cubicBezTo>
                    <a:pt x="302" y="126"/>
                    <a:pt x="201" y="126"/>
                    <a:pt x="201" y="1"/>
                  </a:cubicBezTo>
                  <a:close/>
                </a:path>
              </a:pathLst>
            </a:custGeom>
            <a:solidFill>
              <a:schemeClr val="dk2">
                <a:alpha val="16078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38"/>
            <p:cNvSpPr/>
            <p:nvPr/>
          </p:nvSpPr>
          <p:spPr>
            <a:xfrm>
              <a:off x="-1378250" y="2893875"/>
              <a:ext cx="5025" cy="2525"/>
            </a:xfrm>
            <a:custGeom>
              <a:avLst/>
              <a:gdLst/>
              <a:ahLst/>
              <a:cxnLst/>
              <a:rect l="l" t="t" r="r" b="b"/>
              <a:pathLst>
                <a:path w="201" h="101" extrusionOk="0">
                  <a:moveTo>
                    <a:pt x="101" y="0"/>
                  </a:moveTo>
                  <a:cubicBezTo>
                    <a:pt x="0" y="0"/>
                    <a:pt x="0" y="101"/>
                    <a:pt x="0" y="101"/>
                  </a:cubicBezTo>
                  <a:lnTo>
                    <a:pt x="201" y="101"/>
                  </a:lnTo>
                  <a:cubicBezTo>
                    <a:pt x="201" y="101"/>
                    <a:pt x="201" y="0"/>
                    <a:pt x="101" y="0"/>
                  </a:cubicBezTo>
                  <a:close/>
                </a:path>
              </a:pathLst>
            </a:custGeom>
            <a:solidFill>
              <a:srgbClr val="F0C8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38"/>
            <p:cNvSpPr/>
            <p:nvPr/>
          </p:nvSpPr>
          <p:spPr>
            <a:xfrm>
              <a:off x="-1378250" y="2896375"/>
              <a:ext cx="5025" cy="3150"/>
            </a:xfrm>
            <a:custGeom>
              <a:avLst/>
              <a:gdLst/>
              <a:ahLst/>
              <a:cxnLst/>
              <a:rect l="l" t="t" r="r" b="b"/>
              <a:pathLst>
                <a:path w="201" h="126" extrusionOk="0">
                  <a:moveTo>
                    <a:pt x="0" y="1"/>
                  </a:moveTo>
                  <a:cubicBezTo>
                    <a:pt x="0" y="126"/>
                    <a:pt x="101" y="126"/>
                    <a:pt x="101" y="126"/>
                  </a:cubicBezTo>
                  <a:cubicBezTo>
                    <a:pt x="201" y="126"/>
                    <a:pt x="201" y="126"/>
                    <a:pt x="201" y="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3612" name="Google Shape;3612;p38"/>
          <p:cNvCxnSpPr/>
          <p:nvPr/>
        </p:nvCxnSpPr>
        <p:spPr>
          <a:xfrm rot="5400000">
            <a:off x="3830440" y="3152381"/>
            <a:ext cx="326700" cy="999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613" name="Google Shape;3613;p38"/>
          <p:cNvCxnSpPr/>
          <p:nvPr/>
        </p:nvCxnSpPr>
        <p:spPr>
          <a:xfrm rot="5400000">
            <a:off x="3845111" y="2944700"/>
            <a:ext cx="326700" cy="999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614" name="Google Shape;3614;p38"/>
          <p:cNvCxnSpPr/>
          <p:nvPr/>
        </p:nvCxnSpPr>
        <p:spPr>
          <a:xfrm rot="5400000">
            <a:off x="3830440" y="2806718"/>
            <a:ext cx="326700" cy="999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615" name="Google Shape;3615;p38"/>
          <p:cNvPicPr preferRelativeResize="0"/>
          <p:nvPr/>
        </p:nvPicPr>
        <p:blipFill rotWithShape="1">
          <a:blip r:embed="rId3">
            <a:alphaModFix/>
          </a:blip>
          <a:srcRect l="52284" t="67689" r="36377" b="20947"/>
          <a:stretch/>
        </p:blipFill>
        <p:spPr>
          <a:xfrm>
            <a:off x="333100" y="2441867"/>
            <a:ext cx="2490902" cy="2074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6" name="Google Shape;3616;p38"/>
          <p:cNvPicPr preferRelativeResize="0"/>
          <p:nvPr/>
        </p:nvPicPr>
        <p:blipFill rotWithShape="1">
          <a:blip r:embed="rId3">
            <a:alphaModFix/>
          </a:blip>
          <a:srcRect l="63822" t="67689" r="26286" b="20947"/>
          <a:stretch/>
        </p:blipFill>
        <p:spPr>
          <a:xfrm>
            <a:off x="333100" y="610102"/>
            <a:ext cx="2490902" cy="1831791"/>
          </a:xfrm>
          <a:prstGeom prst="rect">
            <a:avLst/>
          </a:prstGeom>
          <a:noFill/>
          <a:ln>
            <a:noFill/>
          </a:ln>
        </p:spPr>
      </p:pic>
      <p:sp>
        <p:nvSpPr>
          <p:cNvPr id="3617" name="Google Shape;3617;p38"/>
          <p:cNvSpPr txBox="1"/>
          <p:nvPr/>
        </p:nvSpPr>
        <p:spPr>
          <a:xfrm>
            <a:off x="4722200" y="2335850"/>
            <a:ext cx="31773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lang="en" sz="4100" b="1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rPr>
              <a:t>Thank You</a:t>
            </a:r>
            <a:endParaRPr sz="4100" b="1" i="0" u="none" strike="noStrike" cap="none">
              <a:solidFill>
                <a:srgbClr val="000000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lang="en" sz="1700" b="1" i="0" u="none" strike="noStrike" cap="non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rPr>
              <a:t>indu.kumar@ciet.nic.in</a:t>
            </a:r>
            <a:endParaRPr sz="1700" b="1" i="0" u="none" strike="noStrike" cap="none">
              <a:solidFill>
                <a:srgbClr val="000000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p4"/>
          <p:cNvSpPr/>
          <p:nvPr/>
        </p:nvSpPr>
        <p:spPr>
          <a:xfrm>
            <a:off x="322725" y="-16975"/>
            <a:ext cx="5726700" cy="479400"/>
          </a:xfrm>
          <a:prstGeom prst="roundRect">
            <a:avLst>
              <a:gd name="adj" fmla="val 16667"/>
            </a:avLst>
          </a:prstGeom>
          <a:solidFill>
            <a:srgbClr val="351C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" sz="2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ICT Use in India: Policy Directions </a:t>
            </a:r>
            <a:endParaRPr sz="27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2" name="Google Shape;1232;p4"/>
          <p:cNvSpPr/>
          <p:nvPr/>
        </p:nvSpPr>
        <p:spPr>
          <a:xfrm>
            <a:off x="2682433" y="1571686"/>
            <a:ext cx="1007295" cy="326414"/>
          </a:xfrm>
          <a:custGeom>
            <a:avLst/>
            <a:gdLst/>
            <a:ahLst/>
            <a:cxnLst/>
            <a:rect l="l" t="t" r="r" b="b"/>
            <a:pathLst>
              <a:path w="39244" h="12717" extrusionOk="0">
                <a:moveTo>
                  <a:pt x="37934" y="5037"/>
                </a:moveTo>
                <a:lnTo>
                  <a:pt x="37934" y="1406"/>
                </a:lnTo>
                <a:cubicBezTo>
                  <a:pt x="37934" y="632"/>
                  <a:pt x="37302" y="1"/>
                  <a:pt x="36517" y="1"/>
                </a:cubicBezTo>
                <a:lnTo>
                  <a:pt x="1417" y="1"/>
                </a:lnTo>
                <a:cubicBezTo>
                  <a:pt x="631" y="1"/>
                  <a:pt x="0" y="632"/>
                  <a:pt x="0" y="1406"/>
                </a:cubicBezTo>
                <a:lnTo>
                  <a:pt x="0" y="5037"/>
                </a:lnTo>
                <a:lnTo>
                  <a:pt x="1310" y="6359"/>
                </a:lnTo>
                <a:lnTo>
                  <a:pt x="0" y="7668"/>
                </a:lnTo>
                <a:lnTo>
                  <a:pt x="0" y="11300"/>
                </a:lnTo>
                <a:cubicBezTo>
                  <a:pt x="0" y="12073"/>
                  <a:pt x="631" y="12716"/>
                  <a:pt x="1417" y="12716"/>
                </a:cubicBezTo>
                <a:lnTo>
                  <a:pt x="36517" y="12716"/>
                </a:lnTo>
                <a:cubicBezTo>
                  <a:pt x="37302" y="12716"/>
                  <a:pt x="37934" y="12073"/>
                  <a:pt x="37934" y="11300"/>
                </a:cubicBezTo>
                <a:lnTo>
                  <a:pt x="37934" y="7668"/>
                </a:lnTo>
                <a:lnTo>
                  <a:pt x="39243" y="6359"/>
                </a:lnTo>
                <a:close/>
              </a:path>
            </a:pathLst>
          </a:custGeom>
          <a:solidFill>
            <a:srgbClr val="F754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" sz="1700" b="0" i="0" u="none" strike="noStrike" cap="non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1984</a:t>
            </a:r>
            <a:endParaRPr sz="1700" b="0" i="0" u="none" strike="noStrike" cap="non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33" name="Google Shape;1233;p4"/>
          <p:cNvSpPr/>
          <p:nvPr/>
        </p:nvSpPr>
        <p:spPr>
          <a:xfrm>
            <a:off x="3822535" y="1571686"/>
            <a:ext cx="1007295" cy="326414"/>
          </a:xfrm>
          <a:custGeom>
            <a:avLst/>
            <a:gdLst/>
            <a:ahLst/>
            <a:cxnLst/>
            <a:rect l="l" t="t" r="r" b="b"/>
            <a:pathLst>
              <a:path w="39244" h="12717" extrusionOk="0">
                <a:moveTo>
                  <a:pt x="1417" y="1"/>
                </a:moveTo>
                <a:cubicBezTo>
                  <a:pt x="631" y="1"/>
                  <a:pt x="0" y="632"/>
                  <a:pt x="0" y="1406"/>
                </a:cubicBezTo>
                <a:lnTo>
                  <a:pt x="0" y="5037"/>
                </a:lnTo>
                <a:lnTo>
                  <a:pt x="1310" y="6359"/>
                </a:lnTo>
                <a:lnTo>
                  <a:pt x="0" y="7668"/>
                </a:lnTo>
                <a:lnTo>
                  <a:pt x="0" y="11300"/>
                </a:lnTo>
                <a:cubicBezTo>
                  <a:pt x="0" y="12073"/>
                  <a:pt x="631" y="12716"/>
                  <a:pt x="1417" y="12716"/>
                </a:cubicBezTo>
                <a:lnTo>
                  <a:pt x="36517" y="12716"/>
                </a:lnTo>
                <a:cubicBezTo>
                  <a:pt x="37302" y="12716"/>
                  <a:pt x="37934" y="12073"/>
                  <a:pt x="37934" y="11300"/>
                </a:cubicBezTo>
                <a:lnTo>
                  <a:pt x="37934" y="7668"/>
                </a:lnTo>
                <a:lnTo>
                  <a:pt x="39243" y="6359"/>
                </a:lnTo>
                <a:lnTo>
                  <a:pt x="37934" y="5037"/>
                </a:lnTo>
                <a:lnTo>
                  <a:pt x="37934" y="1406"/>
                </a:lnTo>
                <a:cubicBezTo>
                  <a:pt x="37934" y="632"/>
                  <a:pt x="37302" y="1"/>
                  <a:pt x="36517" y="1"/>
                </a:cubicBezTo>
                <a:close/>
              </a:path>
            </a:pathLst>
          </a:custGeom>
          <a:solidFill>
            <a:srgbClr val="4949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" sz="1700" b="0" i="0" u="none" strike="noStrike" cap="non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1986</a:t>
            </a:r>
            <a:endParaRPr sz="1700" b="0" i="0" u="none" strike="noStrike" cap="non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34" name="Google Shape;1234;p4"/>
          <p:cNvSpPr/>
          <p:nvPr/>
        </p:nvSpPr>
        <p:spPr>
          <a:xfrm>
            <a:off x="1526199" y="1571686"/>
            <a:ext cx="1007295" cy="326414"/>
          </a:xfrm>
          <a:custGeom>
            <a:avLst/>
            <a:gdLst/>
            <a:ahLst/>
            <a:cxnLst/>
            <a:rect l="l" t="t" r="r" b="b"/>
            <a:pathLst>
              <a:path w="39244" h="12717" extrusionOk="0">
                <a:moveTo>
                  <a:pt x="1417" y="1"/>
                </a:moveTo>
                <a:cubicBezTo>
                  <a:pt x="631" y="1"/>
                  <a:pt x="0" y="632"/>
                  <a:pt x="0" y="1406"/>
                </a:cubicBezTo>
                <a:lnTo>
                  <a:pt x="0" y="5037"/>
                </a:lnTo>
                <a:lnTo>
                  <a:pt x="1310" y="6359"/>
                </a:lnTo>
                <a:lnTo>
                  <a:pt x="0" y="7668"/>
                </a:lnTo>
                <a:lnTo>
                  <a:pt x="0" y="11300"/>
                </a:lnTo>
                <a:cubicBezTo>
                  <a:pt x="0" y="12073"/>
                  <a:pt x="631" y="12716"/>
                  <a:pt x="1417" y="12716"/>
                </a:cubicBezTo>
                <a:lnTo>
                  <a:pt x="36517" y="12716"/>
                </a:lnTo>
                <a:cubicBezTo>
                  <a:pt x="37302" y="12716"/>
                  <a:pt x="37934" y="12073"/>
                  <a:pt x="37934" y="11300"/>
                </a:cubicBezTo>
                <a:lnTo>
                  <a:pt x="37934" y="7668"/>
                </a:lnTo>
                <a:lnTo>
                  <a:pt x="39243" y="6359"/>
                </a:lnTo>
                <a:lnTo>
                  <a:pt x="37934" y="5037"/>
                </a:lnTo>
                <a:lnTo>
                  <a:pt x="37934" y="1406"/>
                </a:lnTo>
                <a:cubicBezTo>
                  <a:pt x="37934" y="632"/>
                  <a:pt x="37302" y="1"/>
                  <a:pt x="36517" y="1"/>
                </a:cubicBez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" sz="1700" b="0" i="0" u="none" strike="noStrike" cap="non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1983</a:t>
            </a:r>
            <a:endParaRPr sz="1700" b="0" i="0" u="none" strike="noStrike" cap="non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35" name="Google Shape;1235;p4"/>
          <p:cNvSpPr txBox="1"/>
          <p:nvPr/>
        </p:nvSpPr>
        <p:spPr>
          <a:xfrm>
            <a:off x="378031" y="884011"/>
            <a:ext cx="1007400" cy="2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ET Scheme</a:t>
            </a:r>
            <a:endParaRPr sz="1400" b="0" i="0" u="none" strike="noStrike" cap="non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36" name="Google Shape;1236;p4"/>
          <p:cNvSpPr/>
          <p:nvPr/>
        </p:nvSpPr>
        <p:spPr>
          <a:xfrm>
            <a:off x="378031" y="1571686"/>
            <a:ext cx="1007295" cy="326414"/>
          </a:xfrm>
          <a:custGeom>
            <a:avLst/>
            <a:gdLst/>
            <a:ahLst/>
            <a:cxnLst/>
            <a:rect l="l" t="t" r="r" b="b"/>
            <a:pathLst>
              <a:path w="39244" h="12717" extrusionOk="0">
                <a:moveTo>
                  <a:pt x="1417" y="1"/>
                </a:moveTo>
                <a:cubicBezTo>
                  <a:pt x="631" y="1"/>
                  <a:pt x="0" y="632"/>
                  <a:pt x="0" y="1406"/>
                </a:cubicBezTo>
                <a:lnTo>
                  <a:pt x="0" y="5037"/>
                </a:lnTo>
                <a:lnTo>
                  <a:pt x="1310" y="6359"/>
                </a:lnTo>
                <a:lnTo>
                  <a:pt x="0" y="7668"/>
                </a:lnTo>
                <a:lnTo>
                  <a:pt x="0" y="11300"/>
                </a:lnTo>
                <a:cubicBezTo>
                  <a:pt x="0" y="12073"/>
                  <a:pt x="631" y="12716"/>
                  <a:pt x="1417" y="12716"/>
                </a:cubicBezTo>
                <a:lnTo>
                  <a:pt x="36517" y="12716"/>
                </a:lnTo>
                <a:cubicBezTo>
                  <a:pt x="37302" y="12716"/>
                  <a:pt x="37934" y="12073"/>
                  <a:pt x="37934" y="11300"/>
                </a:cubicBezTo>
                <a:lnTo>
                  <a:pt x="37934" y="7668"/>
                </a:lnTo>
                <a:lnTo>
                  <a:pt x="39243" y="6359"/>
                </a:lnTo>
                <a:lnTo>
                  <a:pt x="37934" y="5037"/>
                </a:lnTo>
                <a:lnTo>
                  <a:pt x="37934" y="1406"/>
                </a:lnTo>
                <a:cubicBezTo>
                  <a:pt x="37934" y="632"/>
                  <a:pt x="37302" y="1"/>
                  <a:pt x="36517" y="1"/>
                </a:cubicBezTo>
                <a:close/>
              </a:path>
            </a:pathLst>
          </a:custGeom>
          <a:solidFill>
            <a:srgbClr val="F77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" sz="1700" b="0" i="0" u="none" strike="noStrike" cap="non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1972</a:t>
            </a:r>
            <a:endParaRPr sz="1700" b="0" i="0" u="none" strike="noStrike" cap="non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37" name="Google Shape;1237;p4"/>
          <p:cNvSpPr/>
          <p:nvPr/>
        </p:nvSpPr>
        <p:spPr>
          <a:xfrm>
            <a:off x="4970703" y="1571686"/>
            <a:ext cx="1007295" cy="326414"/>
          </a:xfrm>
          <a:custGeom>
            <a:avLst/>
            <a:gdLst/>
            <a:ahLst/>
            <a:cxnLst/>
            <a:rect l="l" t="t" r="r" b="b"/>
            <a:pathLst>
              <a:path w="39244" h="12717" extrusionOk="0">
                <a:moveTo>
                  <a:pt x="1417" y="1"/>
                </a:moveTo>
                <a:cubicBezTo>
                  <a:pt x="631" y="1"/>
                  <a:pt x="0" y="632"/>
                  <a:pt x="0" y="1406"/>
                </a:cubicBezTo>
                <a:lnTo>
                  <a:pt x="0" y="5037"/>
                </a:lnTo>
                <a:lnTo>
                  <a:pt x="1310" y="6359"/>
                </a:lnTo>
                <a:lnTo>
                  <a:pt x="0" y="7668"/>
                </a:lnTo>
                <a:lnTo>
                  <a:pt x="0" y="11300"/>
                </a:lnTo>
                <a:cubicBezTo>
                  <a:pt x="0" y="12073"/>
                  <a:pt x="631" y="12716"/>
                  <a:pt x="1417" y="12716"/>
                </a:cubicBezTo>
                <a:lnTo>
                  <a:pt x="36517" y="12716"/>
                </a:lnTo>
                <a:cubicBezTo>
                  <a:pt x="37302" y="12716"/>
                  <a:pt x="37934" y="12073"/>
                  <a:pt x="37934" y="11300"/>
                </a:cubicBezTo>
                <a:lnTo>
                  <a:pt x="37934" y="7668"/>
                </a:lnTo>
                <a:lnTo>
                  <a:pt x="39243" y="6359"/>
                </a:lnTo>
                <a:lnTo>
                  <a:pt x="37934" y="5037"/>
                </a:lnTo>
                <a:lnTo>
                  <a:pt x="37934" y="1406"/>
                </a:lnTo>
                <a:cubicBezTo>
                  <a:pt x="37934" y="632"/>
                  <a:pt x="37302" y="1"/>
                  <a:pt x="36517" y="1"/>
                </a:cubicBezTo>
                <a:close/>
              </a:path>
            </a:pathLst>
          </a:custGeom>
          <a:solidFill>
            <a:srgbClr val="6AA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" sz="1700" b="0" i="0" u="none" strike="noStrike" cap="non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1992</a:t>
            </a:r>
            <a:endParaRPr sz="1700" b="0" i="0" u="none" strike="noStrike" cap="non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38" name="Google Shape;1238;p4"/>
          <p:cNvSpPr/>
          <p:nvPr/>
        </p:nvSpPr>
        <p:spPr>
          <a:xfrm>
            <a:off x="7267047" y="1571686"/>
            <a:ext cx="1007295" cy="326414"/>
          </a:xfrm>
          <a:custGeom>
            <a:avLst/>
            <a:gdLst/>
            <a:ahLst/>
            <a:cxnLst/>
            <a:rect l="l" t="t" r="r" b="b"/>
            <a:pathLst>
              <a:path w="39244" h="12717" extrusionOk="0">
                <a:moveTo>
                  <a:pt x="1417" y="1"/>
                </a:moveTo>
                <a:cubicBezTo>
                  <a:pt x="631" y="1"/>
                  <a:pt x="0" y="632"/>
                  <a:pt x="0" y="1406"/>
                </a:cubicBezTo>
                <a:lnTo>
                  <a:pt x="0" y="5037"/>
                </a:lnTo>
                <a:lnTo>
                  <a:pt x="1310" y="6359"/>
                </a:lnTo>
                <a:lnTo>
                  <a:pt x="0" y="7668"/>
                </a:lnTo>
                <a:lnTo>
                  <a:pt x="0" y="11300"/>
                </a:lnTo>
                <a:cubicBezTo>
                  <a:pt x="0" y="12073"/>
                  <a:pt x="631" y="12716"/>
                  <a:pt x="1417" y="12716"/>
                </a:cubicBezTo>
                <a:lnTo>
                  <a:pt x="36517" y="12716"/>
                </a:lnTo>
                <a:cubicBezTo>
                  <a:pt x="37302" y="12716"/>
                  <a:pt x="37934" y="12073"/>
                  <a:pt x="37934" y="11300"/>
                </a:cubicBezTo>
                <a:lnTo>
                  <a:pt x="37934" y="7668"/>
                </a:lnTo>
                <a:lnTo>
                  <a:pt x="39243" y="6359"/>
                </a:lnTo>
                <a:lnTo>
                  <a:pt x="37934" y="5037"/>
                </a:lnTo>
                <a:lnTo>
                  <a:pt x="37934" y="1406"/>
                </a:lnTo>
                <a:cubicBezTo>
                  <a:pt x="37934" y="632"/>
                  <a:pt x="37302" y="1"/>
                  <a:pt x="36517" y="1"/>
                </a:cubicBez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" sz="1700" b="0" i="0" u="none" strike="noStrike" cap="non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2010</a:t>
            </a:r>
            <a:endParaRPr sz="1700" b="0" i="0" u="none" strike="noStrike" cap="non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39" name="Google Shape;1239;p4"/>
          <p:cNvSpPr/>
          <p:nvPr/>
        </p:nvSpPr>
        <p:spPr>
          <a:xfrm>
            <a:off x="6118879" y="1571686"/>
            <a:ext cx="1007295" cy="326414"/>
          </a:xfrm>
          <a:custGeom>
            <a:avLst/>
            <a:gdLst/>
            <a:ahLst/>
            <a:cxnLst/>
            <a:rect l="l" t="t" r="r" b="b"/>
            <a:pathLst>
              <a:path w="39244" h="12717" extrusionOk="0">
                <a:moveTo>
                  <a:pt x="1417" y="1"/>
                </a:moveTo>
                <a:cubicBezTo>
                  <a:pt x="631" y="1"/>
                  <a:pt x="0" y="632"/>
                  <a:pt x="0" y="1406"/>
                </a:cubicBezTo>
                <a:lnTo>
                  <a:pt x="0" y="5037"/>
                </a:lnTo>
                <a:lnTo>
                  <a:pt x="1310" y="6359"/>
                </a:lnTo>
                <a:lnTo>
                  <a:pt x="0" y="7668"/>
                </a:lnTo>
                <a:lnTo>
                  <a:pt x="0" y="11300"/>
                </a:lnTo>
                <a:cubicBezTo>
                  <a:pt x="0" y="12073"/>
                  <a:pt x="631" y="12716"/>
                  <a:pt x="1417" y="12716"/>
                </a:cubicBezTo>
                <a:lnTo>
                  <a:pt x="36517" y="12716"/>
                </a:lnTo>
                <a:cubicBezTo>
                  <a:pt x="37302" y="12716"/>
                  <a:pt x="37934" y="12073"/>
                  <a:pt x="37934" y="11300"/>
                </a:cubicBezTo>
                <a:lnTo>
                  <a:pt x="37934" y="7668"/>
                </a:lnTo>
                <a:lnTo>
                  <a:pt x="39243" y="6359"/>
                </a:lnTo>
                <a:lnTo>
                  <a:pt x="37934" y="5037"/>
                </a:lnTo>
                <a:lnTo>
                  <a:pt x="37934" y="1406"/>
                </a:lnTo>
                <a:cubicBezTo>
                  <a:pt x="37934" y="632"/>
                  <a:pt x="37302" y="1"/>
                  <a:pt x="36517" y="1"/>
                </a:cubicBezTo>
                <a:close/>
              </a:path>
            </a:pathLst>
          </a:custGeom>
          <a:solidFill>
            <a:srgbClr val="F77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" sz="1700" b="0" i="0" u="none" strike="noStrike" cap="non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2004</a:t>
            </a:r>
            <a:endParaRPr sz="1700" b="0" i="0" u="none" strike="noStrike" cap="non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40" name="Google Shape;1240;p4"/>
          <p:cNvSpPr/>
          <p:nvPr/>
        </p:nvSpPr>
        <p:spPr>
          <a:xfrm flipH="1">
            <a:off x="5256864" y="2716570"/>
            <a:ext cx="1007295" cy="326414"/>
          </a:xfrm>
          <a:custGeom>
            <a:avLst/>
            <a:gdLst/>
            <a:ahLst/>
            <a:cxnLst/>
            <a:rect l="l" t="t" r="r" b="b"/>
            <a:pathLst>
              <a:path w="39244" h="12717" extrusionOk="0">
                <a:moveTo>
                  <a:pt x="37934" y="5037"/>
                </a:moveTo>
                <a:lnTo>
                  <a:pt x="37934" y="1406"/>
                </a:lnTo>
                <a:cubicBezTo>
                  <a:pt x="37934" y="632"/>
                  <a:pt x="37302" y="1"/>
                  <a:pt x="36517" y="1"/>
                </a:cubicBezTo>
                <a:lnTo>
                  <a:pt x="1417" y="1"/>
                </a:lnTo>
                <a:cubicBezTo>
                  <a:pt x="631" y="1"/>
                  <a:pt x="0" y="632"/>
                  <a:pt x="0" y="1406"/>
                </a:cubicBezTo>
                <a:lnTo>
                  <a:pt x="0" y="5037"/>
                </a:lnTo>
                <a:lnTo>
                  <a:pt x="1310" y="6359"/>
                </a:lnTo>
                <a:lnTo>
                  <a:pt x="0" y="7668"/>
                </a:lnTo>
                <a:lnTo>
                  <a:pt x="0" y="11300"/>
                </a:lnTo>
                <a:cubicBezTo>
                  <a:pt x="0" y="12073"/>
                  <a:pt x="631" y="12716"/>
                  <a:pt x="1417" y="12716"/>
                </a:cubicBezTo>
                <a:lnTo>
                  <a:pt x="36517" y="12716"/>
                </a:lnTo>
                <a:cubicBezTo>
                  <a:pt x="37302" y="12716"/>
                  <a:pt x="37934" y="12073"/>
                  <a:pt x="37934" y="11300"/>
                </a:cubicBezTo>
                <a:lnTo>
                  <a:pt x="37934" y="7668"/>
                </a:lnTo>
                <a:lnTo>
                  <a:pt x="39243" y="6359"/>
                </a:lnTo>
                <a:close/>
              </a:path>
            </a:pathLst>
          </a:custGeom>
          <a:solidFill>
            <a:srgbClr val="E691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" sz="1700" b="0" i="0" u="none" strike="noStrike" cap="non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2015</a:t>
            </a:r>
            <a:endParaRPr sz="1700" b="0" i="0" u="none" strike="noStrike" cap="non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41" name="Google Shape;1241;p4"/>
          <p:cNvSpPr/>
          <p:nvPr/>
        </p:nvSpPr>
        <p:spPr>
          <a:xfrm flipH="1">
            <a:off x="4133978" y="2716570"/>
            <a:ext cx="1007295" cy="326414"/>
          </a:xfrm>
          <a:custGeom>
            <a:avLst/>
            <a:gdLst/>
            <a:ahLst/>
            <a:cxnLst/>
            <a:rect l="l" t="t" r="r" b="b"/>
            <a:pathLst>
              <a:path w="39244" h="12717" extrusionOk="0">
                <a:moveTo>
                  <a:pt x="1417" y="1"/>
                </a:moveTo>
                <a:cubicBezTo>
                  <a:pt x="631" y="1"/>
                  <a:pt x="0" y="632"/>
                  <a:pt x="0" y="1406"/>
                </a:cubicBezTo>
                <a:lnTo>
                  <a:pt x="0" y="5037"/>
                </a:lnTo>
                <a:lnTo>
                  <a:pt x="1310" y="6359"/>
                </a:lnTo>
                <a:lnTo>
                  <a:pt x="0" y="7668"/>
                </a:lnTo>
                <a:lnTo>
                  <a:pt x="0" y="11300"/>
                </a:lnTo>
                <a:cubicBezTo>
                  <a:pt x="0" y="12073"/>
                  <a:pt x="631" y="12716"/>
                  <a:pt x="1417" y="12716"/>
                </a:cubicBezTo>
                <a:lnTo>
                  <a:pt x="36517" y="12716"/>
                </a:lnTo>
                <a:cubicBezTo>
                  <a:pt x="37302" y="12716"/>
                  <a:pt x="37934" y="12073"/>
                  <a:pt x="37934" y="11300"/>
                </a:cubicBezTo>
                <a:lnTo>
                  <a:pt x="37934" y="7668"/>
                </a:lnTo>
                <a:lnTo>
                  <a:pt x="39243" y="6359"/>
                </a:lnTo>
                <a:lnTo>
                  <a:pt x="37934" y="5037"/>
                </a:lnTo>
                <a:lnTo>
                  <a:pt x="37934" y="1406"/>
                </a:lnTo>
                <a:cubicBezTo>
                  <a:pt x="37934" y="632"/>
                  <a:pt x="37302" y="1"/>
                  <a:pt x="36517" y="1"/>
                </a:cubicBezTo>
                <a:close/>
              </a:path>
            </a:pathLst>
          </a:custGeom>
          <a:solidFill>
            <a:srgbClr val="CC412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" sz="1700" b="0" i="0" u="none" strike="noStrike" cap="non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2017</a:t>
            </a:r>
            <a:endParaRPr sz="1700" b="0" i="0" u="none" strike="noStrike" cap="non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42" name="Google Shape;1242;p4"/>
          <p:cNvSpPr/>
          <p:nvPr/>
        </p:nvSpPr>
        <p:spPr>
          <a:xfrm flipH="1">
            <a:off x="6415858" y="2716570"/>
            <a:ext cx="1007295" cy="326414"/>
          </a:xfrm>
          <a:custGeom>
            <a:avLst/>
            <a:gdLst/>
            <a:ahLst/>
            <a:cxnLst/>
            <a:rect l="l" t="t" r="r" b="b"/>
            <a:pathLst>
              <a:path w="39244" h="12717" extrusionOk="0">
                <a:moveTo>
                  <a:pt x="1417" y="1"/>
                </a:moveTo>
                <a:cubicBezTo>
                  <a:pt x="631" y="1"/>
                  <a:pt x="0" y="632"/>
                  <a:pt x="0" y="1406"/>
                </a:cubicBezTo>
                <a:lnTo>
                  <a:pt x="0" y="5037"/>
                </a:lnTo>
                <a:lnTo>
                  <a:pt x="1310" y="6359"/>
                </a:lnTo>
                <a:lnTo>
                  <a:pt x="0" y="7668"/>
                </a:lnTo>
                <a:lnTo>
                  <a:pt x="0" y="11300"/>
                </a:lnTo>
                <a:cubicBezTo>
                  <a:pt x="0" y="12073"/>
                  <a:pt x="631" y="12716"/>
                  <a:pt x="1417" y="12716"/>
                </a:cubicBezTo>
                <a:lnTo>
                  <a:pt x="36517" y="12716"/>
                </a:lnTo>
                <a:cubicBezTo>
                  <a:pt x="37302" y="12716"/>
                  <a:pt x="37934" y="12073"/>
                  <a:pt x="37934" y="11300"/>
                </a:cubicBezTo>
                <a:lnTo>
                  <a:pt x="37934" y="7668"/>
                </a:lnTo>
                <a:lnTo>
                  <a:pt x="39243" y="6359"/>
                </a:lnTo>
                <a:lnTo>
                  <a:pt x="37934" y="5037"/>
                </a:lnTo>
                <a:lnTo>
                  <a:pt x="37934" y="1406"/>
                </a:lnTo>
                <a:cubicBezTo>
                  <a:pt x="37934" y="632"/>
                  <a:pt x="37302" y="1"/>
                  <a:pt x="36517" y="1"/>
                </a:cubicBezTo>
                <a:close/>
              </a:path>
            </a:pathLst>
          </a:custGeom>
          <a:solidFill>
            <a:srgbClr val="A64D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" sz="1700" b="0" i="0" u="none" strike="noStrike" cap="non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2013</a:t>
            </a:r>
            <a:endParaRPr sz="1700" b="0" i="0" u="none" strike="noStrike" cap="non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43" name="Google Shape;1243;p4"/>
          <p:cNvSpPr/>
          <p:nvPr/>
        </p:nvSpPr>
        <p:spPr>
          <a:xfrm flipH="1">
            <a:off x="7558353" y="2716570"/>
            <a:ext cx="1007295" cy="326414"/>
          </a:xfrm>
          <a:custGeom>
            <a:avLst/>
            <a:gdLst/>
            <a:ahLst/>
            <a:cxnLst/>
            <a:rect l="l" t="t" r="r" b="b"/>
            <a:pathLst>
              <a:path w="39244" h="12717" extrusionOk="0">
                <a:moveTo>
                  <a:pt x="1417" y="1"/>
                </a:moveTo>
                <a:cubicBezTo>
                  <a:pt x="631" y="1"/>
                  <a:pt x="0" y="632"/>
                  <a:pt x="0" y="1406"/>
                </a:cubicBezTo>
                <a:lnTo>
                  <a:pt x="0" y="5037"/>
                </a:lnTo>
                <a:lnTo>
                  <a:pt x="1310" y="6359"/>
                </a:lnTo>
                <a:lnTo>
                  <a:pt x="0" y="7668"/>
                </a:lnTo>
                <a:lnTo>
                  <a:pt x="0" y="11300"/>
                </a:lnTo>
                <a:cubicBezTo>
                  <a:pt x="0" y="12073"/>
                  <a:pt x="631" y="12716"/>
                  <a:pt x="1417" y="12716"/>
                </a:cubicBezTo>
                <a:lnTo>
                  <a:pt x="36517" y="12716"/>
                </a:lnTo>
                <a:cubicBezTo>
                  <a:pt x="37302" y="12716"/>
                  <a:pt x="37934" y="12073"/>
                  <a:pt x="37934" y="11300"/>
                </a:cubicBezTo>
                <a:lnTo>
                  <a:pt x="37934" y="7668"/>
                </a:lnTo>
                <a:lnTo>
                  <a:pt x="39243" y="6359"/>
                </a:lnTo>
                <a:lnTo>
                  <a:pt x="37934" y="5037"/>
                </a:lnTo>
                <a:lnTo>
                  <a:pt x="37934" y="1406"/>
                </a:lnTo>
                <a:cubicBezTo>
                  <a:pt x="37934" y="632"/>
                  <a:pt x="37302" y="1"/>
                  <a:pt x="36517" y="1"/>
                </a:cubicBezTo>
                <a:close/>
              </a:path>
            </a:pathLst>
          </a:custGeom>
          <a:solidFill>
            <a:srgbClr val="6AA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" sz="1700" b="0" i="0" u="none" strike="noStrike" cap="non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2012</a:t>
            </a:r>
            <a:endParaRPr sz="1700" b="0" i="0" u="none" strike="noStrike" cap="non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44" name="Google Shape;1244;p4"/>
          <p:cNvSpPr/>
          <p:nvPr/>
        </p:nvSpPr>
        <p:spPr>
          <a:xfrm flipH="1">
            <a:off x="2964921" y="2716570"/>
            <a:ext cx="1007295" cy="326414"/>
          </a:xfrm>
          <a:custGeom>
            <a:avLst/>
            <a:gdLst/>
            <a:ahLst/>
            <a:cxnLst/>
            <a:rect l="l" t="t" r="r" b="b"/>
            <a:pathLst>
              <a:path w="39244" h="12717" extrusionOk="0">
                <a:moveTo>
                  <a:pt x="1417" y="1"/>
                </a:moveTo>
                <a:cubicBezTo>
                  <a:pt x="631" y="1"/>
                  <a:pt x="0" y="632"/>
                  <a:pt x="0" y="1406"/>
                </a:cubicBezTo>
                <a:lnTo>
                  <a:pt x="0" y="5037"/>
                </a:lnTo>
                <a:lnTo>
                  <a:pt x="1310" y="6359"/>
                </a:lnTo>
                <a:lnTo>
                  <a:pt x="0" y="7668"/>
                </a:lnTo>
                <a:lnTo>
                  <a:pt x="0" y="11300"/>
                </a:lnTo>
                <a:cubicBezTo>
                  <a:pt x="0" y="12073"/>
                  <a:pt x="631" y="12716"/>
                  <a:pt x="1417" y="12716"/>
                </a:cubicBezTo>
                <a:lnTo>
                  <a:pt x="36517" y="12716"/>
                </a:lnTo>
                <a:cubicBezTo>
                  <a:pt x="37302" y="12716"/>
                  <a:pt x="37934" y="12073"/>
                  <a:pt x="37934" y="11300"/>
                </a:cubicBezTo>
                <a:lnTo>
                  <a:pt x="37934" y="7668"/>
                </a:lnTo>
                <a:lnTo>
                  <a:pt x="39243" y="6359"/>
                </a:lnTo>
                <a:lnTo>
                  <a:pt x="37934" y="5037"/>
                </a:lnTo>
                <a:lnTo>
                  <a:pt x="37934" y="1406"/>
                </a:lnTo>
                <a:cubicBezTo>
                  <a:pt x="37934" y="632"/>
                  <a:pt x="37302" y="1"/>
                  <a:pt x="36517" y="1"/>
                </a:cubicBezTo>
                <a:close/>
              </a:path>
            </a:pathLst>
          </a:custGeom>
          <a:solidFill>
            <a:srgbClr val="3D85C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" sz="1700" b="0" i="0" u="none" strike="noStrike" cap="non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2018</a:t>
            </a:r>
            <a:endParaRPr sz="1700" b="0" i="0" u="none" strike="noStrike" cap="non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45" name="Google Shape;1245;p4"/>
          <p:cNvSpPr/>
          <p:nvPr/>
        </p:nvSpPr>
        <p:spPr>
          <a:xfrm flipH="1">
            <a:off x="682440" y="2716570"/>
            <a:ext cx="1007295" cy="326414"/>
          </a:xfrm>
          <a:custGeom>
            <a:avLst/>
            <a:gdLst/>
            <a:ahLst/>
            <a:cxnLst/>
            <a:rect l="l" t="t" r="r" b="b"/>
            <a:pathLst>
              <a:path w="39244" h="12717" extrusionOk="0">
                <a:moveTo>
                  <a:pt x="1417" y="1"/>
                </a:moveTo>
                <a:cubicBezTo>
                  <a:pt x="631" y="1"/>
                  <a:pt x="0" y="632"/>
                  <a:pt x="0" y="1406"/>
                </a:cubicBezTo>
                <a:lnTo>
                  <a:pt x="0" y="5037"/>
                </a:lnTo>
                <a:lnTo>
                  <a:pt x="1310" y="6359"/>
                </a:lnTo>
                <a:lnTo>
                  <a:pt x="0" y="7668"/>
                </a:lnTo>
                <a:lnTo>
                  <a:pt x="0" y="11300"/>
                </a:lnTo>
                <a:cubicBezTo>
                  <a:pt x="0" y="12073"/>
                  <a:pt x="631" y="12716"/>
                  <a:pt x="1417" y="12716"/>
                </a:cubicBezTo>
                <a:lnTo>
                  <a:pt x="36517" y="12716"/>
                </a:lnTo>
                <a:cubicBezTo>
                  <a:pt x="37302" y="12716"/>
                  <a:pt x="37934" y="12073"/>
                  <a:pt x="37934" y="11300"/>
                </a:cubicBezTo>
                <a:lnTo>
                  <a:pt x="37934" y="7668"/>
                </a:lnTo>
                <a:lnTo>
                  <a:pt x="39243" y="6359"/>
                </a:lnTo>
                <a:lnTo>
                  <a:pt x="37934" y="5037"/>
                </a:lnTo>
                <a:lnTo>
                  <a:pt x="37934" y="1406"/>
                </a:lnTo>
                <a:cubicBezTo>
                  <a:pt x="37934" y="632"/>
                  <a:pt x="37302" y="1"/>
                  <a:pt x="36517" y="1"/>
                </a:cubicBezTo>
                <a:close/>
              </a:path>
            </a:pathLst>
          </a:custGeom>
          <a:solidFill>
            <a:srgbClr val="E0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" sz="1700" b="0" i="0" u="none" strike="noStrike" cap="non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2020-23</a:t>
            </a:r>
            <a:endParaRPr sz="1700" b="0" i="0" u="none" strike="noStrike" cap="non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46" name="Google Shape;1246;p4"/>
          <p:cNvSpPr/>
          <p:nvPr/>
        </p:nvSpPr>
        <p:spPr>
          <a:xfrm flipH="1">
            <a:off x="1830772" y="2716570"/>
            <a:ext cx="1007295" cy="326414"/>
          </a:xfrm>
          <a:custGeom>
            <a:avLst/>
            <a:gdLst/>
            <a:ahLst/>
            <a:cxnLst/>
            <a:rect l="l" t="t" r="r" b="b"/>
            <a:pathLst>
              <a:path w="39244" h="12717" extrusionOk="0">
                <a:moveTo>
                  <a:pt x="1417" y="1"/>
                </a:moveTo>
                <a:cubicBezTo>
                  <a:pt x="631" y="1"/>
                  <a:pt x="0" y="632"/>
                  <a:pt x="0" y="1406"/>
                </a:cubicBezTo>
                <a:lnTo>
                  <a:pt x="0" y="5037"/>
                </a:lnTo>
                <a:lnTo>
                  <a:pt x="1310" y="6359"/>
                </a:lnTo>
                <a:lnTo>
                  <a:pt x="0" y="7668"/>
                </a:lnTo>
                <a:lnTo>
                  <a:pt x="0" y="11300"/>
                </a:lnTo>
                <a:cubicBezTo>
                  <a:pt x="0" y="12073"/>
                  <a:pt x="631" y="12716"/>
                  <a:pt x="1417" y="12716"/>
                </a:cubicBezTo>
                <a:lnTo>
                  <a:pt x="36517" y="12716"/>
                </a:lnTo>
                <a:cubicBezTo>
                  <a:pt x="37302" y="12716"/>
                  <a:pt x="37934" y="12073"/>
                  <a:pt x="37934" y="11300"/>
                </a:cubicBezTo>
                <a:lnTo>
                  <a:pt x="37934" y="7668"/>
                </a:lnTo>
                <a:lnTo>
                  <a:pt x="39243" y="6359"/>
                </a:lnTo>
                <a:lnTo>
                  <a:pt x="37934" y="5037"/>
                </a:lnTo>
                <a:lnTo>
                  <a:pt x="37934" y="1406"/>
                </a:lnTo>
                <a:cubicBezTo>
                  <a:pt x="37934" y="632"/>
                  <a:pt x="37302" y="1"/>
                  <a:pt x="36517" y="1"/>
                </a:cubicBezTo>
                <a:close/>
              </a:path>
            </a:pathLst>
          </a:custGeom>
          <a:solidFill>
            <a:srgbClr val="4581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" sz="1700" b="0" i="0" u="none" strike="noStrike" cap="non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2019</a:t>
            </a:r>
            <a:endParaRPr sz="1700" b="0" i="0" u="none" strike="noStrike" cap="non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47" name="Google Shape;1247;p4"/>
          <p:cNvSpPr/>
          <p:nvPr/>
        </p:nvSpPr>
        <p:spPr>
          <a:xfrm rot="1787065">
            <a:off x="8404225" y="1636632"/>
            <a:ext cx="279158" cy="196563"/>
          </a:xfrm>
          <a:custGeom>
            <a:avLst/>
            <a:gdLst/>
            <a:ahLst/>
            <a:cxnLst/>
            <a:rect l="l" t="t" r="r" b="b"/>
            <a:pathLst>
              <a:path w="14121" h="9943" extrusionOk="0">
                <a:moveTo>
                  <a:pt x="9085" y="489"/>
                </a:moveTo>
                <a:cubicBezTo>
                  <a:pt x="9120" y="489"/>
                  <a:pt x="9144" y="501"/>
                  <a:pt x="9156" y="513"/>
                </a:cubicBezTo>
                <a:lnTo>
                  <a:pt x="13537" y="4894"/>
                </a:lnTo>
                <a:cubicBezTo>
                  <a:pt x="13585" y="4942"/>
                  <a:pt x="13585" y="5001"/>
                  <a:pt x="13537" y="5049"/>
                </a:cubicBezTo>
                <a:lnTo>
                  <a:pt x="9156" y="9419"/>
                </a:lnTo>
                <a:cubicBezTo>
                  <a:pt x="9144" y="9442"/>
                  <a:pt x="9120" y="9454"/>
                  <a:pt x="9085" y="9454"/>
                </a:cubicBezTo>
                <a:cubicBezTo>
                  <a:pt x="9049" y="9454"/>
                  <a:pt x="8977" y="9430"/>
                  <a:pt x="8977" y="9347"/>
                </a:cubicBezTo>
                <a:lnTo>
                  <a:pt x="8977" y="7930"/>
                </a:lnTo>
                <a:cubicBezTo>
                  <a:pt x="8977" y="7597"/>
                  <a:pt x="8715" y="7335"/>
                  <a:pt x="8382" y="7335"/>
                </a:cubicBezTo>
                <a:lnTo>
                  <a:pt x="595" y="7335"/>
                </a:lnTo>
                <a:cubicBezTo>
                  <a:pt x="536" y="7335"/>
                  <a:pt x="488" y="7287"/>
                  <a:pt x="488" y="7228"/>
                </a:cubicBezTo>
                <a:lnTo>
                  <a:pt x="488" y="2703"/>
                </a:lnTo>
                <a:cubicBezTo>
                  <a:pt x="488" y="2644"/>
                  <a:pt x="536" y="2608"/>
                  <a:pt x="595" y="2608"/>
                </a:cubicBezTo>
                <a:lnTo>
                  <a:pt x="8382" y="2608"/>
                </a:lnTo>
                <a:cubicBezTo>
                  <a:pt x="8715" y="2608"/>
                  <a:pt x="8977" y="2334"/>
                  <a:pt x="8977" y="2013"/>
                </a:cubicBezTo>
                <a:lnTo>
                  <a:pt x="8977" y="596"/>
                </a:lnTo>
                <a:cubicBezTo>
                  <a:pt x="8977" y="513"/>
                  <a:pt x="9049" y="489"/>
                  <a:pt x="9085" y="489"/>
                </a:cubicBezTo>
                <a:close/>
                <a:moveTo>
                  <a:pt x="9085" y="1"/>
                </a:moveTo>
                <a:cubicBezTo>
                  <a:pt x="8763" y="1"/>
                  <a:pt x="8489" y="263"/>
                  <a:pt x="8489" y="596"/>
                </a:cubicBezTo>
                <a:lnTo>
                  <a:pt x="8489" y="2013"/>
                </a:lnTo>
                <a:cubicBezTo>
                  <a:pt x="8489" y="2061"/>
                  <a:pt x="8442" y="2108"/>
                  <a:pt x="8382" y="2108"/>
                </a:cubicBezTo>
                <a:lnTo>
                  <a:pt x="595" y="2108"/>
                </a:lnTo>
                <a:cubicBezTo>
                  <a:pt x="274" y="2108"/>
                  <a:pt x="0" y="2382"/>
                  <a:pt x="0" y="2703"/>
                </a:cubicBezTo>
                <a:lnTo>
                  <a:pt x="0" y="7228"/>
                </a:lnTo>
                <a:cubicBezTo>
                  <a:pt x="0" y="7561"/>
                  <a:pt x="274" y="7823"/>
                  <a:pt x="595" y="7823"/>
                </a:cubicBezTo>
                <a:lnTo>
                  <a:pt x="8382" y="7823"/>
                </a:lnTo>
                <a:cubicBezTo>
                  <a:pt x="8442" y="7823"/>
                  <a:pt x="8489" y="7871"/>
                  <a:pt x="8489" y="7930"/>
                </a:cubicBezTo>
                <a:lnTo>
                  <a:pt x="8489" y="9347"/>
                </a:lnTo>
                <a:cubicBezTo>
                  <a:pt x="8489" y="9680"/>
                  <a:pt x="8763" y="9942"/>
                  <a:pt x="9085" y="9942"/>
                </a:cubicBezTo>
                <a:cubicBezTo>
                  <a:pt x="9251" y="9942"/>
                  <a:pt x="9394" y="9883"/>
                  <a:pt x="9501" y="9764"/>
                </a:cubicBezTo>
                <a:lnTo>
                  <a:pt x="13883" y="5394"/>
                </a:lnTo>
                <a:cubicBezTo>
                  <a:pt x="14121" y="5156"/>
                  <a:pt x="14121" y="4775"/>
                  <a:pt x="13883" y="4549"/>
                </a:cubicBezTo>
                <a:lnTo>
                  <a:pt x="9501" y="167"/>
                </a:lnTo>
                <a:cubicBezTo>
                  <a:pt x="9394" y="60"/>
                  <a:pt x="9251" y="1"/>
                  <a:pt x="9085" y="1"/>
                </a:cubicBezTo>
                <a:close/>
              </a:path>
            </a:pathLst>
          </a:custGeom>
          <a:solidFill>
            <a:schemeClr val="dk1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highlight>
                  <a:srgbClr val="3F3F3F"/>
                </a:highlight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endParaRPr sz="1400" b="1" i="0" u="none" strike="noStrike" cap="none">
              <a:solidFill>
                <a:srgbClr val="000000"/>
              </a:solidFill>
              <a:highlight>
                <a:srgbClr val="3F3F3F"/>
              </a:highlight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48" name="Google Shape;1248;p4"/>
          <p:cNvSpPr/>
          <p:nvPr/>
        </p:nvSpPr>
        <p:spPr>
          <a:xfrm rot="5400000">
            <a:off x="8556613" y="2012759"/>
            <a:ext cx="279172" cy="196573"/>
          </a:xfrm>
          <a:custGeom>
            <a:avLst/>
            <a:gdLst/>
            <a:ahLst/>
            <a:cxnLst/>
            <a:rect l="l" t="t" r="r" b="b"/>
            <a:pathLst>
              <a:path w="14121" h="9943" extrusionOk="0">
                <a:moveTo>
                  <a:pt x="9085" y="489"/>
                </a:moveTo>
                <a:cubicBezTo>
                  <a:pt x="9120" y="489"/>
                  <a:pt x="9144" y="501"/>
                  <a:pt x="9156" y="513"/>
                </a:cubicBezTo>
                <a:lnTo>
                  <a:pt x="13537" y="4894"/>
                </a:lnTo>
                <a:cubicBezTo>
                  <a:pt x="13585" y="4942"/>
                  <a:pt x="13585" y="5001"/>
                  <a:pt x="13537" y="5049"/>
                </a:cubicBezTo>
                <a:lnTo>
                  <a:pt x="9156" y="9419"/>
                </a:lnTo>
                <a:cubicBezTo>
                  <a:pt x="9144" y="9442"/>
                  <a:pt x="9120" y="9454"/>
                  <a:pt x="9085" y="9454"/>
                </a:cubicBezTo>
                <a:cubicBezTo>
                  <a:pt x="9049" y="9454"/>
                  <a:pt x="8977" y="9430"/>
                  <a:pt x="8977" y="9347"/>
                </a:cubicBezTo>
                <a:lnTo>
                  <a:pt x="8977" y="7930"/>
                </a:lnTo>
                <a:cubicBezTo>
                  <a:pt x="8977" y="7597"/>
                  <a:pt x="8715" y="7335"/>
                  <a:pt x="8382" y="7335"/>
                </a:cubicBezTo>
                <a:lnTo>
                  <a:pt x="595" y="7335"/>
                </a:lnTo>
                <a:cubicBezTo>
                  <a:pt x="536" y="7335"/>
                  <a:pt x="488" y="7287"/>
                  <a:pt x="488" y="7228"/>
                </a:cubicBezTo>
                <a:lnTo>
                  <a:pt x="488" y="2703"/>
                </a:lnTo>
                <a:cubicBezTo>
                  <a:pt x="488" y="2644"/>
                  <a:pt x="536" y="2608"/>
                  <a:pt x="595" y="2608"/>
                </a:cubicBezTo>
                <a:lnTo>
                  <a:pt x="8382" y="2608"/>
                </a:lnTo>
                <a:cubicBezTo>
                  <a:pt x="8715" y="2608"/>
                  <a:pt x="8977" y="2334"/>
                  <a:pt x="8977" y="2013"/>
                </a:cubicBezTo>
                <a:lnTo>
                  <a:pt x="8977" y="596"/>
                </a:lnTo>
                <a:cubicBezTo>
                  <a:pt x="8977" y="513"/>
                  <a:pt x="9049" y="489"/>
                  <a:pt x="9085" y="489"/>
                </a:cubicBezTo>
                <a:close/>
                <a:moveTo>
                  <a:pt x="9085" y="1"/>
                </a:moveTo>
                <a:cubicBezTo>
                  <a:pt x="8763" y="1"/>
                  <a:pt x="8489" y="263"/>
                  <a:pt x="8489" y="596"/>
                </a:cubicBezTo>
                <a:lnTo>
                  <a:pt x="8489" y="2013"/>
                </a:lnTo>
                <a:cubicBezTo>
                  <a:pt x="8489" y="2061"/>
                  <a:pt x="8442" y="2108"/>
                  <a:pt x="8382" y="2108"/>
                </a:cubicBezTo>
                <a:lnTo>
                  <a:pt x="595" y="2108"/>
                </a:lnTo>
                <a:cubicBezTo>
                  <a:pt x="274" y="2108"/>
                  <a:pt x="0" y="2382"/>
                  <a:pt x="0" y="2703"/>
                </a:cubicBezTo>
                <a:lnTo>
                  <a:pt x="0" y="7228"/>
                </a:lnTo>
                <a:cubicBezTo>
                  <a:pt x="0" y="7561"/>
                  <a:pt x="274" y="7823"/>
                  <a:pt x="595" y="7823"/>
                </a:cubicBezTo>
                <a:lnTo>
                  <a:pt x="8382" y="7823"/>
                </a:lnTo>
                <a:cubicBezTo>
                  <a:pt x="8442" y="7823"/>
                  <a:pt x="8489" y="7871"/>
                  <a:pt x="8489" y="7930"/>
                </a:cubicBezTo>
                <a:lnTo>
                  <a:pt x="8489" y="9347"/>
                </a:lnTo>
                <a:cubicBezTo>
                  <a:pt x="8489" y="9680"/>
                  <a:pt x="8763" y="9942"/>
                  <a:pt x="9085" y="9942"/>
                </a:cubicBezTo>
                <a:cubicBezTo>
                  <a:pt x="9251" y="9942"/>
                  <a:pt x="9394" y="9883"/>
                  <a:pt x="9501" y="9764"/>
                </a:cubicBezTo>
                <a:lnTo>
                  <a:pt x="13883" y="5394"/>
                </a:lnTo>
                <a:cubicBezTo>
                  <a:pt x="14121" y="5156"/>
                  <a:pt x="14121" y="4775"/>
                  <a:pt x="13883" y="4549"/>
                </a:cubicBezTo>
                <a:lnTo>
                  <a:pt x="9501" y="167"/>
                </a:lnTo>
                <a:cubicBezTo>
                  <a:pt x="9394" y="60"/>
                  <a:pt x="9251" y="1"/>
                  <a:pt x="9085" y="1"/>
                </a:cubicBezTo>
                <a:close/>
              </a:path>
            </a:pathLst>
          </a:custGeom>
          <a:solidFill>
            <a:srgbClr val="171C51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highlight>
                  <a:srgbClr val="3F3F3F"/>
                </a:highlight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endParaRPr sz="1400" b="0" i="0" u="none" strike="noStrike" cap="none">
              <a:solidFill>
                <a:srgbClr val="000000"/>
              </a:solidFill>
              <a:highlight>
                <a:srgbClr val="3F3F3F"/>
              </a:highlight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49" name="Google Shape;1249;p4"/>
          <p:cNvSpPr/>
          <p:nvPr/>
        </p:nvSpPr>
        <p:spPr>
          <a:xfrm rot="8100000">
            <a:off x="8486686" y="2450076"/>
            <a:ext cx="279182" cy="196580"/>
          </a:xfrm>
          <a:custGeom>
            <a:avLst/>
            <a:gdLst/>
            <a:ahLst/>
            <a:cxnLst/>
            <a:rect l="l" t="t" r="r" b="b"/>
            <a:pathLst>
              <a:path w="14121" h="9943" extrusionOk="0">
                <a:moveTo>
                  <a:pt x="9085" y="489"/>
                </a:moveTo>
                <a:cubicBezTo>
                  <a:pt x="9120" y="489"/>
                  <a:pt x="9144" y="501"/>
                  <a:pt x="9156" y="513"/>
                </a:cubicBezTo>
                <a:lnTo>
                  <a:pt x="13537" y="4894"/>
                </a:lnTo>
                <a:cubicBezTo>
                  <a:pt x="13585" y="4942"/>
                  <a:pt x="13585" y="5001"/>
                  <a:pt x="13537" y="5049"/>
                </a:cubicBezTo>
                <a:lnTo>
                  <a:pt x="9156" y="9419"/>
                </a:lnTo>
                <a:cubicBezTo>
                  <a:pt x="9144" y="9442"/>
                  <a:pt x="9120" y="9454"/>
                  <a:pt x="9085" y="9454"/>
                </a:cubicBezTo>
                <a:cubicBezTo>
                  <a:pt x="9049" y="9454"/>
                  <a:pt x="8977" y="9430"/>
                  <a:pt x="8977" y="9347"/>
                </a:cubicBezTo>
                <a:lnTo>
                  <a:pt x="8977" y="7930"/>
                </a:lnTo>
                <a:cubicBezTo>
                  <a:pt x="8977" y="7597"/>
                  <a:pt x="8715" y="7335"/>
                  <a:pt x="8382" y="7335"/>
                </a:cubicBezTo>
                <a:lnTo>
                  <a:pt x="595" y="7335"/>
                </a:lnTo>
                <a:cubicBezTo>
                  <a:pt x="536" y="7335"/>
                  <a:pt x="488" y="7287"/>
                  <a:pt x="488" y="7228"/>
                </a:cubicBezTo>
                <a:lnTo>
                  <a:pt x="488" y="2703"/>
                </a:lnTo>
                <a:cubicBezTo>
                  <a:pt x="488" y="2644"/>
                  <a:pt x="536" y="2608"/>
                  <a:pt x="595" y="2608"/>
                </a:cubicBezTo>
                <a:lnTo>
                  <a:pt x="8382" y="2608"/>
                </a:lnTo>
                <a:cubicBezTo>
                  <a:pt x="8715" y="2608"/>
                  <a:pt x="8977" y="2334"/>
                  <a:pt x="8977" y="2013"/>
                </a:cubicBezTo>
                <a:lnTo>
                  <a:pt x="8977" y="596"/>
                </a:lnTo>
                <a:cubicBezTo>
                  <a:pt x="8977" y="513"/>
                  <a:pt x="9049" y="489"/>
                  <a:pt x="9085" y="489"/>
                </a:cubicBezTo>
                <a:close/>
                <a:moveTo>
                  <a:pt x="9085" y="1"/>
                </a:moveTo>
                <a:cubicBezTo>
                  <a:pt x="8763" y="1"/>
                  <a:pt x="8489" y="263"/>
                  <a:pt x="8489" y="596"/>
                </a:cubicBezTo>
                <a:lnTo>
                  <a:pt x="8489" y="2013"/>
                </a:lnTo>
                <a:cubicBezTo>
                  <a:pt x="8489" y="2061"/>
                  <a:pt x="8442" y="2108"/>
                  <a:pt x="8382" y="2108"/>
                </a:cubicBezTo>
                <a:lnTo>
                  <a:pt x="595" y="2108"/>
                </a:lnTo>
                <a:cubicBezTo>
                  <a:pt x="274" y="2108"/>
                  <a:pt x="0" y="2382"/>
                  <a:pt x="0" y="2703"/>
                </a:cubicBezTo>
                <a:lnTo>
                  <a:pt x="0" y="7228"/>
                </a:lnTo>
                <a:cubicBezTo>
                  <a:pt x="0" y="7561"/>
                  <a:pt x="274" y="7823"/>
                  <a:pt x="595" y="7823"/>
                </a:cubicBezTo>
                <a:lnTo>
                  <a:pt x="8382" y="7823"/>
                </a:lnTo>
                <a:cubicBezTo>
                  <a:pt x="8442" y="7823"/>
                  <a:pt x="8489" y="7871"/>
                  <a:pt x="8489" y="7930"/>
                </a:cubicBezTo>
                <a:lnTo>
                  <a:pt x="8489" y="9347"/>
                </a:lnTo>
                <a:cubicBezTo>
                  <a:pt x="8489" y="9680"/>
                  <a:pt x="8763" y="9942"/>
                  <a:pt x="9085" y="9942"/>
                </a:cubicBezTo>
                <a:cubicBezTo>
                  <a:pt x="9251" y="9942"/>
                  <a:pt x="9394" y="9883"/>
                  <a:pt x="9501" y="9764"/>
                </a:cubicBezTo>
                <a:lnTo>
                  <a:pt x="13883" y="5394"/>
                </a:lnTo>
                <a:cubicBezTo>
                  <a:pt x="14121" y="5156"/>
                  <a:pt x="14121" y="4775"/>
                  <a:pt x="13883" y="4549"/>
                </a:cubicBezTo>
                <a:lnTo>
                  <a:pt x="9501" y="167"/>
                </a:lnTo>
                <a:cubicBezTo>
                  <a:pt x="9394" y="60"/>
                  <a:pt x="9251" y="1"/>
                  <a:pt x="9085" y="1"/>
                </a:cubicBezTo>
                <a:close/>
              </a:path>
            </a:pathLst>
          </a:custGeom>
          <a:solidFill>
            <a:srgbClr val="171C51"/>
          </a:solidFill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highlight>
                  <a:srgbClr val="3F3F3F"/>
                </a:highlight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endParaRPr sz="1400" b="1" i="0" u="none" strike="noStrike" cap="none">
              <a:solidFill>
                <a:srgbClr val="000000"/>
              </a:solidFill>
              <a:highlight>
                <a:srgbClr val="3F3F3F"/>
              </a:highlight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50" name="Google Shape;1250;p4"/>
          <p:cNvSpPr txBox="1"/>
          <p:nvPr/>
        </p:nvSpPr>
        <p:spPr>
          <a:xfrm>
            <a:off x="1526156" y="884011"/>
            <a:ext cx="1007400" cy="2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INSAT</a:t>
            </a:r>
            <a:endParaRPr sz="1400" b="0" i="0" u="none" strike="noStrike" cap="non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51" name="Google Shape;1251;p4"/>
          <p:cNvSpPr txBox="1"/>
          <p:nvPr/>
        </p:nvSpPr>
        <p:spPr>
          <a:xfrm>
            <a:off x="2674281" y="791911"/>
            <a:ext cx="1007400" cy="2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Class Project</a:t>
            </a:r>
            <a:endParaRPr sz="1400" b="0" i="0" u="none" strike="noStrike" cap="non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52" name="Google Shape;1252;p4"/>
          <p:cNvSpPr txBox="1"/>
          <p:nvPr/>
        </p:nvSpPr>
        <p:spPr>
          <a:xfrm>
            <a:off x="3949806" y="959686"/>
            <a:ext cx="8376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NPE</a:t>
            </a:r>
            <a:endParaRPr sz="1400" b="0" i="0" u="none" strike="noStrike" cap="non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53" name="Google Shape;1253;p4"/>
          <p:cNvSpPr txBox="1"/>
          <p:nvPr/>
        </p:nvSpPr>
        <p:spPr>
          <a:xfrm>
            <a:off x="5055556" y="999736"/>
            <a:ext cx="837600" cy="1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NPE-POA</a:t>
            </a:r>
            <a:endParaRPr sz="1400" b="0" i="0" u="none" strike="noStrike" cap="non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54" name="Google Shape;1254;p4"/>
          <p:cNvSpPr txBox="1"/>
          <p:nvPr/>
        </p:nvSpPr>
        <p:spPr>
          <a:xfrm>
            <a:off x="5987581" y="733636"/>
            <a:ext cx="1269900" cy="2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EDUSAT, </a:t>
            </a:r>
            <a:endParaRPr sz="1300" b="0" i="0" u="none" strike="noStrike" cap="non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ICT @ School CAL NME - ICT</a:t>
            </a:r>
            <a:endParaRPr sz="1300" b="0" i="0" u="none" strike="noStrike" cap="non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55" name="Google Shape;1255;p4"/>
          <p:cNvSpPr txBox="1"/>
          <p:nvPr/>
        </p:nvSpPr>
        <p:spPr>
          <a:xfrm>
            <a:off x="7114631" y="677536"/>
            <a:ext cx="1269900" cy="2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Revised ICT @ School &amp; ICT Award</a:t>
            </a:r>
            <a:endParaRPr sz="1300" b="0" i="0" u="none" strike="noStrike" cap="non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56" name="Google Shape;1256;p4"/>
          <p:cNvSpPr txBox="1"/>
          <p:nvPr/>
        </p:nvSpPr>
        <p:spPr>
          <a:xfrm>
            <a:off x="7558303" y="3340056"/>
            <a:ext cx="1007400" cy="2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ICT Policy</a:t>
            </a:r>
            <a:endParaRPr sz="1400" b="0" i="0" u="none" strike="noStrike" cap="non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57" name="Google Shape;1257;p4"/>
          <p:cNvSpPr txBox="1"/>
          <p:nvPr/>
        </p:nvSpPr>
        <p:spPr>
          <a:xfrm>
            <a:off x="6318615" y="3377133"/>
            <a:ext cx="1201800" cy="2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NROER &amp; ICT Curriculum</a:t>
            </a:r>
            <a:endParaRPr sz="1400" b="0" i="0" u="none" strike="noStrike" cap="non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58" name="Google Shape;1258;p4"/>
          <p:cNvSpPr txBox="1"/>
          <p:nvPr/>
        </p:nvSpPr>
        <p:spPr>
          <a:xfrm>
            <a:off x="5151512" y="3413561"/>
            <a:ext cx="1201800" cy="2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Digital India, ePathshala &amp; ePG - Pathshala</a:t>
            </a:r>
            <a:endParaRPr sz="1100" b="0" i="0" u="none" strike="noStrike" cap="non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59" name="Google Shape;1259;p4"/>
          <p:cNvSpPr txBox="1"/>
          <p:nvPr/>
        </p:nvSpPr>
        <p:spPr>
          <a:xfrm>
            <a:off x="4036723" y="3413582"/>
            <a:ext cx="1201800" cy="2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SWAYAM MOOCs, SWAYAM Prabha- DTH Channels &amp; DIKSHA</a:t>
            </a:r>
            <a:endParaRPr sz="1100" b="0" i="0" u="none" strike="noStrike" cap="non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60" name="Google Shape;1260;p4"/>
          <p:cNvSpPr txBox="1"/>
          <p:nvPr/>
        </p:nvSpPr>
        <p:spPr>
          <a:xfrm>
            <a:off x="2867673" y="3413582"/>
            <a:ext cx="1201800" cy="2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Samagra Shiksha, Cyber Safety &amp; Security Guidelines </a:t>
            </a:r>
            <a:endParaRPr sz="1100" b="0" i="0" u="none" strike="noStrike" cap="non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61" name="Google Shape;1261;p4"/>
          <p:cNvSpPr txBox="1"/>
          <p:nvPr/>
        </p:nvSpPr>
        <p:spPr>
          <a:xfrm>
            <a:off x="1689725" y="3417375"/>
            <a:ext cx="1201800" cy="2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NISHTHA, Guidelines for Development of eContent </a:t>
            </a:r>
            <a:endParaRPr sz="1100" b="0" i="0" u="none" strike="noStrike" cap="non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62" name="Google Shape;1262;p4"/>
          <p:cNvSpPr txBox="1"/>
          <p:nvPr/>
        </p:nvSpPr>
        <p:spPr>
          <a:xfrm>
            <a:off x="378025" y="3391175"/>
            <a:ext cx="1477200" cy="12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NEP - 2020,  NETF</a:t>
            </a:r>
            <a:endParaRPr sz="1100" b="0" i="0" u="none" strike="noStrike" cap="non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PRAGYATA Guidelines, PM-eVidya &amp; NDEAR,</a:t>
            </a:r>
            <a:endParaRPr sz="1100" b="0" i="0" u="none" strike="noStrike" cap="non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VSK, NCF-FS</a:t>
            </a:r>
            <a:endParaRPr sz="1100" b="0" i="0" u="none" strike="noStrike" cap="non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grpSp>
        <p:nvGrpSpPr>
          <p:cNvPr id="1263" name="Google Shape;1263;p4"/>
          <p:cNvGrpSpPr/>
          <p:nvPr/>
        </p:nvGrpSpPr>
        <p:grpSpPr>
          <a:xfrm>
            <a:off x="810229" y="1279695"/>
            <a:ext cx="85204" cy="238592"/>
            <a:chOff x="1942561" y="1994375"/>
            <a:chExt cx="95713" cy="264779"/>
          </a:xfrm>
        </p:grpSpPr>
        <p:grpSp>
          <p:nvGrpSpPr>
            <p:cNvPr id="1264" name="Google Shape;1264;p4"/>
            <p:cNvGrpSpPr/>
            <p:nvPr/>
          </p:nvGrpSpPr>
          <p:grpSpPr>
            <a:xfrm>
              <a:off x="1979238" y="1994375"/>
              <a:ext cx="22357" cy="137798"/>
              <a:chOff x="1994039" y="1994375"/>
              <a:chExt cx="22357" cy="137798"/>
            </a:xfrm>
          </p:grpSpPr>
          <p:sp>
            <p:nvSpPr>
              <p:cNvPr id="1265" name="Google Shape;1265;p4"/>
              <p:cNvSpPr/>
              <p:nvPr/>
            </p:nvSpPr>
            <p:spPr>
              <a:xfrm>
                <a:off x="1994039" y="1994375"/>
                <a:ext cx="22357" cy="5976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978" extrusionOk="0">
                    <a:moveTo>
                      <a:pt x="370" y="1"/>
                    </a:moveTo>
                    <a:cubicBezTo>
                      <a:pt x="191" y="1"/>
                      <a:pt x="1" y="156"/>
                      <a:pt x="1" y="334"/>
                    </a:cubicBezTo>
                    <a:lnTo>
                      <a:pt x="1" y="1632"/>
                    </a:lnTo>
                    <a:cubicBezTo>
                      <a:pt x="1" y="1822"/>
                      <a:pt x="191" y="1977"/>
                      <a:pt x="370" y="1977"/>
                    </a:cubicBezTo>
                    <a:cubicBezTo>
                      <a:pt x="560" y="1977"/>
                      <a:pt x="739" y="1822"/>
                      <a:pt x="739" y="1632"/>
                    </a:cubicBezTo>
                    <a:lnTo>
                      <a:pt x="739" y="334"/>
                    </a:lnTo>
                    <a:cubicBezTo>
                      <a:pt x="739" y="156"/>
                      <a:pt x="560" y="1"/>
                      <a:pt x="370" y="1"/>
                    </a:cubicBezTo>
                    <a:close/>
                  </a:path>
                </a:pathLst>
              </a:custGeom>
              <a:solidFill>
                <a:srgbClr val="F77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6" name="Google Shape;1266;p4"/>
              <p:cNvSpPr/>
              <p:nvPr/>
            </p:nvSpPr>
            <p:spPr>
              <a:xfrm>
                <a:off x="1994039" y="2072805"/>
                <a:ext cx="22357" cy="59368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965" extrusionOk="0">
                    <a:moveTo>
                      <a:pt x="370" y="0"/>
                    </a:moveTo>
                    <a:cubicBezTo>
                      <a:pt x="191" y="0"/>
                      <a:pt x="1" y="155"/>
                      <a:pt x="1" y="334"/>
                    </a:cubicBezTo>
                    <a:lnTo>
                      <a:pt x="1" y="1632"/>
                    </a:lnTo>
                    <a:cubicBezTo>
                      <a:pt x="1" y="1822"/>
                      <a:pt x="191" y="1965"/>
                      <a:pt x="370" y="1965"/>
                    </a:cubicBezTo>
                    <a:cubicBezTo>
                      <a:pt x="560" y="1965"/>
                      <a:pt x="739" y="1822"/>
                      <a:pt x="739" y="1632"/>
                    </a:cubicBezTo>
                    <a:lnTo>
                      <a:pt x="739" y="334"/>
                    </a:lnTo>
                    <a:cubicBezTo>
                      <a:pt x="739" y="155"/>
                      <a:pt x="560" y="0"/>
                      <a:pt x="370" y="0"/>
                    </a:cubicBezTo>
                    <a:close/>
                  </a:path>
                </a:pathLst>
              </a:custGeom>
              <a:solidFill>
                <a:srgbClr val="F77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67" name="Google Shape;1267;p4"/>
            <p:cNvSpPr/>
            <p:nvPr/>
          </p:nvSpPr>
          <p:spPr>
            <a:xfrm>
              <a:off x="1942561" y="2163441"/>
              <a:ext cx="95713" cy="95713"/>
            </a:xfrm>
            <a:custGeom>
              <a:avLst/>
              <a:gdLst/>
              <a:ahLst/>
              <a:cxnLst/>
              <a:rect l="l" t="t" r="r" b="b"/>
              <a:pathLst>
                <a:path w="3168" h="3168" extrusionOk="0">
                  <a:moveTo>
                    <a:pt x="1584" y="1"/>
                  </a:moveTo>
                  <a:cubicBezTo>
                    <a:pt x="715" y="1"/>
                    <a:pt x="0" y="715"/>
                    <a:pt x="0" y="1584"/>
                  </a:cubicBezTo>
                  <a:cubicBezTo>
                    <a:pt x="0" y="2465"/>
                    <a:pt x="715" y="3168"/>
                    <a:pt x="1584" y="3168"/>
                  </a:cubicBezTo>
                  <a:cubicBezTo>
                    <a:pt x="2465" y="3168"/>
                    <a:pt x="3167" y="2465"/>
                    <a:pt x="3167" y="1584"/>
                  </a:cubicBezTo>
                  <a:cubicBezTo>
                    <a:pt x="3167" y="715"/>
                    <a:pt x="2465" y="1"/>
                    <a:pt x="1584" y="1"/>
                  </a:cubicBezTo>
                  <a:close/>
                </a:path>
              </a:pathLst>
            </a:custGeom>
            <a:solidFill>
              <a:srgbClr val="F77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68" name="Google Shape;1268;p4"/>
          <p:cNvGrpSpPr/>
          <p:nvPr/>
        </p:nvGrpSpPr>
        <p:grpSpPr>
          <a:xfrm>
            <a:off x="1987254" y="1279695"/>
            <a:ext cx="85204" cy="238592"/>
            <a:chOff x="1942561" y="1994375"/>
            <a:chExt cx="95713" cy="264779"/>
          </a:xfrm>
        </p:grpSpPr>
        <p:grpSp>
          <p:nvGrpSpPr>
            <p:cNvPr id="1269" name="Google Shape;1269;p4"/>
            <p:cNvGrpSpPr/>
            <p:nvPr/>
          </p:nvGrpSpPr>
          <p:grpSpPr>
            <a:xfrm>
              <a:off x="1979238" y="1994375"/>
              <a:ext cx="22357" cy="137798"/>
              <a:chOff x="1994039" y="1994375"/>
              <a:chExt cx="22357" cy="137798"/>
            </a:xfrm>
          </p:grpSpPr>
          <p:sp>
            <p:nvSpPr>
              <p:cNvPr id="1270" name="Google Shape;1270;p4"/>
              <p:cNvSpPr/>
              <p:nvPr/>
            </p:nvSpPr>
            <p:spPr>
              <a:xfrm>
                <a:off x="1994039" y="1994375"/>
                <a:ext cx="22357" cy="5976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978" extrusionOk="0">
                    <a:moveTo>
                      <a:pt x="370" y="1"/>
                    </a:moveTo>
                    <a:cubicBezTo>
                      <a:pt x="191" y="1"/>
                      <a:pt x="1" y="156"/>
                      <a:pt x="1" y="334"/>
                    </a:cubicBezTo>
                    <a:lnTo>
                      <a:pt x="1" y="1632"/>
                    </a:lnTo>
                    <a:cubicBezTo>
                      <a:pt x="1" y="1822"/>
                      <a:pt x="191" y="1977"/>
                      <a:pt x="370" y="1977"/>
                    </a:cubicBezTo>
                    <a:cubicBezTo>
                      <a:pt x="560" y="1977"/>
                      <a:pt x="739" y="1822"/>
                      <a:pt x="739" y="1632"/>
                    </a:cubicBezTo>
                    <a:lnTo>
                      <a:pt x="739" y="334"/>
                    </a:lnTo>
                    <a:cubicBezTo>
                      <a:pt x="739" y="156"/>
                      <a:pt x="560" y="1"/>
                      <a:pt x="370" y="1"/>
                    </a:cubicBezTo>
                    <a:close/>
                  </a:path>
                </a:pathLst>
              </a:custGeom>
              <a:solidFill>
                <a:srgbClr val="4A86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1" name="Google Shape;1271;p4"/>
              <p:cNvSpPr/>
              <p:nvPr/>
            </p:nvSpPr>
            <p:spPr>
              <a:xfrm>
                <a:off x="1994039" y="2072805"/>
                <a:ext cx="22357" cy="59368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965" extrusionOk="0">
                    <a:moveTo>
                      <a:pt x="370" y="0"/>
                    </a:moveTo>
                    <a:cubicBezTo>
                      <a:pt x="191" y="0"/>
                      <a:pt x="1" y="155"/>
                      <a:pt x="1" y="334"/>
                    </a:cubicBezTo>
                    <a:lnTo>
                      <a:pt x="1" y="1632"/>
                    </a:lnTo>
                    <a:cubicBezTo>
                      <a:pt x="1" y="1822"/>
                      <a:pt x="191" y="1965"/>
                      <a:pt x="370" y="1965"/>
                    </a:cubicBezTo>
                    <a:cubicBezTo>
                      <a:pt x="560" y="1965"/>
                      <a:pt x="739" y="1822"/>
                      <a:pt x="739" y="1632"/>
                    </a:cubicBezTo>
                    <a:lnTo>
                      <a:pt x="739" y="334"/>
                    </a:lnTo>
                    <a:cubicBezTo>
                      <a:pt x="739" y="155"/>
                      <a:pt x="560" y="0"/>
                      <a:pt x="370" y="0"/>
                    </a:cubicBezTo>
                    <a:close/>
                  </a:path>
                </a:pathLst>
              </a:custGeom>
              <a:solidFill>
                <a:srgbClr val="4A86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72" name="Google Shape;1272;p4"/>
            <p:cNvSpPr/>
            <p:nvPr/>
          </p:nvSpPr>
          <p:spPr>
            <a:xfrm>
              <a:off x="1942561" y="2163441"/>
              <a:ext cx="95713" cy="95713"/>
            </a:xfrm>
            <a:custGeom>
              <a:avLst/>
              <a:gdLst/>
              <a:ahLst/>
              <a:cxnLst/>
              <a:rect l="l" t="t" r="r" b="b"/>
              <a:pathLst>
                <a:path w="3168" h="3168" extrusionOk="0">
                  <a:moveTo>
                    <a:pt x="1584" y="1"/>
                  </a:moveTo>
                  <a:cubicBezTo>
                    <a:pt x="715" y="1"/>
                    <a:pt x="0" y="715"/>
                    <a:pt x="0" y="1584"/>
                  </a:cubicBezTo>
                  <a:cubicBezTo>
                    <a:pt x="0" y="2465"/>
                    <a:pt x="715" y="3168"/>
                    <a:pt x="1584" y="3168"/>
                  </a:cubicBezTo>
                  <a:cubicBezTo>
                    <a:pt x="2465" y="3168"/>
                    <a:pt x="3167" y="2465"/>
                    <a:pt x="3167" y="1584"/>
                  </a:cubicBezTo>
                  <a:cubicBezTo>
                    <a:pt x="3167" y="715"/>
                    <a:pt x="2465" y="1"/>
                    <a:pt x="1584" y="1"/>
                  </a:cubicBezTo>
                  <a:close/>
                </a:path>
              </a:pathLst>
            </a:cu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3" name="Google Shape;1273;p4"/>
          <p:cNvGrpSpPr/>
          <p:nvPr/>
        </p:nvGrpSpPr>
        <p:grpSpPr>
          <a:xfrm>
            <a:off x="3135379" y="1279695"/>
            <a:ext cx="85204" cy="238592"/>
            <a:chOff x="1942561" y="1994375"/>
            <a:chExt cx="95713" cy="264779"/>
          </a:xfrm>
        </p:grpSpPr>
        <p:grpSp>
          <p:nvGrpSpPr>
            <p:cNvPr id="1274" name="Google Shape;1274;p4"/>
            <p:cNvGrpSpPr/>
            <p:nvPr/>
          </p:nvGrpSpPr>
          <p:grpSpPr>
            <a:xfrm>
              <a:off x="1979238" y="1994375"/>
              <a:ext cx="22357" cy="137798"/>
              <a:chOff x="1994039" y="1994375"/>
              <a:chExt cx="22357" cy="137798"/>
            </a:xfrm>
          </p:grpSpPr>
          <p:sp>
            <p:nvSpPr>
              <p:cNvPr id="1275" name="Google Shape;1275;p4"/>
              <p:cNvSpPr/>
              <p:nvPr/>
            </p:nvSpPr>
            <p:spPr>
              <a:xfrm>
                <a:off x="1994039" y="1994375"/>
                <a:ext cx="22357" cy="5976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978" extrusionOk="0">
                    <a:moveTo>
                      <a:pt x="370" y="1"/>
                    </a:moveTo>
                    <a:cubicBezTo>
                      <a:pt x="191" y="1"/>
                      <a:pt x="1" y="156"/>
                      <a:pt x="1" y="334"/>
                    </a:cubicBezTo>
                    <a:lnTo>
                      <a:pt x="1" y="1632"/>
                    </a:lnTo>
                    <a:cubicBezTo>
                      <a:pt x="1" y="1822"/>
                      <a:pt x="191" y="1977"/>
                      <a:pt x="370" y="1977"/>
                    </a:cubicBezTo>
                    <a:cubicBezTo>
                      <a:pt x="560" y="1977"/>
                      <a:pt x="739" y="1822"/>
                      <a:pt x="739" y="1632"/>
                    </a:cubicBezTo>
                    <a:lnTo>
                      <a:pt x="739" y="334"/>
                    </a:lnTo>
                    <a:cubicBezTo>
                      <a:pt x="739" y="156"/>
                      <a:pt x="560" y="1"/>
                      <a:pt x="370" y="1"/>
                    </a:cubicBezTo>
                    <a:close/>
                  </a:path>
                </a:pathLst>
              </a:cu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6" name="Google Shape;1276;p4"/>
              <p:cNvSpPr/>
              <p:nvPr/>
            </p:nvSpPr>
            <p:spPr>
              <a:xfrm>
                <a:off x="1994039" y="2072805"/>
                <a:ext cx="22357" cy="59368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965" extrusionOk="0">
                    <a:moveTo>
                      <a:pt x="370" y="0"/>
                    </a:moveTo>
                    <a:cubicBezTo>
                      <a:pt x="191" y="0"/>
                      <a:pt x="1" y="155"/>
                      <a:pt x="1" y="334"/>
                    </a:cubicBezTo>
                    <a:lnTo>
                      <a:pt x="1" y="1632"/>
                    </a:lnTo>
                    <a:cubicBezTo>
                      <a:pt x="1" y="1822"/>
                      <a:pt x="191" y="1965"/>
                      <a:pt x="370" y="1965"/>
                    </a:cubicBezTo>
                    <a:cubicBezTo>
                      <a:pt x="560" y="1965"/>
                      <a:pt x="739" y="1822"/>
                      <a:pt x="739" y="1632"/>
                    </a:cubicBezTo>
                    <a:lnTo>
                      <a:pt x="739" y="334"/>
                    </a:lnTo>
                    <a:cubicBezTo>
                      <a:pt x="739" y="155"/>
                      <a:pt x="560" y="0"/>
                      <a:pt x="370" y="0"/>
                    </a:cubicBezTo>
                    <a:close/>
                  </a:path>
                </a:pathLst>
              </a:cu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77" name="Google Shape;1277;p4"/>
            <p:cNvSpPr/>
            <p:nvPr/>
          </p:nvSpPr>
          <p:spPr>
            <a:xfrm>
              <a:off x="1942561" y="2163441"/>
              <a:ext cx="95713" cy="95713"/>
            </a:xfrm>
            <a:custGeom>
              <a:avLst/>
              <a:gdLst/>
              <a:ahLst/>
              <a:cxnLst/>
              <a:rect l="l" t="t" r="r" b="b"/>
              <a:pathLst>
                <a:path w="3168" h="3168" extrusionOk="0">
                  <a:moveTo>
                    <a:pt x="1584" y="1"/>
                  </a:moveTo>
                  <a:cubicBezTo>
                    <a:pt x="715" y="1"/>
                    <a:pt x="0" y="715"/>
                    <a:pt x="0" y="1584"/>
                  </a:cubicBezTo>
                  <a:cubicBezTo>
                    <a:pt x="0" y="2465"/>
                    <a:pt x="715" y="3168"/>
                    <a:pt x="1584" y="3168"/>
                  </a:cubicBezTo>
                  <a:cubicBezTo>
                    <a:pt x="2465" y="3168"/>
                    <a:pt x="3167" y="2465"/>
                    <a:pt x="3167" y="1584"/>
                  </a:cubicBezTo>
                  <a:cubicBezTo>
                    <a:pt x="3167" y="715"/>
                    <a:pt x="2465" y="1"/>
                    <a:pt x="1584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8" name="Google Shape;1278;p4"/>
          <p:cNvGrpSpPr/>
          <p:nvPr/>
        </p:nvGrpSpPr>
        <p:grpSpPr>
          <a:xfrm>
            <a:off x="4341304" y="1279695"/>
            <a:ext cx="85204" cy="238592"/>
            <a:chOff x="1942561" y="1994375"/>
            <a:chExt cx="95713" cy="264779"/>
          </a:xfrm>
        </p:grpSpPr>
        <p:grpSp>
          <p:nvGrpSpPr>
            <p:cNvPr id="1279" name="Google Shape;1279;p4"/>
            <p:cNvGrpSpPr/>
            <p:nvPr/>
          </p:nvGrpSpPr>
          <p:grpSpPr>
            <a:xfrm>
              <a:off x="1979238" y="1994375"/>
              <a:ext cx="22357" cy="137798"/>
              <a:chOff x="1994039" y="1994375"/>
              <a:chExt cx="22357" cy="137798"/>
            </a:xfrm>
          </p:grpSpPr>
          <p:sp>
            <p:nvSpPr>
              <p:cNvPr id="1280" name="Google Shape;1280;p4"/>
              <p:cNvSpPr/>
              <p:nvPr/>
            </p:nvSpPr>
            <p:spPr>
              <a:xfrm>
                <a:off x="1994039" y="1994375"/>
                <a:ext cx="22357" cy="5976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978" extrusionOk="0">
                    <a:moveTo>
                      <a:pt x="370" y="1"/>
                    </a:moveTo>
                    <a:cubicBezTo>
                      <a:pt x="191" y="1"/>
                      <a:pt x="1" y="156"/>
                      <a:pt x="1" y="334"/>
                    </a:cubicBezTo>
                    <a:lnTo>
                      <a:pt x="1" y="1632"/>
                    </a:lnTo>
                    <a:cubicBezTo>
                      <a:pt x="1" y="1822"/>
                      <a:pt x="191" y="1977"/>
                      <a:pt x="370" y="1977"/>
                    </a:cubicBezTo>
                    <a:cubicBezTo>
                      <a:pt x="560" y="1977"/>
                      <a:pt x="739" y="1822"/>
                      <a:pt x="739" y="1632"/>
                    </a:cubicBezTo>
                    <a:lnTo>
                      <a:pt x="739" y="334"/>
                    </a:lnTo>
                    <a:cubicBezTo>
                      <a:pt x="739" y="156"/>
                      <a:pt x="560" y="1"/>
                      <a:pt x="370" y="1"/>
                    </a:cubicBezTo>
                    <a:close/>
                  </a:path>
                </a:pathLst>
              </a:custGeom>
              <a:solidFill>
                <a:srgbClr val="4A86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1" name="Google Shape;1281;p4"/>
              <p:cNvSpPr/>
              <p:nvPr/>
            </p:nvSpPr>
            <p:spPr>
              <a:xfrm>
                <a:off x="1994039" y="2072805"/>
                <a:ext cx="22357" cy="59368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965" extrusionOk="0">
                    <a:moveTo>
                      <a:pt x="370" y="0"/>
                    </a:moveTo>
                    <a:cubicBezTo>
                      <a:pt x="191" y="0"/>
                      <a:pt x="1" y="155"/>
                      <a:pt x="1" y="334"/>
                    </a:cubicBezTo>
                    <a:lnTo>
                      <a:pt x="1" y="1632"/>
                    </a:lnTo>
                    <a:cubicBezTo>
                      <a:pt x="1" y="1822"/>
                      <a:pt x="191" y="1965"/>
                      <a:pt x="370" y="1965"/>
                    </a:cubicBezTo>
                    <a:cubicBezTo>
                      <a:pt x="560" y="1965"/>
                      <a:pt x="739" y="1822"/>
                      <a:pt x="739" y="1632"/>
                    </a:cubicBezTo>
                    <a:lnTo>
                      <a:pt x="739" y="334"/>
                    </a:lnTo>
                    <a:cubicBezTo>
                      <a:pt x="739" y="155"/>
                      <a:pt x="560" y="0"/>
                      <a:pt x="370" y="0"/>
                    </a:cubicBezTo>
                    <a:close/>
                  </a:path>
                </a:pathLst>
              </a:custGeom>
              <a:solidFill>
                <a:srgbClr val="4A86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82" name="Google Shape;1282;p4"/>
            <p:cNvSpPr/>
            <p:nvPr/>
          </p:nvSpPr>
          <p:spPr>
            <a:xfrm>
              <a:off x="1942561" y="2163441"/>
              <a:ext cx="95713" cy="95713"/>
            </a:xfrm>
            <a:custGeom>
              <a:avLst/>
              <a:gdLst/>
              <a:ahLst/>
              <a:cxnLst/>
              <a:rect l="l" t="t" r="r" b="b"/>
              <a:pathLst>
                <a:path w="3168" h="3168" extrusionOk="0">
                  <a:moveTo>
                    <a:pt x="1584" y="1"/>
                  </a:moveTo>
                  <a:cubicBezTo>
                    <a:pt x="715" y="1"/>
                    <a:pt x="0" y="715"/>
                    <a:pt x="0" y="1584"/>
                  </a:cubicBezTo>
                  <a:cubicBezTo>
                    <a:pt x="0" y="2465"/>
                    <a:pt x="715" y="3168"/>
                    <a:pt x="1584" y="3168"/>
                  </a:cubicBezTo>
                  <a:cubicBezTo>
                    <a:pt x="2465" y="3168"/>
                    <a:pt x="3167" y="2465"/>
                    <a:pt x="3167" y="1584"/>
                  </a:cubicBezTo>
                  <a:cubicBezTo>
                    <a:pt x="3167" y="715"/>
                    <a:pt x="2465" y="1"/>
                    <a:pt x="1584" y="1"/>
                  </a:cubicBezTo>
                  <a:close/>
                </a:path>
              </a:pathLst>
            </a:cu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3" name="Google Shape;1283;p4"/>
          <p:cNvGrpSpPr/>
          <p:nvPr/>
        </p:nvGrpSpPr>
        <p:grpSpPr>
          <a:xfrm>
            <a:off x="5431779" y="1265670"/>
            <a:ext cx="85204" cy="238592"/>
            <a:chOff x="1942561" y="1994375"/>
            <a:chExt cx="95713" cy="264779"/>
          </a:xfrm>
        </p:grpSpPr>
        <p:grpSp>
          <p:nvGrpSpPr>
            <p:cNvPr id="1284" name="Google Shape;1284;p4"/>
            <p:cNvGrpSpPr/>
            <p:nvPr/>
          </p:nvGrpSpPr>
          <p:grpSpPr>
            <a:xfrm>
              <a:off x="1979238" y="1994375"/>
              <a:ext cx="22357" cy="137798"/>
              <a:chOff x="1994039" y="1994375"/>
              <a:chExt cx="22357" cy="137798"/>
            </a:xfrm>
          </p:grpSpPr>
          <p:sp>
            <p:nvSpPr>
              <p:cNvPr id="1285" name="Google Shape;1285;p4"/>
              <p:cNvSpPr/>
              <p:nvPr/>
            </p:nvSpPr>
            <p:spPr>
              <a:xfrm>
                <a:off x="1994039" y="1994375"/>
                <a:ext cx="22357" cy="5976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978" extrusionOk="0">
                    <a:moveTo>
                      <a:pt x="370" y="1"/>
                    </a:moveTo>
                    <a:cubicBezTo>
                      <a:pt x="191" y="1"/>
                      <a:pt x="1" y="156"/>
                      <a:pt x="1" y="334"/>
                    </a:cubicBezTo>
                    <a:lnTo>
                      <a:pt x="1" y="1632"/>
                    </a:lnTo>
                    <a:cubicBezTo>
                      <a:pt x="1" y="1822"/>
                      <a:pt x="191" y="1977"/>
                      <a:pt x="370" y="1977"/>
                    </a:cubicBezTo>
                    <a:cubicBezTo>
                      <a:pt x="560" y="1977"/>
                      <a:pt x="739" y="1822"/>
                      <a:pt x="739" y="1632"/>
                    </a:cubicBezTo>
                    <a:lnTo>
                      <a:pt x="739" y="334"/>
                    </a:lnTo>
                    <a:cubicBezTo>
                      <a:pt x="739" y="156"/>
                      <a:pt x="560" y="1"/>
                      <a:pt x="370" y="1"/>
                    </a:cubicBez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6" name="Google Shape;1286;p4"/>
              <p:cNvSpPr/>
              <p:nvPr/>
            </p:nvSpPr>
            <p:spPr>
              <a:xfrm>
                <a:off x="1994039" y="2072805"/>
                <a:ext cx="22357" cy="59368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965" extrusionOk="0">
                    <a:moveTo>
                      <a:pt x="370" y="0"/>
                    </a:moveTo>
                    <a:cubicBezTo>
                      <a:pt x="191" y="0"/>
                      <a:pt x="1" y="155"/>
                      <a:pt x="1" y="334"/>
                    </a:cubicBezTo>
                    <a:lnTo>
                      <a:pt x="1" y="1632"/>
                    </a:lnTo>
                    <a:cubicBezTo>
                      <a:pt x="1" y="1822"/>
                      <a:pt x="191" y="1965"/>
                      <a:pt x="370" y="1965"/>
                    </a:cubicBezTo>
                    <a:cubicBezTo>
                      <a:pt x="560" y="1965"/>
                      <a:pt x="739" y="1822"/>
                      <a:pt x="739" y="1632"/>
                    </a:cubicBezTo>
                    <a:lnTo>
                      <a:pt x="739" y="334"/>
                    </a:lnTo>
                    <a:cubicBezTo>
                      <a:pt x="739" y="155"/>
                      <a:pt x="560" y="0"/>
                      <a:pt x="370" y="0"/>
                    </a:cubicBez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87" name="Google Shape;1287;p4"/>
            <p:cNvSpPr/>
            <p:nvPr/>
          </p:nvSpPr>
          <p:spPr>
            <a:xfrm>
              <a:off x="1942561" y="2163441"/>
              <a:ext cx="95713" cy="95713"/>
            </a:xfrm>
            <a:custGeom>
              <a:avLst/>
              <a:gdLst/>
              <a:ahLst/>
              <a:cxnLst/>
              <a:rect l="l" t="t" r="r" b="b"/>
              <a:pathLst>
                <a:path w="3168" h="3168" extrusionOk="0">
                  <a:moveTo>
                    <a:pt x="1584" y="1"/>
                  </a:moveTo>
                  <a:cubicBezTo>
                    <a:pt x="715" y="1"/>
                    <a:pt x="0" y="715"/>
                    <a:pt x="0" y="1584"/>
                  </a:cubicBezTo>
                  <a:cubicBezTo>
                    <a:pt x="0" y="2465"/>
                    <a:pt x="715" y="3168"/>
                    <a:pt x="1584" y="3168"/>
                  </a:cubicBezTo>
                  <a:cubicBezTo>
                    <a:pt x="2465" y="3168"/>
                    <a:pt x="3167" y="2465"/>
                    <a:pt x="3167" y="1584"/>
                  </a:cubicBezTo>
                  <a:cubicBezTo>
                    <a:pt x="3167" y="715"/>
                    <a:pt x="2465" y="1"/>
                    <a:pt x="1584" y="1"/>
                  </a:cubicBez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8" name="Google Shape;1288;p4"/>
          <p:cNvGrpSpPr/>
          <p:nvPr/>
        </p:nvGrpSpPr>
        <p:grpSpPr>
          <a:xfrm>
            <a:off x="6608804" y="1265670"/>
            <a:ext cx="85204" cy="238592"/>
            <a:chOff x="1942561" y="1994375"/>
            <a:chExt cx="95713" cy="264779"/>
          </a:xfrm>
        </p:grpSpPr>
        <p:grpSp>
          <p:nvGrpSpPr>
            <p:cNvPr id="1289" name="Google Shape;1289;p4"/>
            <p:cNvGrpSpPr/>
            <p:nvPr/>
          </p:nvGrpSpPr>
          <p:grpSpPr>
            <a:xfrm>
              <a:off x="1979238" y="1994375"/>
              <a:ext cx="22357" cy="137798"/>
              <a:chOff x="1994039" y="1994375"/>
              <a:chExt cx="22357" cy="137798"/>
            </a:xfrm>
          </p:grpSpPr>
          <p:sp>
            <p:nvSpPr>
              <p:cNvPr id="1290" name="Google Shape;1290;p4"/>
              <p:cNvSpPr/>
              <p:nvPr/>
            </p:nvSpPr>
            <p:spPr>
              <a:xfrm>
                <a:off x="1994039" y="1994375"/>
                <a:ext cx="22357" cy="5976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978" extrusionOk="0">
                    <a:moveTo>
                      <a:pt x="370" y="1"/>
                    </a:moveTo>
                    <a:cubicBezTo>
                      <a:pt x="191" y="1"/>
                      <a:pt x="1" y="156"/>
                      <a:pt x="1" y="334"/>
                    </a:cubicBezTo>
                    <a:lnTo>
                      <a:pt x="1" y="1632"/>
                    </a:lnTo>
                    <a:cubicBezTo>
                      <a:pt x="1" y="1822"/>
                      <a:pt x="191" y="1977"/>
                      <a:pt x="370" y="1977"/>
                    </a:cubicBezTo>
                    <a:cubicBezTo>
                      <a:pt x="560" y="1977"/>
                      <a:pt x="739" y="1822"/>
                      <a:pt x="739" y="1632"/>
                    </a:cubicBezTo>
                    <a:lnTo>
                      <a:pt x="739" y="334"/>
                    </a:lnTo>
                    <a:cubicBezTo>
                      <a:pt x="739" y="156"/>
                      <a:pt x="560" y="1"/>
                      <a:pt x="370" y="1"/>
                    </a:cubicBezTo>
                    <a:close/>
                  </a:path>
                </a:pathLst>
              </a:custGeom>
              <a:solidFill>
                <a:srgbClr val="F77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1" name="Google Shape;1291;p4"/>
              <p:cNvSpPr/>
              <p:nvPr/>
            </p:nvSpPr>
            <p:spPr>
              <a:xfrm>
                <a:off x="1994039" y="2072805"/>
                <a:ext cx="22357" cy="59368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965" extrusionOk="0">
                    <a:moveTo>
                      <a:pt x="370" y="0"/>
                    </a:moveTo>
                    <a:cubicBezTo>
                      <a:pt x="191" y="0"/>
                      <a:pt x="1" y="155"/>
                      <a:pt x="1" y="334"/>
                    </a:cubicBezTo>
                    <a:lnTo>
                      <a:pt x="1" y="1632"/>
                    </a:lnTo>
                    <a:cubicBezTo>
                      <a:pt x="1" y="1822"/>
                      <a:pt x="191" y="1965"/>
                      <a:pt x="370" y="1965"/>
                    </a:cubicBezTo>
                    <a:cubicBezTo>
                      <a:pt x="560" y="1965"/>
                      <a:pt x="739" y="1822"/>
                      <a:pt x="739" y="1632"/>
                    </a:cubicBezTo>
                    <a:lnTo>
                      <a:pt x="739" y="334"/>
                    </a:lnTo>
                    <a:cubicBezTo>
                      <a:pt x="739" y="155"/>
                      <a:pt x="560" y="0"/>
                      <a:pt x="370" y="0"/>
                    </a:cubicBezTo>
                    <a:close/>
                  </a:path>
                </a:pathLst>
              </a:custGeom>
              <a:solidFill>
                <a:srgbClr val="F77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92" name="Google Shape;1292;p4"/>
            <p:cNvSpPr/>
            <p:nvPr/>
          </p:nvSpPr>
          <p:spPr>
            <a:xfrm>
              <a:off x="1942561" y="2163441"/>
              <a:ext cx="95713" cy="95713"/>
            </a:xfrm>
            <a:custGeom>
              <a:avLst/>
              <a:gdLst/>
              <a:ahLst/>
              <a:cxnLst/>
              <a:rect l="l" t="t" r="r" b="b"/>
              <a:pathLst>
                <a:path w="3168" h="3168" extrusionOk="0">
                  <a:moveTo>
                    <a:pt x="1584" y="1"/>
                  </a:moveTo>
                  <a:cubicBezTo>
                    <a:pt x="715" y="1"/>
                    <a:pt x="0" y="715"/>
                    <a:pt x="0" y="1584"/>
                  </a:cubicBezTo>
                  <a:cubicBezTo>
                    <a:pt x="0" y="2465"/>
                    <a:pt x="715" y="3168"/>
                    <a:pt x="1584" y="3168"/>
                  </a:cubicBezTo>
                  <a:cubicBezTo>
                    <a:pt x="2465" y="3168"/>
                    <a:pt x="3167" y="2465"/>
                    <a:pt x="3167" y="1584"/>
                  </a:cubicBezTo>
                  <a:cubicBezTo>
                    <a:pt x="3167" y="715"/>
                    <a:pt x="2465" y="1"/>
                    <a:pt x="1584" y="1"/>
                  </a:cubicBezTo>
                  <a:close/>
                </a:path>
              </a:pathLst>
            </a:custGeom>
            <a:solidFill>
              <a:srgbClr val="F77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93" name="Google Shape;1293;p4"/>
          <p:cNvGrpSpPr/>
          <p:nvPr/>
        </p:nvGrpSpPr>
        <p:grpSpPr>
          <a:xfrm>
            <a:off x="7756929" y="1265670"/>
            <a:ext cx="85204" cy="238592"/>
            <a:chOff x="1942561" y="1994375"/>
            <a:chExt cx="95713" cy="264779"/>
          </a:xfrm>
        </p:grpSpPr>
        <p:grpSp>
          <p:nvGrpSpPr>
            <p:cNvPr id="1294" name="Google Shape;1294;p4"/>
            <p:cNvGrpSpPr/>
            <p:nvPr/>
          </p:nvGrpSpPr>
          <p:grpSpPr>
            <a:xfrm>
              <a:off x="1979238" y="1994375"/>
              <a:ext cx="22357" cy="137798"/>
              <a:chOff x="1994039" y="1994375"/>
              <a:chExt cx="22357" cy="137798"/>
            </a:xfrm>
          </p:grpSpPr>
          <p:sp>
            <p:nvSpPr>
              <p:cNvPr id="1295" name="Google Shape;1295;p4"/>
              <p:cNvSpPr/>
              <p:nvPr/>
            </p:nvSpPr>
            <p:spPr>
              <a:xfrm>
                <a:off x="1994039" y="1994375"/>
                <a:ext cx="22357" cy="5976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978" extrusionOk="0">
                    <a:moveTo>
                      <a:pt x="370" y="1"/>
                    </a:moveTo>
                    <a:cubicBezTo>
                      <a:pt x="191" y="1"/>
                      <a:pt x="1" y="156"/>
                      <a:pt x="1" y="334"/>
                    </a:cubicBezTo>
                    <a:lnTo>
                      <a:pt x="1" y="1632"/>
                    </a:lnTo>
                    <a:cubicBezTo>
                      <a:pt x="1" y="1822"/>
                      <a:pt x="191" y="1977"/>
                      <a:pt x="370" y="1977"/>
                    </a:cubicBezTo>
                    <a:cubicBezTo>
                      <a:pt x="560" y="1977"/>
                      <a:pt x="739" y="1822"/>
                      <a:pt x="739" y="1632"/>
                    </a:cubicBezTo>
                    <a:lnTo>
                      <a:pt x="739" y="334"/>
                    </a:lnTo>
                    <a:cubicBezTo>
                      <a:pt x="739" y="156"/>
                      <a:pt x="560" y="1"/>
                      <a:pt x="370" y="1"/>
                    </a:cubicBezTo>
                    <a:close/>
                  </a:path>
                </a:pathLst>
              </a:custGeom>
              <a:solidFill>
                <a:srgbClr val="4A86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6" name="Google Shape;1296;p4"/>
              <p:cNvSpPr/>
              <p:nvPr/>
            </p:nvSpPr>
            <p:spPr>
              <a:xfrm>
                <a:off x="1994039" y="2072805"/>
                <a:ext cx="22357" cy="59368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965" extrusionOk="0">
                    <a:moveTo>
                      <a:pt x="370" y="0"/>
                    </a:moveTo>
                    <a:cubicBezTo>
                      <a:pt x="191" y="0"/>
                      <a:pt x="1" y="155"/>
                      <a:pt x="1" y="334"/>
                    </a:cubicBezTo>
                    <a:lnTo>
                      <a:pt x="1" y="1632"/>
                    </a:lnTo>
                    <a:cubicBezTo>
                      <a:pt x="1" y="1822"/>
                      <a:pt x="191" y="1965"/>
                      <a:pt x="370" y="1965"/>
                    </a:cubicBezTo>
                    <a:cubicBezTo>
                      <a:pt x="560" y="1965"/>
                      <a:pt x="739" y="1822"/>
                      <a:pt x="739" y="1632"/>
                    </a:cubicBezTo>
                    <a:lnTo>
                      <a:pt x="739" y="334"/>
                    </a:lnTo>
                    <a:cubicBezTo>
                      <a:pt x="739" y="155"/>
                      <a:pt x="560" y="0"/>
                      <a:pt x="370" y="0"/>
                    </a:cubicBezTo>
                    <a:close/>
                  </a:path>
                </a:pathLst>
              </a:custGeom>
              <a:solidFill>
                <a:srgbClr val="4A86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97" name="Google Shape;1297;p4"/>
            <p:cNvSpPr/>
            <p:nvPr/>
          </p:nvSpPr>
          <p:spPr>
            <a:xfrm>
              <a:off x="1942561" y="2163441"/>
              <a:ext cx="95713" cy="95713"/>
            </a:xfrm>
            <a:custGeom>
              <a:avLst/>
              <a:gdLst/>
              <a:ahLst/>
              <a:cxnLst/>
              <a:rect l="l" t="t" r="r" b="b"/>
              <a:pathLst>
                <a:path w="3168" h="3168" extrusionOk="0">
                  <a:moveTo>
                    <a:pt x="1584" y="1"/>
                  </a:moveTo>
                  <a:cubicBezTo>
                    <a:pt x="715" y="1"/>
                    <a:pt x="0" y="715"/>
                    <a:pt x="0" y="1584"/>
                  </a:cubicBezTo>
                  <a:cubicBezTo>
                    <a:pt x="0" y="2465"/>
                    <a:pt x="715" y="3168"/>
                    <a:pt x="1584" y="3168"/>
                  </a:cubicBezTo>
                  <a:cubicBezTo>
                    <a:pt x="2465" y="3168"/>
                    <a:pt x="3167" y="2465"/>
                    <a:pt x="3167" y="1584"/>
                  </a:cubicBezTo>
                  <a:cubicBezTo>
                    <a:pt x="3167" y="715"/>
                    <a:pt x="2465" y="1"/>
                    <a:pt x="1584" y="1"/>
                  </a:cubicBezTo>
                  <a:close/>
                </a:path>
              </a:pathLst>
            </a:cu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98" name="Google Shape;1298;p4"/>
          <p:cNvGrpSpPr/>
          <p:nvPr/>
        </p:nvGrpSpPr>
        <p:grpSpPr>
          <a:xfrm rot="10800000">
            <a:off x="2302483" y="3110888"/>
            <a:ext cx="85204" cy="238592"/>
            <a:chOff x="1942561" y="1994375"/>
            <a:chExt cx="95713" cy="264779"/>
          </a:xfrm>
        </p:grpSpPr>
        <p:grpSp>
          <p:nvGrpSpPr>
            <p:cNvPr id="1299" name="Google Shape;1299;p4"/>
            <p:cNvGrpSpPr/>
            <p:nvPr/>
          </p:nvGrpSpPr>
          <p:grpSpPr>
            <a:xfrm>
              <a:off x="1979238" y="1994375"/>
              <a:ext cx="22357" cy="137798"/>
              <a:chOff x="1994039" y="1994375"/>
              <a:chExt cx="22357" cy="137798"/>
            </a:xfrm>
          </p:grpSpPr>
          <p:sp>
            <p:nvSpPr>
              <p:cNvPr id="1300" name="Google Shape;1300;p4"/>
              <p:cNvSpPr/>
              <p:nvPr/>
            </p:nvSpPr>
            <p:spPr>
              <a:xfrm>
                <a:off x="1994039" y="1994375"/>
                <a:ext cx="22357" cy="5976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978" extrusionOk="0">
                    <a:moveTo>
                      <a:pt x="370" y="1"/>
                    </a:moveTo>
                    <a:cubicBezTo>
                      <a:pt x="191" y="1"/>
                      <a:pt x="1" y="156"/>
                      <a:pt x="1" y="334"/>
                    </a:cubicBezTo>
                    <a:lnTo>
                      <a:pt x="1" y="1632"/>
                    </a:lnTo>
                    <a:cubicBezTo>
                      <a:pt x="1" y="1822"/>
                      <a:pt x="191" y="1977"/>
                      <a:pt x="370" y="1977"/>
                    </a:cubicBezTo>
                    <a:cubicBezTo>
                      <a:pt x="560" y="1977"/>
                      <a:pt x="739" y="1822"/>
                      <a:pt x="739" y="1632"/>
                    </a:cubicBezTo>
                    <a:lnTo>
                      <a:pt x="739" y="334"/>
                    </a:lnTo>
                    <a:cubicBezTo>
                      <a:pt x="739" y="156"/>
                      <a:pt x="560" y="1"/>
                      <a:pt x="370" y="1"/>
                    </a:cubicBezTo>
                    <a:close/>
                  </a:path>
                </a:pathLst>
              </a:custGeom>
              <a:solidFill>
                <a:srgbClr val="4581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1" name="Google Shape;1301;p4"/>
              <p:cNvSpPr/>
              <p:nvPr/>
            </p:nvSpPr>
            <p:spPr>
              <a:xfrm>
                <a:off x="1994039" y="2072805"/>
                <a:ext cx="22357" cy="59368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965" extrusionOk="0">
                    <a:moveTo>
                      <a:pt x="370" y="0"/>
                    </a:moveTo>
                    <a:cubicBezTo>
                      <a:pt x="191" y="0"/>
                      <a:pt x="1" y="155"/>
                      <a:pt x="1" y="334"/>
                    </a:cubicBezTo>
                    <a:lnTo>
                      <a:pt x="1" y="1632"/>
                    </a:lnTo>
                    <a:cubicBezTo>
                      <a:pt x="1" y="1822"/>
                      <a:pt x="191" y="1965"/>
                      <a:pt x="370" y="1965"/>
                    </a:cubicBezTo>
                    <a:cubicBezTo>
                      <a:pt x="560" y="1965"/>
                      <a:pt x="739" y="1822"/>
                      <a:pt x="739" y="1632"/>
                    </a:cubicBezTo>
                    <a:lnTo>
                      <a:pt x="739" y="334"/>
                    </a:lnTo>
                    <a:cubicBezTo>
                      <a:pt x="739" y="155"/>
                      <a:pt x="560" y="0"/>
                      <a:pt x="370" y="0"/>
                    </a:cubicBezTo>
                    <a:close/>
                  </a:path>
                </a:pathLst>
              </a:custGeom>
              <a:solidFill>
                <a:srgbClr val="4581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02" name="Google Shape;1302;p4"/>
            <p:cNvSpPr/>
            <p:nvPr/>
          </p:nvSpPr>
          <p:spPr>
            <a:xfrm>
              <a:off x="1942561" y="2163441"/>
              <a:ext cx="95713" cy="95713"/>
            </a:xfrm>
            <a:custGeom>
              <a:avLst/>
              <a:gdLst/>
              <a:ahLst/>
              <a:cxnLst/>
              <a:rect l="l" t="t" r="r" b="b"/>
              <a:pathLst>
                <a:path w="3168" h="3168" extrusionOk="0">
                  <a:moveTo>
                    <a:pt x="1584" y="1"/>
                  </a:moveTo>
                  <a:cubicBezTo>
                    <a:pt x="715" y="1"/>
                    <a:pt x="0" y="715"/>
                    <a:pt x="0" y="1584"/>
                  </a:cubicBezTo>
                  <a:cubicBezTo>
                    <a:pt x="0" y="2465"/>
                    <a:pt x="715" y="3168"/>
                    <a:pt x="1584" y="3168"/>
                  </a:cubicBezTo>
                  <a:cubicBezTo>
                    <a:pt x="2465" y="3168"/>
                    <a:pt x="3167" y="2465"/>
                    <a:pt x="3167" y="1584"/>
                  </a:cubicBezTo>
                  <a:cubicBezTo>
                    <a:pt x="3167" y="715"/>
                    <a:pt x="2465" y="1"/>
                    <a:pt x="1584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3" name="Google Shape;1303;p4"/>
          <p:cNvGrpSpPr/>
          <p:nvPr/>
        </p:nvGrpSpPr>
        <p:grpSpPr>
          <a:xfrm rot="10800000">
            <a:off x="1126833" y="3110888"/>
            <a:ext cx="85204" cy="238592"/>
            <a:chOff x="1942561" y="1994375"/>
            <a:chExt cx="95713" cy="264779"/>
          </a:xfrm>
        </p:grpSpPr>
        <p:grpSp>
          <p:nvGrpSpPr>
            <p:cNvPr id="1304" name="Google Shape;1304;p4"/>
            <p:cNvGrpSpPr/>
            <p:nvPr/>
          </p:nvGrpSpPr>
          <p:grpSpPr>
            <a:xfrm>
              <a:off x="1979238" y="1994375"/>
              <a:ext cx="22357" cy="137798"/>
              <a:chOff x="1994039" y="1994375"/>
              <a:chExt cx="22357" cy="137798"/>
            </a:xfrm>
          </p:grpSpPr>
          <p:sp>
            <p:nvSpPr>
              <p:cNvPr id="1305" name="Google Shape;1305;p4"/>
              <p:cNvSpPr/>
              <p:nvPr/>
            </p:nvSpPr>
            <p:spPr>
              <a:xfrm>
                <a:off x="1994039" y="1994375"/>
                <a:ext cx="22357" cy="5976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978" extrusionOk="0">
                    <a:moveTo>
                      <a:pt x="370" y="1"/>
                    </a:moveTo>
                    <a:cubicBezTo>
                      <a:pt x="191" y="1"/>
                      <a:pt x="1" y="156"/>
                      <a:pt x="1" y="334"/>
                    </a:cubicBezTo>
                    <a:lnTo>
                      <a:pt x="1" y="1632"/>
                    </a:lnTo>
                    <a:cubicBezTo>
                      <a:pt x="1" y="1822"/>
                      <a:pt x="191" y="1977"/>
                      <a:pt x="370" y="1977"/>
                    </a:cubicBezTo>
                    <a:cubicBezTo>
                      <a:pt x="560" y="1977"/>
                      <a:pt x="739" y="1822"/>
                      <a:pt x="739" y="1632"/>
                    </a:cubicBezTo>
                    <a:lnTo>
                      <a:pt x="739" y="334"/>
                    </a:lnTo>
                    <a:cubicBezTo>
                      <a:pt x="739" y="156"/>
                      <a:pt x="560" y="1"/>
                      <a:pt x="370" y="1"/>
                    </a:cubicBezTo>
                    <a:close/>
                  </a:path>
                </a:pathLst>
              </a:cu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6" name="Google Shape;1306;p4"/>
              <p:cNvSpPr/>
              <p:nvPr/>
            </p:nvSpPr>
            <p:spPr>
              <a:xfrm>
                <a:off x="1994039" y="2072805"/>
                <a:ext cx="22357" cy="59368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965" extrusionOk="0">
                    <a:moveTo>
                      <a:pt x="370" y="0"/>
                    </a:moveTo>
                    <a:cubicBezTo>
                      <a:pt x="191" y="0"/>
                      <a:pt x="1" y="155"/>
                      <a:pt x="1" y="334"/>
                    </a:cubicBezTo>
                    <a:lnTo>
                      <a:pt x="1" y="1632"/>
                    </a:lnTo>
                    <a:cubicBezTo>
                      <a:pt x="1" y="1822"/>
                      <a:pt x="191" y="1965"/>
                      <a:pt x="370" y="1965"/>
                    </a:cubicBezTo>
                    <a:cubicBezTo>
                      <a:pt x="560" y="1965"/>
                      <a:pt x="739" y="1822"/>
                      <a:pt x="739" y="1632"/>
                    </a:cubicBezTo>
                    <a:lnTo>
                      <a:pt x="739" y="334"/>
                    </a:lnTo>
                    <a:cubicBezTo>
                      <a:pt x="739" y="155"/>
                      <a:pt x="560" y="0"/>
                      <a:pt x="370" y="0"/>
                    </a:cubicBezTo>
                    <a:close/>
                  </a:path>
                </a:pathLst>
              </a:cu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07" name="Google Shape;1307;p4"/>
            <p:cNvSpPr/>
            <p:nvPr/>
          </p:nvSpPr>
          <p:spPr>
            <a:xfrm>
              <a:off x="1942561" y="2163441"/>
              <a:ext cx="95713" cy="95713"/>
            </a:xfrm>
            <a:custGeom>
              <a:avLst/>
              <a:gdLst/>
              <a:ahLst/>
              <a:cxnLst/>
              <a:rect l="l" t="t" r="r" b="b"/>
              <a:pathLst>
                <a:path w="3168" h="3168" extrusionOk="0">
                  <a:moveTo>
                    <a:pt x="1584" y="1"/>
                  </a:moveTo>
                  <a:cubicBezTo>
                    <a:pt x="715" y="1"/>
                    <a:pt x="0" y="715"/>
                    <a:pt x="0" y="1584"/>
                  </a:cubicBezTo>
                  <a:cubicBezTo>
                    <a:pt x="0" y="2465"/>
                    <a:pt x="715" y="3168"/>
                    <a:pt x="1584" y="3168"/>
                  </a:cubicBezTo>
                  <a:cubicBezTo>
                    <a:pt x="2465" y="3168"/>
                    <a:pt x="3167" y="2465"/>
                    <a:pt x="3167" y="1584"/>
                  </a:cubicBezTo>
                  <a:cubicBezTo>
                    <a:pt x="3167" y="715"/>
                    <a:pt x="2465" y="1"/>
                    <a:pt x="1584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8" name="Google Shape;1308;p4"/>
          <p:cNvGrpSpPr/>
          <p:nvPr/>
        </p:nvGrpSpPr>
        <p:grpSpPr>
          <a:xfrm rot="10800000">
            <a:off x="3406633" y="3110888"/>
            <a:ext cx="85204" cy="238592"/>
            <a:chOff x="1942561" y="1994375"/>
            <a:chExt cx="95713" cy="264779"/>
          </a:xfrm>
        </p:grpSpPr>
        <p:grpSp>
          <p:nvGrpSpPr>
            <p:cNvPr id="1309" name="Google Shape;1309;p4"/>
            <p:cNvGrpSpPr/>
            <p:nvPr/>
          </p:nvGrpSpPr>
          <p:grpSpPr>
            <a:xfrm>
              <a:off x="1979238" y="1994375"/>
              <a:ext cx="22357" cy="137798"/>
              <a:chOff x="1994039" y="1994375"/>
              <a:chExt cx="22357" cy="137798"/>
            </a:xfrm>
          </p:grpSpPr>
          <p:sp>
            <p:nvSpPr>
              <p:cNvPr id="1310" name="Google Shape;1310;p4"/>
              <p:cNvSpPr/>
              <p:nvPr/>
            </p:nvSpPr>
            <p:spPr>
              <a:xfrm>
                <a:off x="1994039" y="1994375"/>
                <a:ext cx="22357" cy="5976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978" extrusionOk="0">
                    <a:moveTo>
                      <a:pt x="370" y="1"/>
                    </a:moveTo>
                    <a:cubicBezTo>
                      <a:pt x="191" y="1"/>
                      <a:pt x="1" y="156"/>
                      <a:pt x="1" y="334"/>
                    </a:cubicBezTo>
                    <a:lnTo>
                      <a:pt x="1" y="1632"/>
                    </a:lnTo>
                    <a:cubicBezTo>
                      <a:pt x="1" y="1822"/>
                      <a:pt x="191" y="1977"/>
                      <a:pt x="370" y="1977"/>
                    </a:cubicBezTo>
                    <a:cubicBezTo>
                      <a:pt x="560" y="1977"/>
                      <a:pt x="739" y="1822"/>
                      <a:pt x="739" y="1632"/>
                    </a:cubicBezTo>
                    <a:lnTo>
                      <a:pt x="739" y="334"/>
                    </a:lnTo>
                    <a:cubicBezTo>
                      <a:pt x="739" y="156"/>
                      <a:pt x="560" y="1"/>
                      <a:pt x="370" y="1"/>
                    </a:cubicBezTo>
                    <a:close/>
                  </a:path>
                </a:pathLst>
              </a:custGeom>
              <a:solidFill>
                <a:srgbClr val="4A86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1" name="Google Shape;1311;p4"/>
              <p:cNvSpPr/>
              <p:nvPr/>
            </p:nvSpPr>
            <p:spPr>
              <a:xfrm>
                <a:off x="1994039" y="2072805"/>
                <a:ext cx="22357" cy="59368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965" extrusionOk="0">
                    <a:moveTo>
                      <a:pt x="370" y="0"/>
                    </a:moveTo>
                    <a:cubicBezTo>
                      <a:pt x="191" y="0"/>
                      <a:pt x="1" y="155"/>
                      <a:pt x="1" y="334"/>
                    </a:cubicBezTo>
                    <a:lnTo>
                      <a:pt x="1" y="1632"/>
                    </a:lnTo>
                    <a:cubicBezTo>
                      <a:pt x="1" y="1822"/>
                      <a:pt x="191" y="1965"/>
                      <a:pt x="370" y="1965"/>
                    </a:cubicBezTo>
                    <a:cubicBezTo>
                      <a:pt x="560" y="1965"/>
                      <a:pt x="739" y="1822"/>
                      <a:pt x="739" y="1632"/>
                    </a:cubicBezTo>
                    <a:lnTo>
                      <a:pt x="739" y="334"/>
                    </a:lnTo>
                    <a:cubicBezTo>
                      <a:pt x="739" y="155"/>
                      <a:pt x="560" y="0"/>
                      <a:pt x="370" y="0"/>
                    </a:cubicBezTo>
                    <a:close/>
                  </a:path>
                </a:pathLst>
              </a:custGeom>
              <a:solidFill>
                <a:srgbClr val="4A86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12" name="Google Shape;1312;p4"/>
            <p:cNvSpPr/>
            <p:nvPr/>
          </p:nvSpPr>
          <p:spPr>
            <a:xfrm>
              <a:off x="1942561" y="2163441"/>
              <a:ext cx="95713" cy="95713"/>
            </a:xfrm>
            <a:custGeom>
              <a:avLst/>
              <a:gdLst/>
              <a:ahLst/>
              <a:cxnLst/>
              <a:rect l="l" t="t" r="r" b="b"/>
              <a:pathLst>
                <a:path w="3168" h="3168" extrusionOk="0">
                  <a:moveTo>
                    <a:pt x="1584" y="1"/>
                  </a:moveTo>
                  <a:cubicBezTo>
                    <a:pt x="715" y="1"/>
                    <a:pt x="0" y="715"/>
                    <a:pt x="0" y="1584"/>
                  </a:cubicBezTo>
                  <a:cubicBezTo>
                    <a:pt x="0" y="2465"/>
                    <a:pt x="715" y="3168"/>
                    <a:pt x="1584" y="3168"/>
                  </a:cubicBezTo>
                  <a:cubicBezTo>
                    <a:pt x="2465" y="3168"/>
                    <a:pt x="3167" y="2465"/>
                    <a:pt x="3167" y="1584"/>
                  </a:cubicBezTo>
                  <a:cubicBezTo>
                    <a:pt x="3167" y="715"/>
                    <a:pt x="2465" y="1"/>
                    <a:pt x="1584" y="1"/>
                  </a:cubicBezTo>
                  <a:close/>
                </a:path>
              </a:pathLst>
            </a:cu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3" name="Google Shape;1313;p4"/>
          <p:cNvGrpSpPr/>
          <p:nvPr/>
        </p:nvGrpSpPr>
        <p:grpSpPr>
          <a:xfrm rot="10800000">
            <a:off x="4633383" y="3124913"/>
            <a:ext cx="85204" cy="238592"/>
            <a:chOff x="1942561" y="1994375"/>
            <a:chExt cx="95713" cy="264779"/>
          </a:xfrm>
        </p:grpSpPr>
        <p:grpSp>
          <p:nvGrpSpPr>
            <p:cNvPr id="1314" name="Google Shape;1314;p4"/>
            <p:cNvGrpSpPr/>
            <p:nvPr/>
          </p:nvGrpSpPr>
          <p:grpSpPr>
            <a:xfrm>
              <a:off x="1979238" y="1994375"/>
              <a:ext cx="22357" cy="137798"/>
              <a:chOff x="1994039" y="1994375"/>
              <a:chExt cx="22357" cy="137798"/>
            </a:xfrm>
          </p:grpSpPr>
          <p:sp>
            <p:nvSpPr>
              <p:cNvPr id="1315" name="Google Shape;1315;p4"/>
              <p:cNvSpPr/>
              <p:nvPr/>
            </p:nvSpPr>
            <p:spPr>
              <a:xfrm>
                <a:off x="1994039" y="1994375"/>
                <a:ext cx="22357" cy="5976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978" extrusionOk="0">
                    <a:moveTo>
                      <a:pt x="370" y="1"/>
                    </a:moveTo>
                    <a:cubicBezTo>
                      <a:pt x="191" y="1"/>
                      <a:pt x="1" y="156"/>
                      <a:pt x="1" y="334"/>
                    </a:cubicBezTo>
                    <a:lnTo>
                      <a:pt x="1" y="1632"/>
                    </a:lnTo>
                    <a:cubicBezTo>
                      <a:pt x="1" y="1822"/>
                      <a:pt x="191" y="1977"/>
                      <a:pt x="370" y="1977"/>
                    </a:cubicBezTo>
                    <a:cubicBezTo>
                      <a:pt x="560" y="1977"/>
                      <a:pt x="739" y="1822"/>
                      <a:pt x="739" y="1632"/>
                    </a:cubicBezTo>
                    <a:lnTo>
                      <a:pt x="739" y="334"/>
                    </a:lnTo>
                    <a:cubicBezTo>
                      <a:pt x="739" y="156"/>
                      <a:pt x="560" y="1"/>
                      <a:pt x="370" y="1"/>
                    </a:cubicBezTo>
                    <a:close/>
                  </a:path>
                </a:pathLst>
              </a:custGeom>
              <a:solidFill>
                <a:srgbClr val="CC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6" name="Google Shape;1316;p4"/>
              <p:cNvSpPr/>
              <p:nvPr/>
            </p:nvSpPr>
            <p:spPr>
              <a:xfrm>
                <a:off x="1994039" y="2072805"/>
                <a:ext cx="22357" cy="59368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965" extrusionOk="0">
                    <a:moveTo>
                      <a:pt x="370" y="0"/>
                    </a:moveTo>
                    <a:cubicBezTo>
                      <a:pt x="191" y="0"/>
                      <a:pt x="1" y="155"/>
                      <a:pt x="1" y="334"/>
                    </a:cubicBezTo>
                    <a:lnTo>
                      <a:pt x="1" y="1632"/>
                    </a:lnTo>
                    <a:cubicBezTo>
                      <a:pt x="1" y="1822"/>
                      <a:pt x="191" y="1965"/>
                      <a:pt x="370" y="1965"/>
                    </a:cubicBezTo>
                    <a:cubicBezTo>
                      <a:pt x="560" y="1965"/>
                      <a:pt x="739" y="1822"/>
                      <a:pt x="739" y="1632"/>
                    </a:cubicBezTo>
                    <a:lnTo>
                      <a:pt x="739" y="334"/>
                    </a:lnTo>
                    <a:cubicBezTo>
                      <a:pt x="739" y="155"/>
                      <a:pt x="560" y="0"/>
                      <a:pt x="370" y="0"/>
                    </a:cubicBezTo>
                    <a:close/>
                  </a:path>
                </a:pathLst>
              </a:custGeom>
              <a:solidFill>
                <a:srgbClr val="CC41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17" name="Google Shape;1317;p4"/>
            <p:cNvSpPr/>
            <p:nvPr/>
          </p:nvSpPr>
          <p:spPr>
            <a:xfrm>
              <a:off x="1942561" y="2163441"/>
              <a:ext cx="95713" cy="95713"/>
            </a:xfrm>
            <a:custGeom>
              <a:avLst/>
              <a:gdLst/>
              <a:ahLst/>
              <a:cxnLst/>
              <a:rect l="l" t="t" r="r" b="b"/>
              <a:pathLst>
                <a:path w="3168" h="3168" extrusionOk="0">
                  <a:moveTo>
                    <a:pt x="1584" y="1"/>
                  </a:moveTo>
                  <a:cubicBezTo>
                    <a:pt x="715" y="1"/>
                    <a:pt x="0" y="715"/>
                    <a:pt x="0" y="1584"/>
                  </a:cubicBezTo>
                  <a:cubicBezTo>
                    <a:pt x="0" y="2465"/>
                    <a:pt x="715" y="3168"/>
                    <a:pt x="1584" y="3168"/>
                  </a:cubicBezTo>
                  <a:cubicBezTo>
                    <a:pt x="2465" y="3168"/>
                    <a:pt x="3167" y="2465"/>
                    <a:pt x="3167" y="1584"/>
                  </a:cubicBezTo>
                  <a:cubicBezTo>
                    <a:pt x="3167" y="715"/>
                    <a:pt x="2465" y="1"/>
                    <a:pt x="1584" y="1"/>
                  </a:cubicBezTo>
                  <a:close/>
                </a:path>
              </a:pathLst>
            </a:custGeom>
            <a:solidFill>
              <a:srgbClr val="CC41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8" name="Google Shape;1318;p4"/>
          <p:cNvGrpSpPr/>
          <p:nvPr/>
        </p:nvGrpSpPr>
        <p:grpSpPr>
          <a:xfrm rot="10800000">
            <a:off x="5719347" y="3124913"/>
            <a:ext cx="85204" cy="238592"/>
            <a:chOff x="1942561" y="1994375"/>
            <a:chExt cx="95713" cy="264779"/>
          </a:xfrm>
        </p:grpSpPr>
        <p:grpSp>
          <p:nvGrpSpPr>
            <p:cNvPr id="1319" name="Google Shape;1319;p4"/>
            <p:cNvGrpSpPr/>
            <p:nvPr/>
          </p:nvGrpSpPr>
          <p:grpSpPr>
            <a:xfrm>
              <a:off x="1979238" y="1994375"/>
              <a:ext cx="22357" cy="137798"/>
              <a:chOff x="1994039" y="1994375"/>
              <a:chExt cx="22357" cy="137798"/>
            </a:xfrm>
          </p:grpSpPr>
          <p:sp>
            <p:nvSpPr>
              <p:cNvPr id="1320" name="Google Shape;1320;p4"/>
              <p:cNvSpPr/>
              <p:nvPr/>
            </p:nvSpPr>
            <p:spPr>
              <a:xfrm>
                <a:off x="1994039" y="1994375"/>
                <a:ext cx="22357" cy="5976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978" extrusionOk="0">
                    <a:moveTo>
                      <a:pt x="370" y="1"/>
                    </a:moveTo>
                    <a:cubicBezTo>
                      <a:pt x="191" y="1"/>
                      <a:pt x="1" y="156"/>
                      <a:pt x="1" y="334"/>
                    </a:cubicBezTo>
                    <a:lnTo>
                      <a:pt x="1" y="1632"/>
                    </a:lnTo>
                    <a:cubicBezTo>
                      <a:pt x="1" y="1822"/>
                      <a:pt x="191" y="1977"/>
                      <a:pt x="370" y="1977"/>
                    </a:cubicBezTo>
                    <a:cubicBezTo>
                      <a:pt x="560" y="1977"/>
                      <a:pt x="739" y="1822"/>
                      <a:pt x="739" y="1632"/>
                    </a:cubicBezTo>
                    <a:lnTo>
                      <a:pt x="739" y="334"/>
                    </a:lnTo>
                    <a:cubicBezTo>
                      <a:pt x="739" y="156"/>
                      <a:pt x="560" y="1"/>
                      <a:pt x="370" y="1"/>
                    </a:cubicBezTo>
                    <a:close/>
                  </a:path>
                </a:pathLst>
              </a:custGeom>
              <a:solidFill>
                <a:srgbClr val="F77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1" name="Google Shape;1321;p4"/>
              <p:cNvSpPr/>
              <p:nvPr/>
            </p:nvSpPr>
            <p:spPr>
              <a:xfrm>
                <a:off x="1994039" y="2072805"/>
                <a:ext cx="22357" cy="59368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965" extrusionOk="0">
                    <a:moveTo>
                      <a:pt x="370" y="0"/>
                    </a:moveTo>
                    <a:cubicBezTo>
                      <a:pt x="191" y="0"/>
                      <a:pt x="1" y="155"/>
                      <a:pt x="1" y="334"/>
                    </a:cubicBezTo>
                    <a:lnTo>
                      <a:pt x="1" y="1632"/>
                    </a:lnTo>
                    <a:cubicBezTo>
                      <a:pt x="1" y="1822"/>
                      <a:pt x="191" y="1965"/>
                      <a:pt x="370" y="1965"/>
                    </a:cubicBezTo>
                    <a:cubicBezTo>
                      <a:pt x="560" y="1965"/>
                      <a:pt x="739" y="1822"/>
                      <a:pt x="739" y="1632"/>
                    </a:cubicBezTo>
                    <a:lnTo>
                      <a:pt x="739" y="334"/>
                    </a:lnTo>
                    <a:cubicBezTo>
                      <a:pt x="739" y="155"/>
                      <a:pt x="560" y="0"/>
                      <a:pt x="370" y="0"/>
                    </a:cubicBezTo>
                    <a:close/>
                  </a:path>
                </a:pathLst>
              </a:custGeom>
              <a:solidFill>
                <a:srgbClr val="F77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22" name="Google Shape;1322;p4"/>
            <p:cNvSpPr/>
            <p:nvPr/>
          </p:nvSpPr>
          <p:spPr>
            <a:xfrm>
              <a:off x="1942561" y="2163441"/>
              <a:ext cx="95713" cy="95713"/>
            </a:xfrm>
            <a:custGeom>
              <a:avLst/>
              <a:gdLst/>
              <a:ahLst/>
              <a:cxnLst/>
              <a:rect l="l" t="t" r="r" b="b"/>
              <a:pathLst>
                <a:path w="3168" h="3168" extrusionOk="0">
                  <a:moveTo>
                    <a:pt x="1584" y="1"/>
                  </a:moveTo>
                  <a:cubicBezTo>
                    <a:pt x="715" y="1"/>
                    <a:pt x="0" y="715"/>
                    <a:pt x="0" y="1584"/>
                  </a:cubicBezTo>
                  <a:cubicBezTo>
                    <a:pt x="0" y="2465"/>
                    <a:pt x="715" y="3168"/>
                    <a:pt x="1584" y="3168"/>
                  </a:cubicBezTo>
                  <a:cubicBezTo>
                    <a:pt x="2465" y="3168"/>
                    <a:pt x="3167" y="2465"/>
                    <a:pt x="3167" y="1584"/>
                  </a:cubicBezTo>
                  <a:cubicBezTo>
                    <a:pt x="3167" y="715"/>
                    <a:pt x="2465" y="1"/>
                    <a:pt x="1584" y="1"/>
                  </a:cubicBezTo>
                  <a:close/>
                </a:path>
              </a:pathLst>
            </a:custGeom>
            <a:solidFill>
              <a:srgbClr val="F77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3" name="Google Shape;1323;p4"/>
          <p:cNvGrpSpPr/>
          <p:nvPr/>
        </p:nvGrpSpPr>
        <p:grpSpPr>
          <a:xfrm rot="10800000">
            <a:off x="6886450" y="3124913"/>
            <a:ext cx="85204" cy="238592"/>
            <a:chOff x="1942561" y="1994375"/>
            <a:chExt cx="95713" cy="264779"/>
          </a:xfrm>
        </p:grpSpPr>
        <p:grpSp>
          <p:nvGrpSpPr>
            <p:cNvPr id="1324" name="Google Shape;1324;p4"/>
            <p:cNvGrpSpPr/>
            <p:nvPr/>
          </p:nvGrpSpPr>
          <p:grpSpPr>
            <a:xfrm>
              <a:off x="1979238" y="1994375"/>
              <a:ext cx="22357" cy="137798"/>
              <a:chOff x="1994039" y="1994375"/>
              <a:chExt cx="22357" cy="137798"/>
            </a:xfrm>
          </p:grpSpPr>
          <p:sp>
            <p:nvSpPr>
              <p:cNvPr id="1325" name="Google Shape;1325;p4"/>
              <p:cNvSpPr/>
              <p:nvPr/>
            </p:nvSpPr>
            <p:spPr>
              <a:xfrm>
                <a:off x="1994039" y="1994375"/>
                <a:ext cx="22357" cy="5976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978" extrusionOk="0">
                    <a:moveTo>
                      <a:pt x="370" y="1"/>
                    </a:moveTo>
                    <a:cubicBezTo>
                      <a:pt x="191" y="1"/>
                      <a:pt x="1" y="156"/>
                      <a:pt x="1" y="334"/>
                    </a:cubicBezTo>
                    <a:lnTo>
                      <a:pt x="1" y="1632"/>
                    </a:lnTo>
                    <a:cubicBezTo>
                      <a:pt x="1" y="1822"/>
                      <a:pt x="191" y="1977"/>
                      <a:pt x="370" y="1977"/>
                    </a:cubicBezTo>
                    <a:cubicBezTo>
                      <a:pt x="560" y="1977"/>
                      <a:pt x="739" y="1822"/>
                      <a:pt x="739" y="1632"/>
                    </a:cubicBezTo>
                    <a:lnTo>
                      <a:pt x="739" y="334"/>
                    </a:lnTo>
                    <a:cubicBezTo>
                      <a:pt x="739" y="156"/>
                      <a:pt x="560" y="1"/>
                      <a:pt x="370" y="1"/>
                    </a:cubicBezTo>
                    <a:close/>
                  </a:path>
                </a:pathLst>
              </a:custGeom>
              <a:solidFill>
                <a:srgbClr val="A64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6" name="Google Shape;1326;p4"/>
              <p:cNvSpPr/>
              <p:nvPr/>
            </p:nvSpPr>
            <p:spPr>
              <a:xfrm>
                <a:off x="1994039" y="2072805"/>
                <a:ext cx="22357" cy="59368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965" extrusionOk="0">
                    <a:moveTo>
                      <a:pt x="370" y="0"/>
                    </a:moveTo>
                    <a:cubicBezTo>
                      <a:pt x="191" y="0"/>
                      <a:pt x="1" y="155"/>
                      <a:pt x="1" y="334"/>
                    </a:cubicBezTo>
                    <a:lnTo>
                      <a:pt x="1" y="1632"/>
                    </a:lnTo>
                    <a:cubicBezTo>
                      <a:pt x="1" y="1822"/>
                      <a:pt x="191" y="1965"/>
                      <a:pt x="370" y="1965"/>
                    </a:cubicBezTo>
                    <a:cubicBezTo>
                      <a:pt x="560" y="1965"/>
                      <a:pt x="739" y="1822"/>
                      <a:pt x="739" y="1632"/>
                    </a:cubicBezTo>
                    <a:lnTo>
                      <a:pt x="739" y="334"/>
                    </a:lnTo>
                    <a:cubicBezTo>
                      <a:pt x="739" y="155"/>
                      <a:pt x="560" y="0"/>
                      <a:pt x="370" y="0"/>
                    </a:cubicBezTo>
                    <a:close/>
                  </a:path>
                </a:pathLst>
              </a:custGeom>
              <a:solidFill>
                <a:srgbClr val="A64D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27" name="Google Shape;1327;p4"/>
            <p:cNvSpPr/>
            <p:nvPr/>
          </p:nvSpPr>
          <p:spPr>
            <a:xfrm>
              <a:off x="1942561" y="2163441"/>
              <a:ext cx="95713" cy="95713"/>
            </a:xfrm>
            <a:custGeom>
              <a:avLst/>
              <a:gdLst/>
              <a:ahLst/>
              <a:cxnLst/>
              <a:rect l="l" t="t" r="r" b="b"/>
              <a:pathLst>
                <a:path w="3168" h="3168" extrusionOk="0">
                  <a:moveTo>
                    <a:pt x="1584" y="1"/>
                  </a:moveTo>
                  <a:cubicBezTo>
                    <a:pt x="715" y="1"/>
                    <a:pt x="0" y="715"/>
                    <a:pt x="0" y="1584"/>
                  </a:cubicBezTo>
                  <a:cubicBezTo>
                    <a:pt x="0" y="2465"/>
                    <a:pt x="715" y="3168"/>
                    <a:pt x="1584" y="3168"/>
                  </a:cubicBezTo>
                  <a:cubicBezTo>
                    <a:pt x="2465" y="3168"/>
                    <a:pt x="3167" y="2465"/>
                    <a:pt x="3167" y="1584"/>
                  </a:cubicBezTo>
                  <a:cubicBezTo>
                    <a:pt x="3167" y="715"/>
                    <a:pt x="2465" y="1"/>
                    <a:pt x="1584" y="1"/>
                  </a:cubicBezTo>
                  <a:close/>
                </a:path>
              </a:pathLst>
            </a:custGeom>
            <a:solidFill>
              <a:srgbClr val="A64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8" name="Google Shape;1328;p4"/>
          <p:cNvGrpSpPr/>
          <p:nvPr/>
        </p:nvGrpSpPr>
        <p:grpSpPr>
          <a:xfrm rot="10800000">
            <a:off x="8028988" y="3110325"/>
            <a:ext cx="85204" cy="238592"/>
            <a:chOff x="1942561" y="1994375"/>
            <a:chExt cx="95713" cy="264779"/>
          </a:xfrm>
        </p:grpSpPr>
        <p:grpSp>
          <p:nvGrpSpPr>
            <p:cNvPr id="1329" name="Google Shape;1329;p4"/>
            <p:cNvGrpSpPr/>
            <p:nvPr/>
          </p:nvGrpSpPr>
          <p:grpSpPr>
            <a:xfrm>
              <a:off x="1979238" y="1994375"/>
              <a:ext cx="22357" cy="137798"/>
              <a:chOff x="1994039" y="1994375"/>
              <a:chExt cx="22357" cy="137798"/>
            </a:xfrm>
          </p:grpSpPr>
          <p:sp>
            <p:nvSpPr>
              <p:cNvPr id="1330" name="Google Shape;1330;p4"/>
              <p:cNvSpPr/>
              <p:nvPr/>
            </p:nvSpPr>
            <p:spPr>
              <a:xfrm>
                <a:off x="1994039" y="1994375"/>
                <a:ext cx="22357" cy="5976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978" extrusionOk="0">
                    <a:moveTo>
                      <a:pt x="370" y="1"/>
                    </a:moveTo>
                    <a:cubicBezTo>
                      <a:pt x="191" y="1"/>
                      <a:pt x="1" y="156"/>
                      <a:pt x="1" y="334"/>
                    </a:cubicBezTo>
                    <a:lnTo>
                      <a:pt x="1" y="1632"/>
                    </a:lnTo>
                    <a:cubicBezTo>
                      <a:pt x="1" y="1822"/>
                      <a:pt x="191" y="1977"/>
                      <a:pt x="370" y="1977"/>
                    </a:cubicBezTo>
                    <a:cubicBezTo>
                      <a:pt x="560" y="1977"/>
                      <a:pt x="739" y="1822"/>
                      <a:pt x="739" y="1632"/>
                    </a:cubicBezTo>
                    <a:lnTo>
                      <a:pt x="739" y="334"/>
                    </a:lnTo>
                    <a:cubicBezTo>
                      <a:pt x="739" y="156"/>
                      <a:pt x="560" y="1"/>
                      <a:pt x="370" y="1"/>
                    </a:cubicBez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1" name="Google Shape;1331;p4"/>
              <p:cNvSpPr/>
              <p:nvPr/>
            </p:nvSpPr>
            <p:spPr>
              <a:xfrm>
                <a:off x="1994039" y="2072805"/>
                <a:ext cx="22357" cy="59368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965" extrusionOk="0">
                    <a:moveTo>
                      <a:pt x="370" y="0"/>
                    </a:moveTo>
                    <a:cubicBezTo>
                      <a:pt x="191" y="0"/>
                      <a:pt x="1" y="155"/>
                      <a:pt x="1" y="334"/>
                    </a:cubicBezTo>
                    <a:lnTo>
                      <a:pt x="1" y="1632"/>
                    </a:lnTo>
                    <a:cubicBezTo>
                      <a:pt x="1" y="1822"/>
                      <a:pt x="191" y="1965"/>
                      <a:pt x="370" y="1965"/>
                    </a:cubicBezTo>
                    <a:cubicBezTo>
                      <a:pt x="560" y="1965"/>
                      <a:pt x="739" y="1822"/>
                      <a:pt x="739" y="1632"/>
                    </a:cubicBezTo>
                    <a:lnTo>
                      <a:pt x="739" y="334"/>
                    </a:lnTo>
                    <a:cubicBezTo>
                      <a:pt x="739" y="155"/>
                      <a:pt x="560" y="0"/>
                      <a:pt x="370" y="0"/>
                    </a:cubicBez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32" name="Google Shape;1332;p4"/>
            <p:cNvSpPr/>
            <p:nvPr/>
          </p:nvSpPr>
          <p:spPr>
            <a:xfrm>
              <a:off x="1942561" y="2163441"/>
              <a:ext cx="95713" cy="95713"/>
            </a:xfrm>
            <a:custGeom>
              <a:avLst/>
              <a:gdLst/>
              <a:ahLst/>
              <a:cxnLst/>
              <a:rect l="l" t="t" r="r" b="b"/>
              <a:pathLst>
                <a:path w="3168" h="3168" extrusionOk="0">
                  <a:moveTo>
                    <a:pt x="1584" y="1"/>
                  </a:moveTo>
                  <a:cubicBezTo>
                    <a:pt x="715" y="1"/>
                    <a:pt x="0" y="715"/>
                    <a:pt x="0" y="1584"/>
                  </a:cubicBezTo>
                  <a:cubicBezTo>
                    <a:pt x="0" y="2465"/>
                    <a:pt x="715" y="3168"/>
                    <a:pt x="1584" y="3168"/>
                  </a:cubicBezTo>
                  <a:cubicBezTo>
                    <a:pt x="2465" y="3168"/>
                    <a:pt x="3167" y="2465"/>
                    <a:pt x="3167" y="1584"/>
                  </a:cubicBezTo>
                  <a:cubicBezTo>
                    <a:pt x="3167" y="715"/>
                    <a:pt x="2465" y="1"/>
                    <a:pt x="1584" y="1"/>
                  </a:cubicBez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5"/>
          <p:cNvSpPr/>
          <p:nvPr/>
        </p:nvSpPr>
        <p:spPr>
          <a:xfrm>
            <a:off x="322725" y="-16975"/>
            <a:ext cx="7083000" cy="479400"/>
          </a:xfrm>
          <a:prstGeom prst="roundRect">
            <a:avLst>
              <a:gd name="adj" fmla="val 16667"/>
            </a:avLst>
          </a:prstGeom>
          <a:solidFill>
            <a:srgbClr val="351C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" sz="2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NEP 2020 - Thrust of Technological Interventions</a:t>
            </a:r>
            <a:endParaRPr sz="25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38" name="Google Shape;1338;p5"/>
          <p:cNvGrpSpPr/>
          <p:nvPr/>
        </p:nvGrpSpPr>
        <p:grpSpPr>
          <a:xfrm>
            <a:off x="835150" y="668605"/>
            <a:ext cx="7421822" cy="3933647"/>
            <a:chOff x="2383352" y="2588265"/>
            <a:chExt cx="818842" cy="808860"/>
          </a:xfrm>
        </p:grpSpPr>
        <p:grpSp>
          <p:nvGrpSpPr>
            <p:cNvPr id="1339" name="Google Shape;1339;p5"/>
            <p:cNvGrpSpPr/>
            <p:nvPr/>
          </p:nvGrpSpPr>
          <p:grpSpPr>
            <a:xfrm>
              <a:off x="2389398" y="2588265"/>
              <a:ext cx="812796" cy="331817"/>
              <a:chOff x="2389398" y="2588265"/>
              <a:chExt cx="812796" cy="331817"/>
            </a:xfrm>
          </p:grpSpPr>
          <p:sp>
            <p:nvSpPr>
              <p:cNvPr id="1340" name="Google Shape;1340;p5"/>
              <p:cNvSpPr/>
              <p:nvPr/>
            </p:nvSpPr>
            <p:spPr>
              <a:xfrm>
                <a:off x="2389398" y="2595737"/>
                <a:ext cx="224343" cy="324319"/>
              </a:xfrm>
              <a:custGeom>
                <a:avLst/>
                <a:gdLst/>
                <a:ahLst/>
                <a:cxnLst/>
                <a:rect l="l" t="t" r="r" b="b"/>
                <a:pathLst>
                  <a:path w="49279" h="39990" extrusionOk="0">
                    <a:moveTo>
                      <a:pt x="7997" y="1"/>
                    </a:moveTo>
                    <a:cubicBezTo>
                      <a:pt x="3580" y="1"/>
                      <a:pt x="0" y="3580"/>
                      <a:pt x="0" y="7995"/>
                    </a:cubicBezTo>
                    <a:lnTo>
                      <a:pt x="0" y="31993"/>
                    </a:lnTo>
                    <a:cubicBezTo>
                      <a:pt x="0" y="36409"/>
                      <a:pt x="3580" y="39989"/>
                      <a:pt x="7997" y="39989"/>
                    </a:cubicBezTo>
                    <a:lnTo>
                      <a:pt x="41282" y="39989"/>
                    </a:lnTo>
                    <a:cubicBezTo>
                      <a:pt x="45697" y="39989"/>
                      <a:pt x="49277" y="36409"/>
                      <a:pt x="49277" y="31993"/>
                    </a:cubicBezTo>
                    <a:lnTo>
                      <a:pt x="49277" y="7995"/>
                    </a:lnTo>
                    <a:cubicBezTo>
                      <a:pt x="49278" y="3580"/>
                      <a:pt x="45697" y="1"/>
                      <a:pt x="41282" y="1"/>
                    </a:cubicBezTo>
                    <a:close/>
                  </a:path>
                </a:pathLst>
              </a:custGeom>
              <a:solidFill>
                <a:srgbClr val="B4A7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1" name="Google Shape;1341;p5"/>
              <p:cNvSpPr/>
              <p:nvPr/>
            </p:nvSpPr>
            <p:spPr>
              <a:xfrm>
                <a:off x="2669165" y="2588265"/>
                <a:ext cx="253284" cy="331817"/>
              </a:xfrm>
              <a:custGeom>
                <a:avLst/>
                <a:gdLst/>
                <a:ahLst/>
                <a:cxnLst/>
                <a:rect l="l" t="t" r="r" b="b"/>
                <a:pathLst>
                  <a:path w="49277" h="39990" extrusionOk="0">
                    <a:moveTo>
                      <a:pt x="7996" y="1"/>
                    </a:moveTo>
                    <a:cubicBezTo>
                      <a:pt x="3580" y="1"/>
                      <a:pt x="0" y="3580"/>
                      <a:pt x="0" y="7995"/>
                    </a:cubicBezTo>
                    <a:lnTo>
                      <a:pt x="0" y="31993"/>
                    </a:lnTo>
                    <a:cubicBezTo>
                      <a:pt x="0" y="36409"/>
                      <a:pt x="3580" y="39989"/>
                      <a:pt x="7996" y="39989"/>
                    </a:cubicBezTo>
                    <a:lnTo>
                      <a:pt x="41280" y="39989"/>
                    </a:lnTo>
                    <a:cubicBezTo>
                      <a:pt x="45697" y="39989"/>
                      <a:pt x="49277" y="36409"/>
                      <a:pt x="49277" y="31993"/>
                    </a:cubicBezTo>
                    <a:lnTo>
                      <a:pt x="49277" y="7995"/>
                    </a:lnTo>
                    <a:cubicBezTo>
                      <a:pt x="49277" y="3580"/>
                      <a:pt x="45697" y="1"/>
                      <a:pt x="41280" y="1"/>
                    </a:cubicBezTo>
                    <a:close/>
                  </a:path>
                </a:pathLst>
              </a:custGeom>
              <a:solidFill>
                <a:srgbClr val="B4A7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2" name="Google Shape;1342;p5"/>
              <p:cNvSpPr/>
              <p:nvPr/>
            </p:nvSpPr>
            <p:spPr>
              <a:xfrm>
                <a:off x="2977851" y="2595737"/>
                <a:ext cx="224343" cy="324319"/>
              </a:xfrm>
              <a:custGeom>
                <a:avLst/>
                <a:gdLst/>
                <a:ahLst/>
                <a:cxnLst/>
                <a:rect l="l" t="t" r="r" b="b"/>
                <a:pathLst>
                  <a:path w="49279" h="39990" extrusionOk="0">
                    <a:moveTo>
                      <a:pt x="7995" y="1"/>
                    </a:moveTo>
                    <a:cubicBezTo>
                      <a:pt x="3580" y="1"/>
                      <a:pt x="0" y="3580"/>
                      <a:pt x="0" y="7995"/>
                    </a:cubicBezTo>
                    <a:lnTo>
                      <a:pt x="0" y="31993"/>
                    </a:lnTo>
                    <a:cubicBezTo>
                      <a:pt x="0" y="36409"/>
                      <a:pt x="3580" y="39989"/>
                      <a:pt x="7995" y="39989"/>
                    </a:cubicBezTo>
                    <a:lnTo>
                      <a:pt x="41282" y="39989"/>
                    </a:lnTo>
                    <a:cubicBezTo>
                      <a:pt x="45698" y="39989"/>
                      <a:pt x="49278" y="36409"/>
                      <a:pt x="49278" y="31993"/>
                    </a:cubicBezTo>
                    <a:lnTo>
                      <a:pt x="49278" y="7995"/>
                    </a:lnTo>
                    <a:cubicBezTo>
                      <a:pt x="49278" y="3580"/>
                      <a:pt x="45698" y="1"/>
                      <a:pt x="41282" y="1"/>
                    </a:cubicBezTo>
                    <a:close/>
                  </a:path>
                </a:pathLst>
              </a:custGeom>
              <a:solidFill>
                <a:srgbClr val="B4A7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43" name="Google Shape;1343;p5"/>
            <p:cNvGrpSpPr/>
            <p:nvPr/>
          </p:nvGrpSpPr>
          <p:grpSpPr>
            <a:xfrm>
              <a:off x="2383352" y="3020038"/>
              <a:ext cx="818842" cy="377087"/>
              <a:chOff x="2383352" y="3020038"/>
              <a:chExt cx="818842" cy="377087"/>
            </a:xfrm>
          </p:grpSpPr>
          <p:sp>
            <p:nvSpPr>
              <p:cNvPr id="1344" name="Google Shape;1344;p5"/>
              <p:cNvSpPr/>
              <p:nvPr/>
            </p:nvSpPr>
            <p:spPr>
              <a:xfrm>
                <a:off x="2683629" y="3033916"/>
                <a:ext cx="224334" cy="363191"/>
              </a:xfrm>
              <a:custGeom>
                <a:avLst/>
                <a:gdLst/>
                <a:ahLst/>
                <a:cxnLst/>
                <a:rect l="l" t="t" r="r" b="b"/>
                <a:pathLst>
                  <a:path w="49277" h="39988" extrusionOk="0">
                    <a:moveTo>
                      <a:pt x="7996" y="0"/>
                    </a:moveTo>
                    <a:cubicBezTo>
                      <a:pt x="3580" y="0"/>
                      <a:pt x="0" y="3579"/>
                      <a:pt x="0" y="7995"/>
                    </a:cubicBezTo>
                    <a:lnTo>
                      <a:pt x="0" y="31993"/>
                    </a:lnTo>
                    <a:cubicBezTo>
                      <a:pt x="0" y="36409"/>
                      <a:pt x="3580" y="39988"/>
                      <a:pt x="7996" y="39988"/>
                    </a:cubicBezTo>
                    <a:lnTo>
                      <a:pt x="41280" y="39988"/>
                    </a:lnTo>
                    <a:cubicBezTo>
                      <a:pt x="45697" y="39988"/>
                      <a:pt x="49277" y="36409"/>
                      <a:pt x="49277" y="31993"/>
                    </a:cubicBezTo>
                    <a:lnTo>
                      <a:pt x="49277" y="7995"/>
                    </a:lnTo>
                    <a:cubicBezTo>
                      <a:pt x="49277" y="3579"/>
                      <a:pt x="45697" y="0"/>
                      <a:pt x="41280" y="0"/>
                    </a:cubicBezTo>
                    <a:close/>
                  </a:path>
                </a:pathLst>
              </a:custGeom>
              <a:solidFill>
                <a:srgbClr val="B4A7D6"/>
              </a:solidFill>
              <a:ln w="9525" cap="flat" cmpd="sng">
                <a:solidFill>
                  <a:srgbClr val="66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5" name="Google Shape;1345;p5"/>
              <p:cNvSpPr/>
              <p:nvPr/>
            </p:nvSpPr>
            <p:spPr>
              <a:xfrm>
                <a:off x="2383352" y="3020038"/>
                <a:ext cx="236416" cy="377087"/>
              </a:xfrm>
              <a:custGeom>
                <a:avLst/>
                <a:gdLst/>
                <a:ahLst/>
                <a:cxnLst/>
                <a:rect l="l" t="t" r="r" b="b"/>
                <a:pathLst>
                  <a:path w="49279" h="39988" extrusionOk="0">
                    <a:moveTo>
                      <a:pt x="7997" y="0"/>
                    </a:moveTo>
                    <a:cubicBezTo>
                      <a:pt x="3580" y="0"/>
                      <a:pt x="0" y="3579"/>
                      <a:pt x="0" y="7995"/>
                    </a:cubicBezTo>
                    <a:lnTo>
                      <a:pt x="0" y="31993"/>
                    </a:lnTo>
                    <a:cubicBezTo>
                      <a:pt x="0" y="36409"/>
                      <a:pt x="3580" y="39988"/>
                      <a:pt x="7997" y="39988"/>
                    </a:cubicBezTo>
                    <a:lnTo>
                      <a:pt x="41282" y="39988"/>
                    </a:lnTo>
                    <a:cubicBezTo>
                      <a:pt x="45697" y="39988"/>
                      <a:pt x="49277" y="36409"/>
                      <a:pt x="49277" y="31993"/>
                    </a:cubicBezTo>
                    <a:lnTo>
                      <a:pt x="49277" y="7995"/>
                    </a:lnTo>
                    <a:cubicBezTo>
                      <a:pt x="49278" y="3579"/>
                      <a:pt x="45697" y="0"/>
                      <a:pt x="41282" y="0"/>
                    </a:cubicBezTo>
                    <a:close/>
                  </a:path>
                </a:pathLst>
              </a:custGeom>
              <a:solidFill>
                <a:srgbClr val="B4A7D6"/>
              </a:solidFill>
              <a:ln w="9525" cap="flat" cmpd="sng">
                <a:solidFill>
                  <a:srgbClr val="274E1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6" name="Google Shape;1346;p5"/>
              <p:cNvSpPr/>
              <p:nvPr/>
            </p:nvSpPr>
            <p:spPr>
              <a:xfrm>
                <a:off x="2977851" y="3033902"/>
                <a:ext cx="224343" cy="363191"/>
              </a:xfrm>
              <a:custGeom>
                <a:avLst/>
                <a:gdLst/>
                <a:ahLst/>
                <a:cxnLst/>
                <a:rect l="l" t="t" r="r" b="b"/>
                <a:pathLst>
                  <a:path w="49279" h="39988" extrusionOk="0">
                    <a:moveTo>
                      <a:pt x="7995" y="0"/>
                    </a:moveTo>
                    <a:cubicBezTo>
                      <a:pt x="3580" y="0"/>
                      <a:pt x="0" y="3579"/>
                      <a:pt x="0" y="7995"/>
                    </a:cubicBezTo>
                    <a:lnTo>
                      <a:pt x="0" y="31993"/>
                    </a:lnTo>
                    <a:cubicBezTo>
                      <a:pt x="0" y="36409"/>
                      <a:pt x="3580" y="39988"/>
                      <a:pt x="7995" y="39988"/>
                    </a:cubicBezTo>
                    <a:lnTo>
                      <a:pt x="41282" y="39988"/>
                    </a:lnTo>
                    <a:cubicBezTo>
                      <a:pt x="45698" y="39988"/>
                      <a:pt x="49278" y="36409"/>
                      <a:pt x="49278" y="31993"/>
                    </a:cubicBezTo>
                    <a:lnTo>
                      <a:pt x="49278" y="7995"/>
                    </a:lnTo>
                    <a:cubicBezTo>
                      <a:pt x="49278" y="3579"/>
                      <a:pt x="45698" y="0"/>
                      <a:pt x="41282" y="0"/>
                    </a:cubicBezTo>
                    <a:close/>
                  </a:path>
                </a:pathLst>
              </a:custGeom>
              <a:solidFill>
                <a:srgbClr val="B4A7D6"/>
              </a:solidFill>
              <a:ln w="9525" cap="flat" cmpd="sng">
                <a:solidFill>
                  <a:srgbClr val="07376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347" name="Google Shape;1347;p5"/>
          <p:cNvSpPr txBox="1"/>
          <p:nvPr/>
        </p:nvSpPr>
        <p:spPr>
          <a:xfrm>
            <a:off x="953200" y="770670"/>
            <a:ext cx="19839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Teaching- learning &amp; evaluation processes</a:t>
            </a:r>
            <a:endParaRPr sz="1800" b="1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48" name="Google Shape;1348;p5"/>
          <p:cNvSpPr txBox="1"/>
          <p:nvPr/>
        </p:nvSpPr>
        <p:spPr>
          <a:xfrm>
            <a:off x="3407518" y="840353"/>
            <a:ext cx="23835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Supporting teacher preparation &amp; professional development</a:t>
            </a:r>
            <a:endParaRPr sz="1800" b="1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49" name="Google Shape;1349;p5"/>
          <p:cNvSpPr txBox="1"/>
          <p:nvPr/>
        </p:nvSpPr>
        <p:spPr>
          <a:xfrm>
            <a:off x="6261451" y="840362"/>
            <a:ext cx="19839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Enhancing educational access</a:t>
            </a:r>
            <a:endParaRPr sz="1800" b="1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50" name="Google Shape;1350;p5"/>
          <p:cNvSpPr txBox="1"/>
          <p:nvPr/>
        </p:nvSpPr>
        <p:spPr>
          <a:xfrm>
            <a:off x="3580039" y="2973385"/>
            <a:ext cx="19839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Removing language barriers</a:t>
            </a:r>
            <a:endParaRPr sz="1800" b="1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51" name="Google Shape;1351;p5"/>
          <p:cNvSpPr txBox="1"/>
          <p:nvPr/>
        </p:nvSpPr>
        <p:spPr>
          <a:xfrm>
            <a:off x="868300" y="2805374"/>
            <a:ext cx="2153700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Streamlining educational management and administration</a:t>
            </a:r>
            <a:endParaRPr sz="1800" b="1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52" name="Google Shape;1352;p5"/>
          <p:cNvSpPr txBox="1"/>
          <p:nvPr/>
        </p:nvSpPr>
        <p:spPr>
          <a:xfrm>
            <a:off x="6261451" y="2973385"/>
            <a:ext cx="19839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Access to Divyang students</a:t>
            </a:r>
            <a:endParaRPr sz="1800" b="1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6"/>
          <p:cNvSpPr txBox="1"/>
          <p:nvPr/>
        </p:nvSpPr>
        <p:spPr>
          <a:xfrm>
            <a:off x="5444605" y="597624"/>
            <a:ext cx="3183600" cy="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Building Digital competencies of Students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8" name="Google Shape;1358;p6"/>
          <p:cNvSpPr txBox="1"/>
          <p:nvPr/>
        </p:nvSpPr>
        <p:spPr>
          <a:xfrm>
            <a:off x="742070" y="653473"/>
            <a:ext cx="2925000" cy="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Digital Infrastructure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9" name="Google Shape;1359;p6"/>
          <p:cNvSpPr txBox="1"/>
          <p:nvPr/>
        </p:nvSpPr>
        <p:spPr>
          <a:xfrm>
            <a:off x="5910300" y="1410600"/>
            <a:ext cx="2925000" cy="7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Content-Pedagogy-Technology Integration, Use of Assistive Technologies 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0" name="Google Shape;1360;p6"/>
          <p:cNvSpPr txBox="1"/>
          <p:nvPr/>
        </p:nvSpPr>
        <p:spPr>
          <a:xfrm>
            <a:off x="6044225" y="2335750"/>
            <a:ext cx="2681100" cy="5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Capacity building of Teachers,Teacher  Educators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1" name="Google Shape;1361;p6"/>
          <p:cNvSpPr txBox="1"/>
          <p:nvPr/>
        </p:nvSpPr>
        <p:spPr>
          <a:xfrm>
            <a:off x="5832365" y="3211501"/>
            <a:ext cx="27960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Laying down Standards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2" name="Google Shape;1362;p6"/>
          <p:cNvSpPr txBox="1"/>
          <p:nvPr/>
        </p:nvSpPr>
        <p:spPr>
          <a:xfrm>
            <a:off x="5444600" y="4059585"/>
            <a:ext cx="2796000" cy="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Intensive Research in ET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3" name="Google Shape;1363;p6"/>
          <p:cNvSpPr txBox="1"/>
          <p:nvPr/>
        </p:nvSpPr>
        <p:spPr>
          <a:xfrm>
            <a:off x="431075" y="1352939"/>
            <a:ext cx="2796000" cy="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Portals, Apps and Tools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4" name="Google Shape;1364;p6"/>
          <p:cNvSpPr txBox="1"/>
          <p:nvPr/>
        </p:nvSpPr>
        <p:spPr>
          <a:xfrm>
            <a:off x="545176" y="2033708"/>
            <a:ext cx="2460900" cy="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Digital Resources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5" name="Google Shape;1365;p6"/>
          <p:cNvSpPr txBox="1"/>
          <p:nvPr/>
        </p:nvSpPr>
        <p:spPr>
          <a:xfrm>
            <a:off x="431075" y="2656823"/>
            <a:ext cx="2681100" cy="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Telecast and Broadcast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6" name="Google Shape;1366;p6"/>
          <p:cNvSpPr txBox="1"/>
          <p:nvPr/>
        </p:nvSpPr>
        <p:spPr>
          <a:xfrm>
            <a:off x="1683185" y="3333135"/>
            <a:ext cx="1428900" cy="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eGovernance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7" name="Google Shape;1367;p6"/>
          <p:cNvSpPr txBox="1"/>
          <p:nvPr/>
        </p:nvSpPr>
        <p:spPr>
          <a:xfrm>
            <a:off x="560830" y="3988135"/>
            <a:ext cx="3545100" cy="5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Online Assessment and Examination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68" name="Google Shape;1368;p6"/>
          <p:cNvGrpSpPr/>
          <p:nvPr/>
        </p:nvGrpSpPr>
        <p:grpSpPr>
          <a:xfrm>
            <a:off x="3257026" y="937142"/>
            <a:ext cx="788874" cy="365135"/>
            <a:chOff x="3314014" y="1361767"/>
            <a:chExt cx="780600" cy="323100"/>
          </a:xfrm>
        </p:grpSpPr>
        <p:cxnSp>
          <p:nvCxnSpPr>
            <p:cNvPr id="1369" name="Google Shape;1369;p6"/>
            <p:cNvCxnSpPr/>
            <p:nvPr/>
          </p:nvCxnSpPr>
          <p:spPr>
            <a:xfrm rot="10800000">
              <a:off x="4077810" y="1361767"/>
              <a:ext cx="0" cy="323100"/>
            </a:xfrm>
            <a:prstGeom prst="straightConnector1">
              <a:avLst/>
            </a:prstGeom>
            <a:noFill/>
            <a:ln w="22225" cap="rnd" cmpd="sng">
              <a:solidFill>
                <a:srgbClr val="3F3F3F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1370" name="Google Shape;1370;p6"/>
            <p:cNvCxnSpPr/>
            <p:nvPr/>
          </p:nvCxnSpPr>
          <p:spPr>
            <a:xfrm>
              <a:off x="3314014" y="1363278"/>
              <a:ext cx="780600" cy="0"/>
            </a:xfrm>
            <a:prstGeom prst="straightConnector1">
              <a:avLst/>
            </a:prstGeom>
            <a:noFill/>
            <a:ln w="22225" cap="rnd" cmpd="sng">
              <a:solidFill>
                <a:srgbClr val="3F3F3F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1371" name="Google Shape;1371;p6"/>
          <p:cNvGrpSpPr/>
          <p:nvPr/>
        </p:nvGrpSpPr>
        <p:grpSpPr>
          <a:xfrm flipH="1">
            <a:off x="4922968" y="903067"/>
            <a:ext cx="538848" cy="365135"/>
            <a:chOff x="3314014" y="1361767"/>
            <a:chExt cx="780600" cy="323100"/>
          </a:xfrm>
        </p:grpSpPr>
        <p:cxnSp>
          <p:nvCxnSpPr>
            <p:cNvPr id="1372" name="Google Shape;1372;p6"/>
            <p:cNvCxnSpPr/>
            <p:nvPr/>
          </p:nvCxnSpPr>
          <p:spPr>
            <a:xfrm rot="10800000">
              <a:off x="4077810" y="1361767"/>
              <a:ext cx="0" cy="323100"/>
            </a:xfrm>
            <a:prstGeom prst="straightConnector1">
              <a:avLst/>
            </a:prstGeom>
            <a:noFill/>
            <a:ln w="22225" cap="rnd" cmpd="sng">
              <a:solidFill>
                <a:srgbClr val="3F3F3F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1373" name="Google Shape;1373;p6"/>
            <p:cNvCxnSpPr/>
            <p:nvPr/>
          </p:nvCxnSpPr>
          <p:spPr>
            <a:xfrm>
              <a:off x="3314014" y="1363278"/>
              <a:ext cx="780600" cy="0"/>
            </a:xfrm>
            <a:prstGeom prst="straightConnector1">
              <a:avLst/>
            </a:prstGeom>
            <a:noFill/>
            <a:ln w="22225" cap="rnd" cmpd="sng">
              <a:solidFill>
                <a:srgbClr val="3F3F3F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1374" name="Google Shape;1374;p6"/>
          <p:cNvGrpSpPr/>
          <p:nvPr/>
        </p:nvGrpSpPr>
        <p:grpSpPr>
          <a:xfrm rot="10800000" flipH="1">
            <a:off x="3861021" y="3988087"/>
            <a:ext cx="513323" cy="330047"/>
            <a:chOff x="3324040" y="1361767"/>
            <a:chExt cx="780600" cy="323100"/>
          </a:xfrm>
        </p:grpSpPr>
        <p:cxnSp>
          <p:nvCxnSpPr>
            <p:cNvPr id="1375" name="Google Shape;1375;p6"/>
            <p:cNvCxnSpPr/>
            <p:nvPr/>
          </p:nvCxnSpPr>
          <p:spPr>
            <a:xfrm rot="10800000">
              <a:off x="4077810" y="1361767"/>
              <a:ext cx="0" cy="323100"/>
            </a:xfrm>
            <a:prstGeom prst="straightConnector1">
              <a:avLst/>
            </a:prstGeom>
            <a:noFill/>
            <a:ln w="22225" cap="rnd" cmpd="sng">
              <a:solidFill>
                <a:srgbClr val="3F3F3F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1376" name="Google Shape;1376;p6"/>
            <p:cNvCxnSpPr/>
            <p:nvPr/>
          </p:nvCxnSpPr>
          <p:spPr>
            <a:xfrm>
              <a:off x="3324040" y="1363278"/>
              <a:ext cx="780600" cy="0"/>
            </a:xfrm>
            <a:prstGeom prst="straightConnector1">
              <a:avLst/>
            </a:prstGeom>
            <a:noFill/>
            <a:ln w="22225" cap="rnd" cmpd="sng">
              <a:solidFill>
                <a:srgbClr val="3F3F3F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grpSp>
        <p:nvGrpSpPr>
          <p:cNvPr id="1377" name="Google Shape;1377;p6"/>
          <p:cNvGrpSpPr/>
          <p:nvPr/>
        </p:nvGrpSpPr>
        <p:grpSpPr>
          <a:xfrm rot="10800000">
            <a:off x="4934626" y="3900702"/>
            <a:ext cx="538848" cy="488860"/>
            <a:chOff x="3324040" y="1361926"/>
            <a:chExt cx="780600" cy="291300"/>
          </a:xfrm>
        </p:grpSpPr>
        <p:cxnSp>
          <p:nvCxnSpPr>
            <p:cNvPr id="1378" name="Google Shape;1378;p6"/>
            <p:cNvCxnSpPr/>
            <p:nvPr/>
          </p:nvCxnSpPr>
          <p:spPr>
            <a:xfrm rot="10800000">
              <a:off x="4077810" y="1361926"/>
              <a:ext cx="0" cy="291300"/>
            </a:xfrm>
            <a:prstGeom prst="straightConnector1">
              <a:avLst/>
            </a:prstGeom>
            <a:noFill/>
            <a:ln w="22225" cap="rnd" cmpd="sng">
              <a:solidFill>
                <a:srgbClr val="3F3F3F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1379" name="Google Shape;1379;p6"/>
            <p:cNvCxnSpPr/>
            <p:nvPr/>
          </p:nvCxnSpPr>
          <p:spPr>
            <a:xfrm>
              <a:off x="3324040" y="1363278"/>
              <a:ext cx="780600" cy="0"/>
            </a:xfrm>
            <a:prstGeom prst="straightConnector1">
              <a:avLst/>
            </a:prstGeom>
            <a:noFill/>
            <a:ln w="22225" cap="rnd" cmpd="sng">
              <a:solidFill>
                <a:srgbClr val="3F3F3F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cxnSp>
        <p:nvCxnSpPr>
          <p:cNvPr id="1380" name="Google Shape;1380;p6"/>
          <p:cNvCxnSpPr/>
          <p:nvPr/>
        </p:nvCxnSpPr>
        <p:spPr>
          <a:xfrm>
            <a:off x="3071881" y="3655514"/>
            <a:ext cx="595200" cy="0"/>
          </a:xfrm>
          <a:prstGeom prst="straightConnector1">
            <a:avLst/>
          </a:prstGeom>
          <a:noFill/>
          <a:ln w="22225" cap="rnd" cmpd="sng">
            <a:solidFill>
              <a:srgbClr val="3F3F3F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1381" name="Google Shape;1381;p6"/>
          <p:cNvCxnSpPr/>
          <p:nvPr/>
        </p:nvCxnSpPr>
        <p:spPr>
          <a:xfrm>
            <a:off x="3112045" y="2940581"/>
            <a:ext cx="195300" cy="0"/>
          </a:xfrm>
          <a:prstGeom prst="straightConnector1">
            <a:avLst/>
          </a:prstGeom>
          <a:noFill/>
          <a:ln w="22225" cap="rnd" cmpd="sng">
            <a:solidFill>
              <a:srgbClr val="3F3F3F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1382" name="Google Shape;1382;p6"/>
          <p:cNvCxnSpPr/>
          <p:nvPr/>
        </p:nvCxnSpPr>
        <p:spPr>
          <a:xfrm>
            <a:off x="2711612" y="2374713"/>
            <a:ext cx="545400" cy="0"/>
          </a:xfrm>
          <a:prstGeom prst="straightConnector1">
            <a:avLst/>
          </a:prstGeom>
          <a:noFill/>
          <a:ln w="22225" cap="rnd" cmpd="sng">
            <a:solidFill>
              <a:srgbClr val="3F3F3F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1383" name="Google Shape;1383;p6"/>
          <p:cNvCxnSpPr/>
          <p:nvPr/>
        </p:nvCxnSpPr>
        <p:spPr>
          <a:xfrm>
            <a:off x="3112045" y="1694350"/>
            <a:ext cx="446100" cy="0"/>
          </a:xfrm>
          <a:prstGeom prst="straightConnector1">
            <a:avLst/>
          </a:prstGeom>
          <a:noFill/>
          <a:ln w="22225" cap="rnd" cmpd="sng">
            <a:solidFill>
              <a:srgbClr val="3F3F3F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1384" name="Google Shape;1384;p6"/>
          <p:cNvCxnSpPr/>
          <p:nvPr/>
        </p:nvCxnSpPr>
        <p:spPr>
          <a:xfrm>
            <a:off x="5461715" y="3541006"/>
            <a:ext cx="476700" cy="4800"/>
          </a:xfrm>
          <a:prstGeom prst="straightConnector1">
            <a:avLst/>
          </a:prstGeom>
          <a:noFill/>
          <a:ln w="22225" cap="rnd" cmpd="sng">
            <a:solidFill>
              <a:srgbClr val="3F3F3F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1385" name="Google Shape;1385;p6"/>
          <p:cNvCxnSpPr/>
          <p:nvPr/>
        </p:nvCxnSpPr>
        <p:spPr>
          <a:xfrm>
            <a:off x="5473398" y="1704876"/>
            <a:ext cx="464700" cy="0"/>
          </a:xfrm>
          <a:prstGeom prst="straightConnector1">
            <a:avLst/>
          </a:prstGeom>
          <a:noFill/>
          <a:ln w="22225" cap="rnd" cmpd="sng">
            <a:solidFill>
              <a:srgbClr val="3F3F3F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1386" name="Google Shape;1386;p6"/>
          <p:cNvCxnSpPr/>
          <p:nvPr/>
        </p:nvCxnSpPr>
        <p:spPr>
          <a:xfrm>
            <a:off x="5734263" y="2881676"/>
            <a:ext cx="351900" cy="0"/>
          </a:xfrm>
          <a:prstGeom prst="straightConnector1">
            <a:avLst/>
          </a:prstGeom>
          <a:noFill/>
          <a:ln w="22225" cap="rnd" cmpd="sng">
            <a:solidFill>
              <a:srgbClr val="3F3F3F"/>
            </a:solidFill>
            <a:prstDash val="dot"/>
            <a:round/>
            <a:headEnd type="none" w="sm" len="sm"/>
            <a:tailEnd type="none" w="sm" len="sm"/>
          </a:ln>
        </p:spPr>
      </p:cxnSp>
      <p:pic>
        <p:nvPicPr>
          <p:cNvPr id="1387" name="Google Shape;138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68839" y="1220354"/>
            <a:ext cx="2489937" cy="2772709"/>
          </a:xfrm>
          <a:prstGeom prst="rect">
            <a:avLst/>
          </a:prstGeom>
          <a:noFill/>
          <a:ln>
            <a:noFill/>
          </a:ln>
        </p:spPr>
      </p:pic>
      <p:sp>
        <p:nvSpPr>
          <p:cNvPr id="1388" name="Google Shape;1388;p6"/>
          <p:cNvSpPr txBox="1"/>
          <p:nvPr/>
        </p:nvSpPr>
        <p:spPr>
          <a:xfrm>
            <a:off x="3859120" y="2148561"/>
            <a:ext cx="1322700" cy="8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Educational Technology &amp; ICT</a:t>
            </a:r>
            <a:endParaRPr sz="15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9" name="Google Shape;1389;p6"/>
          <p:cNvSpPr/>
          <p:nvPr/>
        </p:nvSpPr>
        <p:spPr>
          <a:xfrm>
            <a:off x="0" y="0"/>
            <a:ext cx="8421600" cy="628800"/>
          </a:xfrm>
          <a:prstGeom prst="roundRect">
            <a:avLst>
              <a:gd name="adj" fmla="val 16667"/>
            </a:avLst>
          </a:prstGeom>
          <a:solidFill>
            <a:srgbClr val="351C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NEP-2020: Recommendations for Online and Digital Education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6"/>
        </a:solidFill>
        <a:effectLst/>
      </p:bgPr>
    </p:bg>
    <p:spTree>
      <p:nvGrpSpPr>
        <p:cNvPr id="1" name="Shape 1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" name="Google Shape;1394;p7"/>
          <p:cNvSpPr/>
          <p:nvPr/>
        </p:nvSpPr>
        <p:spPr>
          <a:xfrm>
            <a:off x="322725" y="-16975"/>
            <a:ext cx="7083000" cy="479400"/>
          </a:xfrm>
          <a:prstGeom prst="roundRect">
            <a:avLst>
              <a:gd name="adj" fmla="val 16667"/>
            </a:avLst>
          </a:prstGeom>
          <a:solidFill>
            <a:srgbClr val="351C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" sz="2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Digital Initiatives</a:t>
            </a:r>
            <a:endParaRPr sz="25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5" name="Google Shape;1395;p7"/>
          <p:cNvSpPr txBox="1"/>
          <p:nvPr/>
        </p:nvSpPr>
        <p:spPr>
          <a:xfrm>
            <a:off x="618450" y="2023850"/>
            <a:ext cx="7907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" sz="2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https://www.menti.com/alyh4yo72n2q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p8"/>
          <p:cNvSpPr/>
          <p:nvPr/>
        </p:nvSpPr>
        <p:spPr>
          <a:xfrm>
            <a:off x="6783538" y="1651713"/>
            <a:ext cx="1083000" cy="1083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1" name="Google Shape;1401;p8"/>
          <p:cNvSpPr/>
          <p:nvPr/>
        </p:nvSpPr>
        <p:spPr>
          <a:xfrm>
            <a:off x="6850738" y="1718913"/>
            <a:ext cx="948600" cy="9486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2" name="Google Shape;1402;p8"/>
          <p:cNvSpPr/>
          <p:nvPr/>
        </p:nvSpPr>
        <p:spPr>
          <a:xfrm>
            <a:off x="5981713" y="870787"/>
            <a:ext cx="2352618" cy="628776"/>
          </a:xfrm>
          <a:prstGeom prst="flowChartTerminator">
            <a:avLst/>
          </a:prstGeom>
          <a:solidFill>
            <a:srgbClr val="14778E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064E56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3" name="Google Shape;1403;p8"/>
          <p:cNvSpPr/>
          <p:nvPr/>
        </p:nvSpPr>
        <p:spPr>
          <a:xfrm>
            <a:off x="6730782" y="3697981"/>
            <a:ext cx="1083000" cy="1083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4" name="Google Shape;1404;p8"/>
          <p:cNvSpPr/>
          <p:nvPr/>
        </p:nvSpPr>
        <p:spPr>
          <a:xfrm>
            <a:off x="6797982" y="3765181"/>
            <a:ext cx="948600" cy="9486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5" name="Google Shape;1405;p8"/>
          <p:cNvSpPr/>
          <p:nvPr/>
        </p:nvSpPr>
        <p:spPr>
          <a:xfrm>
            <a:off x="5981713" y="2935562"/>
            <a:ext cx="2352618" cy="628776"/>
          </a:xfrm>
          <a:prstGeom prst="flowChartTerminator">
            <a:avLst/>
          </a:prstGeom>
          <a:solidFill>
            <a:srgbClr val="978CCE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4D778A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6" name="Google Shape;1406;p8"/>
          <p:cNvSpPr/>
          <p:nvPr/>
        </p:nvSpPr>
        <p:spPr>
          <a:xfrm>
            <a:off x="1257552" y="1619444"/>
            <a:ext cx="1083000" cy="1083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7" name="Google Shape;1407;p8"/>
          <p:cNvSpPr/>
          <p:nvPr/>
        </p:nvSpPr>
        <p:spPr>
          <a:xfrm>
            <a:off x="1324602" y="1686494"/>
            <a:ext cx="948900" cy="948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8" name="Google Shape;1408;p8"/>
          <p:cNvSpPr/>
          <p:nvPr/>
        </p:nvSpPr>
        <p:spPr>
          <a:xfrm>
            <a:off x="3352813" y="2955987"/>
            <a:ext cx="2352618" cy="628776"/>
          </a:xfrm>
          <a:prstGeom prst="flowChartTerminator">
            <a:avLst/>
          </a:prstGeom>
          <a:solidFill>
            <a:srgbClr val="04588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4D778A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9" name="Google Shape;1409;p8"/>
          <p:cNvSpPr/>
          <p:nvPr/>
        </p:nvSpPr>
        <p:spPr>
          <a:xfrm>
            <a:off x="622743" y="2955987"/>
            <a:ext cx="2352618" cy="628776"/>
          </a:xfrm>
          <a:prstGeom prst="flowChartTerminator">
            <a:avLst/>
          </a:prstGeom>
          <a:solidFill>
            <a:srgbClr val="00944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4D778A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0" name="Google Shape;1410;p8"/>
          <p:cNvSpPr/>
          <p:nvPr/>
        </p:nvSpPr>
        <p:spPr>
          <a:xfrm>
            <a:off x="3352813" y="870787"/>
            <a:ext cx="2352618" cy="628776"/>
          </a:xfrm>
          <a:prstGeom prst="flowChartTerminator">
            <a:avLst/>
          </a:prstGeom>
          <a:solidFill>
            <a:srgbClr val="D7732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064E56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1" name="Google Shape;1411;p8"/>
          <p:cNvSpPr/>
          <p:nvPr/>
        </p:nvSpPr>
        <p:spPr>
          <a:xfrm>
            <a:off x="622743" y="870787"/>
            <a:ext cx="2352618" cy="628776"/>
          </a:xfrm>
          <a:prstGeom prst="flowChartTerminator">
            <a:avLst/>
          </a:prstGeom>
          <a:solidFill>
            <a:srgbClr val="064E5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4D778A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2" name="Google Shape;1412;p8"/>
          <p:cNvSpPr/>
          <p:nvPr/>
        </p:nvSpPr>
        <p:spPr>
          <a:xfrm>
            <a:off x="1257552" y="3697981"/>
            <a:ext cx="1083000" cy="1083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3" name="Google Shape;1413;p8"/>
          <p:cNvSpPr/>
          <p:nvPr/>
        </p:nvSpPr>
        <p:spPr>
          <a:xfrm>
            <a:off x="1324602" y="3765031"/>
            <a:ext cx="948900" cy="948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4" name="Google Shape;1414;p8"/>
          <p:cNvSpPr/>
          <p:nvPr/>
        </p:nvSpPr>
        <p:spPr>
          <a:xfrm>
            <a:off x="4145821" y="1619444"/>
            <a:ext cx="1083000" cy="1083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5" name="Google Shape;1415;p8"/>
          <p:cNvSpPr/>
          <p:nvPr/>
        </p:nvSpPr>
        <p:spPr>
          <a:xfrm>
            <a:off x="4212871" y="1686494"/>
            <a:ext cx="948900" cy="948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6" name="Google Shape;1416;p8"/>
          <p:cNvPicPr preferRelativeResize="0"/>
          <p:nvPr/>
        </p:nvPicPr>
        <p:blipFill rotWithShape="1">
          <a:blip r:embed="rId3">
            <a:alphaModFix/>
          </a:blip>
          <a:srcRect l="15160" t="32353" r="15264" b="39075"/>
          <a:stretch/>
        </p:blipFill>
        <p:spPr>
          <a:xfrm>
            <a:off x="6850589" y="2080686"/>
            <a:ext cx="948900" cy="275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7" name="Google Shape;1417;p8"/>
          <p:cNvPicPr preferRelativeResize="0"/>
          <p:nvPr/>
        </p:nvPicPr>
        <p:blipFill rotWithShape="1">
          <a:blip r:embed="rId4">
            <a:alphaModFix/>
          </a:blip>
          <a:srcRect r="-10" b="-10"/>
          <a:stretch/>
        </p:blipFill>
        <p:spPr>
          <a:xfrm>
            <a:off x="4312975" y="1721225"/>
            <a:ext cx="748700" cy="815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8" name="Google Shape;141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24703" y="3868735"/>
            <a:ext cx="748698" cy="741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9" name="Google Shape;1419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24702" y="1764200"/>
            <a:ext cx="748700" cy="74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0" name="Google Shape;1420;p8"/>
          <p:cNvSpPr txBox="1"/>
          <p:nvPr/>
        </p:nvSpPr>
        <p:spPr>
          <a:xfrm>
            <a:off x="6638488" y="1022113"/>
            <a:ext cx="13731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ePathshala</a:t>
            </a:r>
            <a:endParaRPr sz="1400" b="0" i="0" u="none" strike="noStrike" cap="none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421" name="Google Shape;1421;p8"/>
          <p:cNvSpPr txBox="1"/>
          <p:nvPr/>
        </p:nvSpPr>
        <p:spPr>
          <a:xfrm>
            <a:off x="4000771" y="1096363"/>
            <a:ext cx="13731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DIKSHA</a:t>
            </a:r>
            <a:endParaRPr sz="1400" b="0" i="0" u="none" strike="noStrike" cap="none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422" name="Google Shape;1422;p8"/>
          <p:cNvSpPr txBox="1"/>
          <p:nvPr/>
        </p:nvSpPr>
        <p:spPr>
          <a:xfrm>
            <a:off x="1112502" y="3087500"/>
            <a:ext cx="13731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NISHTHA</a:t>
            </a:r>
            <a:endParaRPr sz="1400" b="0" i="0" u="none" strike="noStrike" cap="none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423" name="Google Shape;1423;p8"/>
          <p:cNvSpPr txBox="1"/>
          <p:nvPr/>
        </p:nvSpPr>
        <p:spPr>
          <a:xfrm>
            <a:off x="4000772" y="3095925"/>
            <a:ext cx="13731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SWAYAM</a:t>
            </a:r>
            <a:endParaRPr sz="1400" b="0" i="0" u="none" strike="noStrike" cap="none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424" name="Google Shape;1424;p8"/>
          <p:cNvSpPr txBox="1"/>
          <p:nvPr/>
        </p:nvSpPr>
        <p:spPr>
          <a:xfrm>
            <a:off x="6585732" y="2993321"/>
            <a:ext cx="1373100" cy="2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ICT</a:t>
            </a:r>
            <a:endParaRPr sz="1400" b="0" i="0" u="none" strike="noStrike" cap="none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Curriculum</a:t>
            </a:r>
            <a:endParaRPr sz="1400" b="0" i="0" u="none" strike="noStrike" cap="none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425" name="Google Shape;1425;p8"/>
          <p:cNvSpPr txBox="1"/>
          <p:nvPr/>
        </p:nvSpPr>
        <p:spPr>
          <a:xfrm>
            <a:off x="772602" y="971263"/>
            <a:ext cx="2052900" cy="3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PMeVIDYA</a:t>
            </a:r>
            <a:endParaRPr sz="1400" b="0" i="0" u="none" strike="noStrike" cap="none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426" name="Google Shape;1426;p8"/>
          <p:cNvSpPr/>
          <p:nvPr/>
        </p:nvSpPr>
        <p:spPr>
          <a:xfrm>
            <a:off x="-7350" y="-42250"/>
            <a:ext cx="4068300" cy="557100"/>
          </a:xfrm>
          <a:prstGeom prst="roundRect">
            <a:avLst>
              <a:gd name="adj" fmla="val 16667"/>
            </a:avLst>
          </a:prstGeom>
          <a:solidFill>
            <a:srgbClr val="351C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" sz="27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Major Digital Initiatives 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7" name="Google Shape;1427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97932" y="4027178"/>
            <a:ext cx="748700" cy="424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8" name="Google Shape;1428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9300" y="908115"/>
            <a:ext cx="548700" cy="554121"/>
          </a:xfrm>
          <a:prstGeom prst="rect">
            <a:avLst/>
          </a:prstGeom>
          <a:noFill/>
          <a:ln>
            <a:noFill/>
          </a:ln>
        </p:spPr>
      </p:pic>
      <p:sp>
        <p:nvSpPr>
          <p:cNvPr id="1429" name="Google Shape;1429;p8"/>
          <p:cNvSpPr/>
          <p:nvPr/>
        </p:nvSpPr>
        <p:spPr>
          <a:xfrm>
            <a:off x="4145822" y="3697981"/>
            <a:ext cx="1083000" cy="1083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0" name="Google Shape;1430;p8"/>
          <p:cNvSpPr/>
          <p:nvPr/>
        </p:nvSpPr>
        <p:spPr>
          <a:xfrm>
            <a:off x="4213022" y="3765181"/>
            <a:ext cx="948600" cy="9486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1" name="Google Shape;1431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312971" y="4028422"/>
            <a:ext cx="748702" cy="422118"/>
          </a:xfrm>
          <a:prstGeom prst="rect">
            <a:avLst/>
          </a:prstGeom>
          <a:noFill/>
          <a:ln>
            <a:noFill/>
          </a:ln>
        </p:spPr>
      </p:pic>
      <p:sp>
        <p:nvSpPr>
          <p:cNvPr id="1432" name="Google Shape;1432;p8"/>
          <p:cNvSpPr txBox="1"/>
          <p:nvPr/>
        </p:nvSpPr>
        <p:spPr>
          <a:xfrm>
            <a:off x="755050" y="1031575"/>
            <a:ext cx="457200" cy="3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1</a:t>
            </a:r>
            <a:endParaRPr sz="1400" b="0" i="0" u="none" strike="noStrike" cap="none">
              <a:solidFill>
                <a:schemeClr val="dk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1433" name="Google Shape;1433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51900" y="908115"/>
            <a:ext cx="548700" cy="554121"/>
          </a:xfrm>
          <a:prstGeom prst="rect">
            <a:avLst/>
          </a:prstGeom>
          <a:noFill/>
          <a:ln>
            <a:noFill/>
          </a:ln>
        </p:spPr>
      </p:pic>
      <p:sp>
        <p:nvSpPr>
          <p:cNvPr id="1434" name="Google Shape;1434;p8"/>
          <p:cNvSpPr txBox="1"/>
          <p:nvPr/>
        </p:nvSpPr>
        <p:spPr>
          <a:xfrm>
            <a:off x="3597650" y="1031575"/>
            <a:ext cx="457200" cy="3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2</a:t>
            </a:r>
            <a:endParaRPr sz="1400" b="0" i="0" u="none" strike="noStrike" cap="none">
              <a:solidFill>
                <a:schemeClr val="dk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1435" name="Google Shape;1435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152825" y="908140"/>
            <a:ext cx="548700" cy="554121"/>
          </a:xfrm>
          <a:prstGeom prst="rect">
            <a:avLst/>
          </a:prstGeom>
          <a:noFill/>
          <a:ln>
            <a:noFill/>
          </a:ln>
        </p:spPr>
      </p:pic>
      <p:sp>
        <p:nvSpPr>
          <p:cNvPr id="1436" name="Google Shape;1436;p8"/>
          <p:cNvSpPr txBox="1"/>
          <p:nvPr/>
        </p:nvSpPr>
        <p:spPr>
          <a:xfrm>
            <a:off x="6198575" y="1031600"/>
            <a:ext cx="457200" cy="3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3</a:t>
            </a:r>
            <a:endParaRPr sz="1400" b="0" i="0" u="none" strike="noStrike" cap="none">
              <a:solidFill>
                <a:schemeClr val="dk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1437" name="Google Shape;1437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9300" y="2972890"/>
            <a:ext cx="548700" cy="554121"/>
          </a:xfrm>
          <a:prstGeom prst="rect">
            <a:avLst/>
          </a:prstGeom>
          <a:noFill/>
          <a:ln>
            <a:noFill/>
          </a:ln>
        </p:spPr>
      </p:pic>
      <p:sp>
        <p:nvSpPr>
          <p:cNvPr id="1438" name="Google Shape;1438;p8"/>
          <p:cNvSpPr txBox="1"/>
          <p:nvPr/>
        </p:nvSpPr>
        <p:spPr>
          <a:xfrm>
            <a:off x="755050" y="3096350"/>
            <a:ext cx="457200" cy="3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4</a:t>
            </a:r>
            <a:endParaRPr sz="1400" b="0" i="0" u="none" strike="noStrike" cap="none">
              <a:solidFill>
                <a:schemeClr val="dk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1439" name="Google Shape;1439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51900" y="2993315"/>
            <a:ext cx="548700" cy="554121"/>
          </a:xfrm>
          <a:prstGeom prst="rect">
            <a:avLst/>
          </a:prstGeom>
          <a:noFill/>
          <a:ln>
            <a:noFill/>
          </a:ln>
        </p:spPr>
      </p:pic>
      <p:sp>
        <p:nvSpPr>
          <p:cNvPr id="1440" name="Google Shape;1440;p8"/>
          <p:cNvSpPr txBox="1"/>
          <p:nvPr/>
        </p:nvSpPr>
        <p:spPr>
          <a:xfrm>
            <a:off x="3597650" y="3116775"/>
            <a:ext cx="457200" cy="3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5</a:t>
            </a:r>
            <a:endParaRPr sz="1400" b="0" i="0" u="none" strike="noStrike" cap="none">
              <a:solidFill>
                <a:schemeClr val="dk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1441" name="Google Shape;1441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136425" y="2955115"/>
            <a:ext cx="548700" cy="554121"/>
          </a:xfrm>
          <a:prstGeom prst="rect">
            <a:avLst/>
          </a:prstGeom>
          <a:noFill/>
          <a:ln>
            <a:noFill/>
          </a:ln>
        </p:spPr>
      </p:pic>
      <p:sp>
        <p:nvSpPr>
          <p:cNvPr id="1442" name="Google Shape;1442;p8"/>
          <p:cNvSpPr txBox="1"/>
          <p:nvPr/>
        </p:nvSpPr>
        <p:spPr>
          <a:xfrm>
            <a:off x="6182175" y="3078575"/>
            <a:ext cx="457200" cy="3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6</a:t>
            </a:r>
            <a:endParaRPr sz="1400" b="0" i="0" u="none" strike="noStrike" cap="none">
              <a:solidFill>
                <a:schemeClr val="dk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ch Startup by Slidesgo">
  <a:themeElements>
    <a:clrScheme name="Simple Light">
      <a:dk1>
        <a:srgbClr val="F9FEA5"/>
      </a:dk1>
      <a:lt1>
        <a:srgbClr val="11B0A7"/>
      </a:lt1>
      <a:dk2>
        <a:srgbClr val="FFFFFF"/>
      </a:dk2>
      <a:lt2>
        <a:srgbClr val="EFEFEF"/>
      </a:lt2>
      <a:accent1>
        <a:srgbClr val="D9D9D9"/>
      </a:accent1>
      <a:accent2>
        <a:srgbClr val="CCCCCC"/>
      </a:accent2>
      <a:accent3>
        <a:srgbClr val="F9FEA5"/>
      </a:accent3>
      <a:accent4>
        <a:srgbClr val="11B0A7"/>
      </a:accent4>
      <a:accent5>
        <a:srgbClr val="FFFF66"/>
      </a:accent5>
      <a:accent6>
        <a:srgbClr val="EFEFE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irtual Slides for Education Day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9F3FF"/>
      </a:lt2>
      <a:accent1>
        <a:srgbClr val="4C64D8"/>
      </a:accent1>
      <a:accent2>
        <a:srgbClr val="FFE599"/>
      </a:accent2>
      <a:accent3>
        <a:srgbClr val="FF952B"/>
      </a:accent3>
      <a:accent4>
        <a:srgbClr val="D5E6FC"/>
      </a:accent4>
      <a:accent5>
        <a:srgbClr val="00004D"/>
      </a:accent5>
      <a:accent6>
        <a:srgbClr val="A8CFFF"/>
      </a:accent6>
      <a:hlink>
        <a:srgbClr val="0000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Virtual Slides for Education Day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9F3FF"/>
      </a:lt2>
      <a:accent1>
        <a:srgbClr val="4C64D8"/>
      </a:accent1>
      <a:accent2>
        <a:srgbClr val="FFE599"/>
      </a:accent2>
      <a:accent3>
        <a:srgbClr val="FF952B"/>
      </a:accent3>
      <a:accent4>
        <a:srgbClr val="D5E6FC"/>
      </a:accent4>
      <a:accent5>
        <a:srgbClr val="00004D"/>
      </a:accent5>
      <a:accent6>
        <a:srgbClr val="A8CFFF"/>
      </a:accent6>
      <a:hlink>
        <a:srgbClr val="0000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40</Slides>
  <Notes>40</Notes>
  <HiddenSlides>1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43" baseType="lpstr">
      <vt:lpstr>Tech Startup by Slidesgo</vt:lpstr>
      <vt:lpstr>Virtual Slides for Education Day by Slidesgo</vt:lpstr>
      <vt:lpstr>Virtual Slides for Education Day by Slidesgo</vt:lpstr>
      <vt:lpstr>ICT Initiatives at India with emphasis on DIKSHA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Continuous Professional Development (CPD)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DIKSHA’s building blocks were used for multiple use cases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ICT Initiatives at India with emphasis on DIKSHA</dc:title>
  <cp:lastModifiedBy>919555550435</cp:lastModifiedBy>
  <cp:revision>1</cp:revision>
  <dcterms:modified xsi:type="dcterms:W3CDTF">2023-11-06T10:40:03Z</dcterms:modified>
</cp:coreProperties>
</file>